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3.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notesSlides/notesSlide4.xml" ContentType="application/vnd.openxmlformats-officedocument.presentationml.notesSlide+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notesSlides/notesSlide5.xml" ContentType="application/vnd.openxmlformats-officedocument.presentationml.notesSlide+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notesSlides/notesSlide6.xml" ContentType="application/vnd.openxmlformats-officedocument.presentationml.notesSlide+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notesSlides/notesSlide7.xml" ContentType="application/vnd.openxmlformats-officedocument.presentationml.notesSlide+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notesSlides/notesSlide8.xml" ContentType="application/vnd.openxmlformats-officedocument.presentationml.notesSlide+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notesSlides/notesSlide9.xml" ContentType="application/vnd.openxmlformats-officedocument.presentationml.notesSlide+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notesSlides/notesSlide10.xml" ContentType="application/vnd.openxmlformats-officedocument.presentationml.notesSlide+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notesSlides/notesSlide11.xml" ContentType="application/vnd.openxmlformats-officedocument.presentationml.notesSlide+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notesSlides/notesSlide12.xml" ContentType="application/vnd.openxmlformats-officedocument.presentationml.notesSlide+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notesSlides/notesSlide13.xml" ContentType="application/vnd.openxmlformats-officedocument.presentationml.notesSlide+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notesSlides/notesSlide14.xml" ContentType="application/vnd.openxmlformats-officedocument.presentationml.notesSlide+xml"/>
  <Override PartName="/ppt/ink/ink842.xml" ContentType="application/inkml+xml"/>
  <Override PartName="/ppt/notesSlides/notesSlide15.xml" ContentType="application/vnd.openxmlformats-officedocument.presentationml.notesSlide+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notesSlides/notesSlide16.xml" ContentType="application/vnd.openxmlformats-officedocument.presentationml.notesSlide+xml"/>
  <Override PartName="/ppt/ink/ink848.xml" ContentType="application/inkml+xml"/>
  <Override PartName="/ppt/notesSlides/notesSlide17.xml" ContentType="application/vnd.openxmlformats-officedocument.presentationml.notesSlide+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notesSlides/notesSlide18.xml" ContentType="application/vnd.openxmlformats-officedocument.presentationml.notesSlide+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notesSlides/notesSlide19.xml" ContentType="application/vnd.openxmlformats-officedocument.presentationml.notesSlide+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notesSlides/notesSlide20.xml" ContentType="application/vnd.openxmlformats-officedocument.presentationml.notesSlide+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notesSlides/notesSlide21.xml" ContentType="application/vnd.openxmlformats-officedocument.presentationml.notesSlide+xml"/>
  <Override PartName="/ppt/ink/ink876.xml" ContentType="application/inkml+xml"/>
  <Override PartName="/ppt/ink/ink877.xml" ContentType="application/inkml+xml"/>
  <Override PartName="/ppt/notesSlides/notesSlide22.xml" ContentType="application/vnd.openxmlformats-officedocument.presentationml.notesSlide+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notesSlides/notesSlide23.xml" ContentType="application/vnd.openxmlformats-officedocument.presentationml.notesSlide+xml"/>
  <Override PartName="/ppt/ink/ink887.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372" r:id="rId2"/>
    <p:sldId id="256" r:id="rId3"/>
    <p:sldId id="1437" r:id="rId4"/>
    <p:sldId id="1270" r:id="rId5"/>
    <p:sldId id="1271" r:id="rId6"/>
    <p:sldId id="1272" r:id="rId7"/>
    <p:sldId id="1273" r:id="rId8"/>
    <p:sldId id="1274" r:id="rId9"/>
    <p:sldId id="1275" r:id="rId10"/>
    <p:sldId id="1276" r:id="rId11"/>
    <p:sldId id="1277" r:id="rId12"/>
    <p:sldId id="1278" r:id="rId13"/>
    <p:sldId id="1279" r:id="rId14"/>
    <p:sldId id="1280" r:id="rId15"/>
    <p:sldId id="1281" r:id="rId16"/>
    <p:sldId id="1282" r:id="rId17"/>
    <p:sldId id="1283" r:id="rId18"/>
    <p:sldId id="1284" r:id="rId19"/>
    <p:sldId id="1285" r:id="rId20"/>
    <p:sldId id="1286" r:id="rId21"/>
    <p:sldId id="1287" r:id="rId22"/>
    <p:sldId id="1288" r:id="rId23"/>
    <p:sldId id="1289" r:id="rId24"/>
    <p:sldId id="1290" r:id="rId25"/>
    <p:sldId id="1398" r:id="rId26"/>
    <p:sldId id="1399" r:id="rId27"/>
    <p:sldId id="1400" r:id="rId28"/>
    <p:sldId id="1401" r:id="rId29"/>
    <p:sldId id="1402" r:id="rId30"/>
    <p:sldId id="1405" r:id="rId31"/>
    <p:sldId id="1406" r:id="rId32"/>
    <p:sldId id="1407" r:id="rId33"/>
    <p:sldId id="1408" r:id="rId34"/>
    <p:sldId id="1409" r:id="rId35"/>
    <p:sldId id="1410" r:id="rId3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76" d="100"/>
          <a:sy n="76" d="100"/>
        </p:scale>
        <p:origin x="7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123"/>
    </inkml:context>
    <inkml:brush xml:id="br0">
      <inkml:brushProperty name="width" value="0.025" units="cm"/>
      <inkml:brushProperty name="height" value="0.025" units="cm"/>
    </inkml:brush>
  </inkml:definitions>
  <inkml:trace contextRef="#ctx0" brushRef="#br0">1 0 24055,'0'0'32,"12"82"-705,14-10 385,4 17-289,6 9-672,0 0 384,4-2-352,-1-7 128,1-12 609,0-13 384,-4-8 96,-3-10-32,-7-9-993,-8-7-1121,-10-7-833,-8-5-1089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31.246"/>
    </inkml:context>
    <inkml:brush xml:id="br0">
      <inkml:brushProperty name="width" value="0.025" units="cm"/>
      <inkml:brushProperty name="height" value="0.025" units="cm"/>
    </inkml:brush>
  </inkml:definitions>
  <inkml:trace contextRef="#ctx0" brushRef="#br0">2 1597 5573,'0'0'6049,"-1"11"-5414,1-6-543,0 1 1,0 0 0,1 0-1,-1-1 1,1 1-1,0 0 1,1-1-1,-1 1 1,1-1-1,0 1 1,1-1-1,-1 0 1,1 0-1,6 8 1,2 1-5,0-1 0,2-1-1,-1 0 1,2-1 0,-1 0 0,1-1 0,1-1 0,26 14-1,3-5 477,87 24-1,-130-41-558,63 18 367,2-2 1,0-2 0,1-4-1,92 4 1,-139-17-237,0-2 0,-1 1 0,1-2 0,-1-1 0,0 0-1,-1-1 1,27-15 0,35-11-107,-47 22-28,0 2 0,0 2 1,60-6-1,-82 11 66,0-1 1,-1 1-1,1-2 0,-1 0 1,0 0-1,0 0 0,0-1 1,0-1-1,-1 0 0,0 0 1,-1-1-1,1 0 0,-1 0 1,0-1-1,-1 0 0,0-1 1,0 1-1,8-15 0,-10 15 14,0 0-1,-1 0 1,0 0-1,0-1 0,-1 0 1,0 1-1,0-1 1,-1-1-1,0 1 0,-1 0 1,0 0-1,0-1 1,-1 1-1,0 0 0,-1-1 1,0 1-1,0 0 1,-1-1-1,0 1 0,-1 0 1,-7-16-1,-38-49 372,37 61-402,1-1 0,1 1-1,0-2 1,1 1-1,1-1 1,0 0-1,-8-30 1,15 44-54,0-1 1,0 1-1,0 0 0,0 0 1,0-1-1,0 1 1,1 0-1,-1-1 0,0 1 1,1 0-1,-1 0 1,1-1-1,-1 1 0,1 0 1,0 0-1,-1 0 1,1 0-1,0 0 0,0 0 1,0 0-1,0 0 1,0 0-1,0 0 0,0 1 1,0-1-1,0 0 1,0 1-1,1-1 0,-1 1 1,0-1-1,0 1 0,1-1 1,-1 1-1,0 0 1,0 0-1,1 0 0,-1-1 1,0 1-1,2 1 1,12-3-74,0 2 1,28 2 0,-18-1 38,-11-1 44,-1-1 0,1-1 0,-1-1 0,0 0 0,1 0 0,-1-1 0,19-10 0,86-50 77,-35 16-54,-10 6-5,-3-4-1,125-104 1,-55 39-26,-125 98 19,-1 0-1,0-1 0,-2 0 0,1-1 1,-2 0-1,17-29 0,5-6-7,-32 50-20,-1-1-1,0 1 1,1 0 0,-1-1-1,1 1 1,-1 0-1,1-1 1,0 1 0,-1 0-1,1 0 1,-1-1-1,1 1 1,-1 0 0,1 0-1,0 0 1,-1 0 0,1 0-1,-1 0 1,1 0-1,0 0 1,-1 0 0,1 0-1,-1 0 1,1 0-1,-1 0 1,1 1 0,0-1-1,-1 0 1,1 0-1,-1 1 1,1-1 0,-1 0-1,1 1 1,-1-1 0,1 0-1,-1 1 1,0-1-1,1 1 1,-1-1 0,1 1-1,21 24-55,-17-19 89,6 5-10,1-1 0,0-1 0,0 0 0,1-1 1,0 0-1,0-1 0,1 0 0,0-1 0,0-1 0,16 4 1,37 16 13,119 72 262,-175-93-274,-2 1-1,1 0 1,-1 0 0,0 1 0,0 1-1,0 0 1,-1 0 0,0 0-1,0 1 1,-1 0 0,0 1-1,-1-1 1,0 1 0,0 1-1,7 16 1,7 8 108,1 0-1,2-2 1,1 0 0,47 48 0,-56-67-32,1-1 1,0 0-1,1 0 1,0-2-1,27 12 1,30 19 108,-9 0-196,-24-16-2,62 49 0,-96-67 9,1 1 1,-2 1-1,1 0 0,-1 0 1,0 0-1,-1 0 1,0 1-1,6 18 0,-7-18-2,0 0-1,0 0 1,1-1-1,0 0 0,1 0 1,0 0-1,1-1 1,12 15-1,-18-22-1,1 1-1,-1 0 0,-1 0 1,1 0-1,0 0 1,0 0-1,-1 0 1,1 0-1,-1 0 0,0 0 1,0 0-1,1 0 1,-1 0-1,0 0 1,-1 0-1,1 0 0,0 0 1,-1 0-1,1 0 1,-1 0-1,0 0 0,1 0 1,-1 0-1,-1 2 1,1-1 5,-1 0 0,1 0 0,0 0 1,-1 0-1,1-1 0,-1 1 0,0-1 0,0 1 1,0-1-1,0 0 0,0 0 0,0 1 0,-1-2 1,1 1-1,-5 3 0,4-4 0,0-1-1,1 1 1,-1 0-1,1 0 1,0 1 0,-1-1-1,1 0 1,0 1-1,0-1 1,0 1-1,0 0 1,0 0 0,0 0-1,0 0 1,1 0-1,-1 0 1,1 0 0,-1 1-1,1-1 1,-1 3-1,-2 6 53,1-1-1,0 1 0,-2 20 1,4-23-39,0 1 1,-1-1 0,0 0 0,0 1 0,-1-1 0,-4 9 0,2-9 12,-1-1 0,0 0-1,0-1 1,-1 1 0,0-1 0,0-1 0,-13 9-1,13-9-40,0-1 0,0 1-1,1 0 1,0 1 0,0 0-1,0 0 1,1 0 0,-1 0-1,-4 9 1,-3 50 36,13-64-37,0 0 1,0 0-1,0 0 0,0-1 1,1 1-1,-1 0 0,0 0 0,0 0 1,1 0-1,-1-1 0,0 1 1,1 0-1,-1 0 0,1 0 1,-1-1-1,1 1 0,-1 0 1,1-1-1,0 1 0,-1-1 1,1 1-1,0-1 0,0 1 1,-1-1-1,1 1 0,0-1 1,0 1-1,0-1 0,-1 0 0,1 0 1,0 1-1,1-1 0,31 11-160,-33-11 165,32 7 16,-1-2 1,1-2 0,0 0 0,-1-2 0,1-2-1,54-7 1,-15-6 11,88-29-1,-44 10-7,-112 31-69,0 1 1,0-1-1,0 0 0,0 0 1,0 0-1,0 0 1,0-1-1,-1 1 0,1-1 1,-1 0-1,0 1 1,4-7-1,25-43-951,-22 36 801,-1 3 65,1 1-1,21-22 1,-22 26 111,0 0 0,-1 0 0,0 0 0,-1-1 0,0-1 0,0 1 0,4-11 0,-9 16-77,0 0 0,-1 0 0,1 0 0,-1 0-1,1-1 1,-2 1 0,1 0 0,0 0 0,-1 0 0,1 0 0,-1 0 0,0 0 0,-1 0 0,-1-4 0,1 3 101,1 1 0,-1-1-1,1 0 1,0 1-1,1-1 1,-1 0-1,1 0 1,0 0-1,0-7 1,3 8 0,0 0 1,1 0-1,-1 0 1,1 0-1,-1 1 0,1-1 1,0 1-1,0 0 1,1 0-1,-1 0 1,1 1-1,-1 0 1,7-2-1,7-7 11,-13 8-23,1 0 0,-1 0 0,1 0 0,0 1 0,0 0 0,0 0 0,7-1 0,-11 2 14,-1 1 0,1 0 0,-1 0 0,1 0-1,0 0 1,-1 0 0,1 0 0,-1 0 0,1 1 0,0-1-1,-1 0 1,1 1 0,-1-1 0,1 1 0,-1 0-1,0 0 1,1-1 0,-1 1 0,0 0 0,1 0-1,-1 0 1,0 0 0,0 1 0,0-1 0,0 0-1,0 0 1,0 1 0,0-1 0,0 0 0,0 1 0,-1-1-1,1 2 1,14 40 175,-11-29-140,0 0 0,2-1-1,-1 0 1,10 14 0,-13-23-7,1 0-1,0 0 1,0 0-1,0-1 1,1 0-1,-1 0 1,1 0 0,0 0-1,0 0 1,0-1-1,0 1 1,0-1-1,1 0 1,-1-1-1,0 1 1,9 1-1,11 3 69,-8-2-54,-1 0-1,1-1 0,0-1 1,0 0-1,31-2 1,-44 0-29,1 0 0,-1-1 0,1 0 1,-1 0-1,0 0 0,1 0 0,-1-1 1,0 1-1,0-1 0,0 0 0,0 0 1,0 0-1,0 0 0,-1-1 1,1 1-1,-1-1 0,0 1 0,1-1 1,-1 0-1,0 0 0,-1 0 0,1 0 1,0 0-1,-1 0 0,0 0 0,0-1 1,0 1-1,0-1 0,0 1 0,-1 0 1,1-1-1,-1 1 0,0-6 1,6-53 75,-2 33-36,0-48 0,-4 68-52,-1 0 1,0 0-1,0 0 0,-1 0 0,0 0 0,-1 0 0,0 1 0,0-1 0,-7-12 0,-24-32 100,21 33-5,0 0 1,2-1 0,0 0 0,-15-44 0,24 56-93,-1 1 0,0 0 0,0 0 0,0 0 0,-1 1 0,-1-1 0,1 1 0,-1 0-1,-11-12 1,6 10-25,0 1-1,-1 0 1,-1 0-1,1 1 0,-19-9 1,16 11-4,1-2 0,0 0 0,0 0 1,1-1-1,-1-1 0,2 0 0,0-1 1,0 0-1,0 0 0,1-1 1,1-1-1,0 0 0,-9-16 0,1 0 81,-1 1-1,-2 1 0,0 1 0,-2 0 1,-33-28-1,26 24-50,-28-31 18,39 39-31,-1 1-1,-1 1 1,0 0 0,-2 2 0,-23-16 0,-8 5 20,-81-32 1,7 4-37,64 17 56,54 32-45,-1 1 0,1 0 0,-1 0 0,0 1 0,0 0 0,-1 1 0,1 0 0,-1 0 0,0 1 1,-17-2-1,22 5 15,0 0 0,-1-1 1,1 1-1,0-1 0,0 0 1,0-1-1,0 0 0,0 0 1,0 0-1,1 0 0,-1-1 1,1 0-1,-1 0 0,1-1 1,0 1-1,1-1 0,-1 0 1,0-1-1,1 1 0,0-1 1,0 1-1,0-1 0,-4-10 1,6 13-16,0-1 0,0 0 0,0 1 0,0-1 0,1 0 0,-1 0 0,1 0 0,0 0 0,0 0 0,0 0 0,1-1 1,-1 1-1,1 0 0,-1 0 0,1 0 0,0-1 0,0 1 0,1 0 0,-1 0 0,1-1 0,-1 1 0,1 0 0,0 0 0,0 0 0,1 0 1,-1 0-1,1 0 0,-1 0 0,1 1 0,0-1 0,0 0 0,0 1 0,0 0 0,0-1 0,1 1 0,-1 0 0,1 0 0,-1 0 0,1 0 0,0 1 1,0-1-1,5-1 0,25-14 7,0 1 1,2 1 0,0 2-1,0 2 1,1 1-1,1 1 1,-1 3 0,64-5-1,-93 11 3,4-1-5,1 0 0,0 0 0,0 1 0,0 0 1,0 2-1,-1-1 0,1 1 0,0 1 0,-1 0 0,1 0 0,-1 1 0,12 7 0,12 6 22,42 14 0,26 13 13,-87-34-29,0 0 1,-1 2-1,-1 0 0,0 0 0,-1 1 0,14 18 0,-15-17 3,1 0-1,1 0 1,0-1-1,1-1 0,0 0 1,18 10-1,115 43 68,-106-48-67,0 1 0,-2 1-1,60 40 1,-94-54-23,0 1 1,0-1-1,-1 1 1,1 1-1,-1-1 1,6 11-1,-8-11 22,0-1 0,0 0 0,1 0 0,0 0 0,0 0 0,1-1 0,-1 1 0,1-1 0,0 0 0,0-1 0,0 1 0,11 4 0,5 0 52,0-2-1,1 0 1,-1-2-1,1 0 1,24 0-1,118-3-47,-27-1 6,-118 0-21,-1 2-1,0 0 1,1 1 0,-1 1-1,0 0 1,27 12 0,-37-12 12,0 0 0,0 0 0,-1 1 0,1 0 0,-1 1 0,0 0-1,-1 0 1,1 0 0,-1 1 0,0 0 0,-1 0 0,0 1 0,0-1 0,0 1 0,4 11 0,4 21 41,-1-1-1,-2 2 0,-2-1 1,-2 1-1,2 44 0,-6-55-48,1-8 16,-1 11 51,2 1 1,17 64-1,-17-87-41,0 0-1,1 0 0,0 0 1,1-1-1,0 0 1,1 0-1,0 0 0,0-1 1,1 0-1,0 0 1,1-1-1,10 8 0,-17-14-6,0 0 0,0 1 0,0-1 1,0 0-1,0 1 0,-1-1 0,1 1 0,-1-1 0,1 1 0,-1 0 0,0 0 0,0-1 0,0 1 0,-1 0 0,2 5 0,-2 49-179,-1-33-687,2-23 825,0-1 0,-1 0 0,1 1 0,-1-1 0,1 1 0,0-1 0,-1 1 0,1 0 0,-1-1 0,1 1 0,-1-1 0,0 1 0,1 0 0,-1-1 0,0 1 0,1 0 0,-1 0 0,0-1 0,0 1 0,0 0 0,1 0 0,-1 1 0,-1-1 57,1 1 0,0 0-1,0 0 1,0 0-1,0 0 1,0 0-1,0-1 1,1 1 0,-1 0-1,1 0 1,-1 0-1,1-1 1,0 1-1,-1 0 1,1-1 0,0 1-1,0-1 1,0 1-1,3 2 1,-2-4-24,0 1 1,0-1 0,0 1-1,0-1 1,0 0-1,0 0 1,1 0 0,-1 0-1,0-1 1,0 1-1,0 0 1,0-1 0,0 1-1,0-1 1,0 0-1,0 0 1,0 0 0,0 0-1,2-2 1,17-7-342,0-1 0,-1-1 0,0-1 0,0 0 0,-2-2 0,19-18 0,-36 32 387,-1 1 1,1-1-1,-1 0 1,0 0-1,0 0 1,1 1 0,-1-1-1,0 0 1,0 0-1,0 0 1,0 0-1,0 0 1,0 0 0,0 0-1,0 1 1,0-1-1,0 0 1,0 0-1,-1 0 1,1 0-1,0 1 1,-1-1 0,1 0-1,-1-1 1,-15-25 563,1 1-176,7-17-909,1 0 0,3-1 1,1 1-1,4-61 1,-1 45 675,0 58-192,0 0 1,-1 1 0,1-1-1,0 1 1,-1-1 0,1 1-1,-1-1 1,1 0 0,-1 1 0,1-1-1,-1 1 1,0 0 0,1-1-1,-1 1 1,1 0 0,-1-1-1,0 1 1,1 0 0,-1-1 0,0 1-1,1 0 1,-1 0 0,0 0-1,0 0 1,1 0 0,-1 0-1,0 0 1,1 0 0,-1 0 0,0 0-1,0 0 1,1 0 0,-1 1-1,-1-1 1,-36 7 105,26-5 58,11-2-168,1 0 0,-1 0-1,1 0 1,0 0 0,-1 0 0,1 0 0,-1 0 0,1 0 0,-1 0 0,1 0 0,0 0 0,-1 0 0,1 0 0,-1-1 0,1 1 0,0 0 0,-1 0-1,1 0 1,0-1 0,-1 1 0,1 0 0,0-1 0,-1 1 0,1 0 0,0-1 0,0 1 0,-1 0 0,1-1 0,0 1 0,0 0 0,0-1-1,0 1 1,-1-1 0,1 1 0,0 0 0,0-1 0,2-21 37,14-20-320,-7 25 112,19-35 15,-26 48 145,1 1 0,-1 0 0,0-1 0,1 1 1,-1 1-1,1-1 0,0 0 0,0 1 1,0-1-1,1 1 0,4-3 0,5 1 75,-10 3-60,0 0 0,0 0 1,0-1-1,0 1 1,0 0-1,-1-1 1,1 0-1,0 0 1,-1 0-1,4-2 1,118-106-268,-121 105 289,0 0 1,-1 0 0,1 0 0,-1-1-1,0 1 1,-1-1 0,0 0 0,0 1-1,0-1 1,0 0 0,-1 0 0,0 1-1,0-1 1,0 0 0,-1 0 0,-2-6 0,2 3 7,0 0 0,1 0 0,0 0 0,0 0 0,1 0 1,3-13-1,8-8-177,-9 24 80,0 0 0,-1 0 1,1-1-1,-1 1 0,-1 0 1,1-1-1,-1 0 0,0-8 1,1 14 36,-1 1 1,0-1 0,1 0-1,-1 1 1,0-1 0,1 0-1,-1 0 1,0 0 0,0 0-1,1 0 1,-1 0-1,0 0 1,0 0 0,0 0-1,1-2 1,3-5 46,-1 0 0,0 0 0,0 0 0,-1-1 0,4-14 0,-6 20-27,-1 1 1,1-1-1,-1 1 0,0-1 1,0 1-1,0-1 1,0 1-1,0-1 0,-1 1 1,1 0-1,-1-1 0,1 1 1,-1-1-1,0 1 0,0 0 1,0 0-1,0-1 0,-1 1 1,1 0-1,-1 0 0,1 0 1,-1 0-1,1 1 0,-1-1 1,-3-2-1,-31-21 64,16 11 24,1 0 0,-22-20 0,33 27-87,7 7-7,1-1 0,-1 1 0,0-1 0,0 0 0,0 1 0,1-1 1,-1 0-1,0 1 0,1-1 0,-1 0 0,1 0 0,-1 0 0,1 0 0,-1 0 1,1 0-1,-1 1 0,1-1 0,0 0 0,-1 0 0,1 0 0,0 0 0,0 0 1,0 0-1,0 0 0,0 0 0,0 0 0,0 0 0,0 0 0,1 0 0,-1 0 0,0 0 1,0 0-1,1 0 0,-1 0 0,1-1 0,0 0-9,0 1 0,0 0 0,0 0 0,0-1-1,1 1 1,-1 0 0,0 0 0,0 0 0,1 1 0,-1-1 0,0 0-1,1 0 1,-1 1 0,1-1 0,-1 1 0,1-1 0,-1 1 0,1 0-1,-1-1 1,1 1 0,-1 0 0,3 0 0,44 0-11,-35 0 15,-3 1 2,1 1 0,0 0 0,-1 0-1,0 1 1,0 0 0,1 1 0,-2 0-1,1 0 1,17 12 0,33 13-306,-59-32 311,-1 0 0,1-1 0,-1 1 0,0 0 0,0-1 0,-1 1 1,1 0-1,-1-1 0,0-2 0,-22-38 508,0-3-3278,22 38-2469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34.382"/>
    </inkml:context>
    <inkml:brush xml:id="br0">
      <inkml:brushProperty name="width" value="0.025" units="cm"/>
      <inkml:brushProperty name="height" value="0.025" units="cm"/>
    </inkml:brush>
  </inkml:definitions>
  <inkml:trace contextRef="#ctx0" brushRef="#br0">167 1404 8168,'0'0'2290,"11"0"-1377,51-7 539,86-21 1,34-6-1129,-130 29 124,-1-3 0,0-2-1,0-2 1,-1-2-1,83-37 1,-48 20 906,-67 25-1083,0 0-1,-1 0 1,1-2 0,-1 0 0,17-12 0,-33 19-278,1 0 0,-1 0 0,1 0 0,-1 0 0,0 0 0,1 0 0,-1 0 0,0 0 0,0-1 0,0 1 0,0-1 0,0 1 0,0-1 0,0 1 1,-1-1-1,1 1 0,0-1 0,-1 0 0,1 1 0,-1-1 0,0 0 0,0 1 0,1-1 0,-1-2 0,-1 2 8,0-1-1,0 1 0,0 0 1,0-1-1,0 1 0,-1 0 1,1 0-1,-1 0 0,1 0 1,-1 0-1,0 0 0,1 1 1,-1-1-1,-4-2 0,-8-5 31,0 1-1,0 0 0,-30-10 0,44 17-31,-87-27 303,61 21 46,0-2-1,1 0 0,0-1 1,1-2-1,-26-15 1,48 25-342,0 0 0,1 0 0,-1 0 0,0 0 1,1 0-1,-1 0 0,1 0 0,0 0 0,0-1 0,0 1 1,0 0-1,0-1 0,0 1 0,1-1 0,-1 1 0,1-1 1,-1 1-1,1-6 0,0 5 2,0-1-1,-1 0 1,1 1 0,-1-1 0,0 0 0,0 1-1,-1-1 1,1 1 0,-1 0 0,-2-6 0,-5 0 2,0 1 1,0 0 0,-1 0-1,0 1 1,0 0 0,0 0-1,-1 1 1,0 1 0,0 0-1,-16-4 1,27 8-14,0 1 0,-1-1-1,1 1 1,0 0 0,-1-1 0,1 1-1,0-1 1,0 1 0,0-1-1,-1 1 1,1-1 0,0 1 0,0-1-1,0 1 1,0-1 0,0 1 0,0-1-1,0 1 1,0-1 0,0 1 0,0-1-1,0 1 1,0-1 0,0 1 0,1 0-1,-1-1 1,0 1 0,0-1 0,0 1-1,1-1 1,-1 1 0,0-1 0,1 1-1,-1 0 1,0-1 0,1 1 0,-1 0-1,0-1 1,1 1 0,0-1 0,17-19-198,-16 17 177,20-19-307,-13 14 274,-1 0-1,-1-1 1,1 1-1,6-12 1,-12 16 63,0 1 1,-1-1 0,1 0 0,-1 1 0,0-1 0,0 0 0,0 0 0,0 0-1,-1 1 1,0-1 0,1 0 0,-1 0 0,-1 0 0,1 0 0,-1 0 0,0-5 0,0 7-6,0 0 1,0-1 0,-1 1 0,1 0 0,0-1 0,-1 1-1,0 0 1,1 0 0,-1 0 0,0 0 0,0 1 0,0-1-1,0 0 1,0 1 0,0-1 0,-1 1 0,1 0-1,0 0 1,-1 0 0,1 0 0,-1 0 0,1 1 0,-1-1-1,0 1 1,-3-1 0,-11-1-17,0 1 1,-33 2-1,26-1 54,19 0-31,-1-1-1,0 0 0,1 0 1,-1 0-1,1-1 0,-1 0 1,1 0-1,0 0 0,0-1 1,0 0-1,0 0 0,0 0 1,1 0-1,-1-1 0,1 0 1,0 0-1,0 0 0,0 0 1,1-1-1,0 1 0,-1-1 1,-2-6-1,-8-15 53,1-1 0,2 0 0,-11-34-1,3 8-24,5 18-23,-2 0 0,-2 1 0,-1 1-1,-32-43 1,47 71-21,-1 0 1,1 1-1,-1-1 0,0 1 1,0 0-1,0 1 0,0-1 1,-1 1-1,1 0 0,-1 1 1,0-1-1,0 1 0,0 0 1,0 1-1,0-1 0,0 1 1,-1 0-1,1 1 0,0 0 1,-1 0-1,1 0 0,0 0 1,-10 3-1,15-2 7,-1 0-1,1 0 1,0 0-1,0 1 1,-1-1 0,1 0-1,0 1 1,0-1 0,0 0-1,1 1 1,-1-1 0,0 1-1,0 0 1,1-1 0,-1 1-1,1 0 1,-1-1 0,1 1-1,0 0 1,0-1 0,0 1-1,0 0 1,0 0 0,0-1-1,0 1 1,1 3-1,0 2-53,0-1 0,0 1 0,0 0 0,1-1 0,4 10-1,-4-11 34,-1 0 0,1-1 0,-1 1 0,0 0 0,0-1 0,0 1 0,-1 0 0,0 0 0,0 0 0,0 0 0,0-1 0,-2 7 0,-17 60-121,9-38 38,4-16-31,1 1 1,1 0 0,1 0-1,1 1 1,0-1-1,1 1 1,1-1 0,1 0-1,1 1 1,6 30 0,-7-45 138,0 0 1,0 0 0,-1 0 0,1 0-1,-1 0 1,0 0 0,0 0-1,-1 0 1,1 0 0,-1 0 0,0 0-1,0 0 1,-2 5 0,-27 52 58,1-1-27,27-50-624,0-1 1,1 1-1,0 0 0,0 0 0,2 14 1,-1-2 43,0-17 553,-1-1-1,0 1 0,0-1 1,-1 0-1,1 1 1,-1-1-1,0 0 1,-4 6-1,4-6-3,0 0 1,0-1-1,0 1 0,0 0 0,1 0 0,0 0 0,-1 1 1,1 4-1,1-7-70,0-1 1,0 1-1,1 0 0,-1-1 1,1 1-1,-1-1 1,1 1-1,0-1 1,-1 0-1,1 1 0,0-1 1,0 0-1,0 1 1,0-1-1,0 0 0,0 0 1,1 0-1,-1 0 1,0 0-1,0 0 1,1 0-1,-1 0 0,1-1 1,-1 1-1,1 0 1,-1-1-1,3 1 0,-1 0 32,-1 0-1,1 1 0,-1-1 0,0 0 0,0 1 1,1-1-1,-1 1 0,0 0 0,0-1 0,-1 1 1,1 0-1,0 0 0,0 1 0,-1-1 0,0 0 1,1 0-1,-1 1 0,0-1 0,0 1 0,0-1 1,0 1-1,-1-1 0,1 1 0,0 4 0,-1 5 568,0-1 0,-1 1 1,0-1-1,-5 19 0,-1 24 607,7-53-1143,0 1 1,1-1 0,-1 0-1,1 1 1,-1-1 0,1 0-1,0 0 1,0 1 0,-1-1-1,1 0 1,0 0 0,0 0-1,0 0 1,0 0 0,0 0-1,0 0 1,1 0 0,-1-1-1,0 1 1,0 0 0,1-1-1,-1 1 1,0-1 0,1 1-1,-1-1 1,0 0 0,1 1-1,-1-1 1,1 0 0,-1 0-1,2 0 1,-1 0-73,0 0 0,0 0 1,0 1-1,0-1 0,0 0 0,0 1 1,0 0-1,-1-1 0,1 1 0,0 0 1,0 0-1,0 0 0,-1 0 0,1 0 0,-1 1 1,1-1-1,-1 0 0,1 1 0,-1-1 1,0 1-1,0 0 0,0-1 0,0 1 0,0 0 1,1 2-1,0 7 107,-2 0 0,1 0 0,-2 0-1,1 0 1,-1 0 0,-1 0 0,0 0 0,-1 0 0,0-1 0,0 1 0,-1-1 0,0 0-1,-10 15 1,13-22-114,1-2-45,-1 0 0,1-1-1,0 1 1,0 0-1,-1-1 1,1 1-1,-1 0 1,1-1 0,-1 1-1,1 0 1,-1-1-1,1 1 1,-1-1-1,1 1 1,-1-1-1,0 0 1,1 1 0,-1-1-1,0 1 1,1-1-1,-1 0 1,0 0-1,0 1 1,-1-1 0,-7 0-5558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34.972"/>
    </inkml:context>
    <inkml:brush xml:id="br0">
      <inkml:brushProperty name="width" value="0.025" units="cm"/>
      <inkml:brushProperty name="height" value="0.025" units="cm"/>
    </inkml:brush>
  </inkml:definitions>
  <inkml:trace contextRef="#ctx0" brushRef="#br0">215 79 5862,'1'-5'480,"0"1"1,0-1 0,0 0 0,-1 0 0,1 0 0,-1 0-1,0 0 1,-1 0 0,0-6 0,0 10-354,0-1 0,0 1 0,0-1 0,0 1 0,0 0-1,0-1 1,0 1 0,0 0 0,0 0 0,0-1 0,-1 1 0,1 0 0,0 1 0,-1-1 0,1 0 0,-1 0 0,1 0 0,-1 1-1,0-1 1,1 1 0,-1-1 0,0 1 0,1 0 0,-1 0 0,0 0 0,1 0 0,-1 0 0,0 0 0,-2 0 0,-2 1-70,1 0 0,-1 0 0,0 0 0,0 1 1,1 0-1,-1 0 0,1 0 0,0 1 0,0 0 0,-1 0 1,2 0-1,-1 0 0,0 1 0,1 0 0,0 0 0,-1 0 1,2 1-1,-1-1 0,0 1 0,1 0 0,0 0 0,-4 9 1,-3 4 151,2 1 1,0 1 0,1-1-1,1 1 1,-5 25 0,7-24 73,1 0 1,1 0-1,0 0 1,2 0-1,3 36 1,-3-52-264,1 0 1,0 0 0,0 1-1,0-1 1,1 0 0,0 0-1,0 0 1,0 0 0,0 0-1,1-1 1,0 1 0,0-1-1,0 1 1,0-1 0,1 0-1,0-1 1,-1 1 0,2 0-1,-1-1 1,0 0 0,1 0-1,-1 0 1,1-1 0,0 1-1,0-1 1,0 0 0,8 1-1,0-1 13,0-1-1,0 0 0,0-1 0,0-1 1,0 0-1,0-1 0,0 0 1,0-1-1,0 0 0,-1-1 0,1 0 1,-1-1-1,0-1 0,0 0 0,-1-1 1,0 0-1,0 0 0,-1-1 1,0-1-1,16-16 0,-13 13 18,-1-1 0,-1 0-1,-1-1 1,0 0 0,0-1-1,-1 0 1,-1 0 0,-1-1 0,0 0-1,-1 0 1,-1-1 0,0 0 0,-1 0-1,-1 0 1,1-24 0,-4 36-66,0 0 0,0 0 0,-1 0 0,0 0 0,0 0 0,0 1 0,-1-1 1,1 0-1,-1 1 0,0-1 0,-1 1 0,1-1 0,-1 1 0,0 0 0,0 0 0,0 0 1,0 1-1,-1-1 0,1 1 0,-1 0 0,0 0 0,0 0 0,0 0 0,-1 1 0,1-1 1,-1 1-1,1 0 0,-1 1 0,0-1 0,1 1 0,-1 0 0,0 0 0,0 0 0,0 1 1,0 0-1,0-1 0,0 2 0,0-1 0,0 1 0,0 0 0,1 0 0,-7 2 0,7-1-173,0 0 0,0 0 0,0 0-1,1 1 1,-1 0 0,0 0-1,1 0 1,0 0 0,-6 7 0,-10 23-5980,11-8-1662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38.783"/>
    </inkml:context>
    <inkml:brush xml:id="br0">
      <inkml:brushProperty name="width" value="0.025" units="cm"/>
      <inkml:brushProperty name="height" value="0.025" units="cm"/>
    </inkml:brush>
  </inkml:definitions>
  <inkml:trace contextRef="#ctx0" brushRef="#br0">0 265 5029,'0'0'12006,"7"12"-11649,4 8-316,-1 1-1,-1 0 1,-2 1-1,0 0 1,0 0-1,2 25 0,0 128 190,-1-6-159,-5-146-72,1 0 0,1 0-1,2-1 1,0 1 0,13 28 0,-14-39 63,6 16-300,2 0 0,1-2-1,28 39 1,-38-59 159,0 1 1,1-1-1,-1-1 0,2 1 1,-1-1-1,0 0 1,1 0-1,0 0 0,0-1 1,1 0-1,-1-1 1,1 0-1,0 0 0,0 0 1,0-1-1,0-1 0,16 3 1,14-4 81,0-2 0,39-7 0,57-2 185,-123 10-112,0 0 0,0 0 0,0-1 0,0-1-1,-1 0 1,1 0 0,0-1 0,15-9 0,10-7-11,34-25 1,-3 1-90,-47 32 39,9-4-129,-2-2 0,30-23 0,-49 34 183,1-1 0,-1 0 0,-1-1 1,1 0-1,-2 0 0,1 0 0,-1-1 0,-1 0 0,0 0 0,5-12 0,3-18 40,-2-1 0,-2-1 0,7-65 0,-2-131-65,-9 103 4,-2 92 29,0-1 942,-4-79-1,1 122-981,0 0 0,0 0-1,0 0 1,0 0 0,0 0-1,0 0 1,0 0 0,-1 1-1,1-1 1,0 0 0,0 0 0,-1 0-1,1 0 1,-1 1 0,1-1-1,-1 0 1,1 0 0,-1 1-1,0-1 1,1 0 0,-1 1-1,0-1 1,1 1 0,-1-1-1,0 1 1,0-1 0,1 1 0,-1-1-1,0 1 1,0 0 0,0 0-1,0-1 1,0 1 0,0 0-1,1 0 1,-1 0 0,0 0-1,-1 0 1,1 2-3971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40.566"/>
    </inkml:context>
    <inkml:brush xml:id="br0">
      <inkml:brushProperty name="width" value="0.025" units="cm"/>
      <inkml:brushProperty name="height" value="0.025" units="cm"/>
    </inkml:brush>
  </inkml:definitions>
  <inkml:trace contextRef="#ctx0" brushRef="#br0">1 1 3972,'0'0'6902,"3"2"-6128,16 5 373,1-1 3563,57 35-1096,1-5-2816,142 46 0,-187-70-526,-1 1-1,0 1 1,50 31 0,-44-23 23,-36-21-316,0 0-1,0 0 0,0 0 0,0 0 0,1 0 1,-1-1-1,0 1 0,0-1 0,0 1 0,0-1 1,1 0-1,-1 0 0,0 0 0,0 0 0,1 0 1,-1-1-1,0 1 0,0-1 0,0 1 0,3-2 1,-2 0-671,0 1 0,-1-1 0,1 1 0,-1-1 0,0 0 0,1 0 0,-1 0 0,0 0 0,2-4 0,9-13-7540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42.296"/>
    </inkml:context>
    <inkml:brush xml:id="br0">
      <inkml:brushProperty name="width" value="0.025" units="cm"/>
      <inkml:brushProperty name="height" value="0.025" units="cm"/>
    </inkml:brush>
  </inkml:definitions>
  <inkml:trace contextRef="#ctx0" brushRef="#br0">85 0 2947,'0'0'961,"-58"21"-1186,46-19 225,4-2-160,4 0-32,2 0-1666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42.637"/>
    </inkml:context>
    <inkml:brush xml:id="br0">
      <inkml:brushProperty name="width" value="0.025" units="cm"/>
      <inkml:brushProperty name="height" value="0.025" units="cm"/>
    </inkml:brush>
  </inkml:definitions>
  <inkml:trace contextRef="#ctx0" brushRef="#br0">1 0 0,'0'0'2338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42.980"/>
    </inkml:context>
    <inkml:brush xml:id="br0">
      <inkml:brushProperty name="width" value="0.025" units="cm"/>
      <inkml:brushProperty name="height" value="0.025" units="cm"/>
    </inkml:brush>
  </inkml:definitions>
  <inkml:trace contextRef="#ctx0" brushRef="#br0">475 48 9321,'0'0'3667,"-8"-1"-2273,-5 1-588,-1-1 1,1-1 0,0-1 0,0 1 0,0-2 0,-20-8 0,26 8-672,-1 1 0,0 0 0,-1 0 1,1 0-1,0 1 0,-1 1 1,0-1-1,1 1 0,-1 1 0,0 0 1,1 0-1,-1 0 0,0 1 0,1 0 1,-1 1-1,-11 4 0,11-2-139,0 0-1,0 0 1,0 1-1,0 1 1,1-1-1,0 1 1,1 1-1,-1 0 1,1 0-1,0 0 1,1 1-1,-1 0 1,-9 16-1,5-4 8,0-1-1,1 1 0,1 0 0,1 1 1,1 0-1,0 1 0,2-1 0,0 1 0,2 0 1,0 1-1,1 25 0,3-45-3,-1-1 0,1 0-1,0 0 1,0 0 0,0 0 0,0 0-1,0 0 1,0 0 0,0 0-1,1 0 1,-1 0 0,1-1 0,-1 1-1,1 0 1,0-1 0,-1 1 0,1-1-1,0 0 1,0 0 0,0 0 0,0 0-1,0 0 1,1 0 0,-1 0 0,0-1-1,0 1 1,0-1 0,1 1 0,3-1-1,10 2 23,0-1-1,0-1 0,17-1 0,-23 1 1,16-3 32,0 0 0,0-2 0,0-1 0,44-16 0,-20 2-4,65-35 0,-104 49-37,-1-1 1,0 0-1,0-1 0,0 0 1,-1 0-1,0-1 0,0 0 0,-1-1 1,11-16-1,-16 21 66,0-1 0,0 1 0,0-1 0,0 0 1,-1 0-1,0 0 0,0 0 0,-1 0 0,0 0 0,0 0 0,0 0 1,-1-1-1,0 1 0,0 0 0,0 0 0,-1-1 0,0 1 0,-1 0 0,1 0 1,-1 0-1,-3-7 0,3 10 1,0-1 0,0 1 0,-1 0 0,1-1 1,-1 1-1,0 0 0,0 1 0,0-1 0,-1 0 0,1 1 0,0 0 0,-1 0 1,0 0-1,1 0 0,-1 0 0,0 1 0,0 0 0,0-1 0,0 1 1,-5 0-1,-11-2-604,0 2-1,-39 0 1,33 2-1750,46-9-3864,-11 2 3966,25-12-4233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44.774"/>
    </inkml:context>
    <inkml:brush xml:id="br0">
      <inkml:brushProperty name="width" value="0.025" units="cm"/>
      <inkml:brushProperty name="height" value="0.025" units="cm"/>
    </inkml:brush>
  </inkml:definitions>
  <inkml:trace contextRef="#ctx0" brushRef="#br0">709 19 4292,'-29'3'3529,"-52"9"3464,69-10-6682,1 1 0,0 0-1,0 1 1,0 1 0,1 0 0,0 0 0,0 1 0,-18 13-1,-6 5-267,-1-1-1,-1-2 0,-62 26 0,-122 35 1733,163-64-201,57-18-1593,-1 1 0,1 0-1,-1 0 1,1 0-1,-1 0 1,1 0-1,0 0 1,-1 0 0,1 0-1,0 0 1,0 0-1,0 0 1,0 0 0,0 0-1,0 0 1,0 0-1,0 0 1,1 0 0,-1 1-1,0-1 1,0-1-1,1 1 1,0 2 0,8 24 73,-7-24-65,0 0-1,0 0 1,0 1-1,1-1 1,-1-1-1,1 1 1,0 0-1,0-1 0,0 1 1,0-1-1,0 0 1,1 0-1,-1 0 1,1 0-1,-1-1 1,1 0-1,0 1 1,-1-1-1,1 0 1,0-1-1,0 1 1,0-1-1,0 0 0,0 0 1,0 0-1,4-1 1,9 0 82,0-1 0,0 0-1,0-2 1,26-8 0,-25 6-38,43-13 30,89-43-1,-135 55-34,0-1 1,-1-1-1,0 0 0,0 0 0,-1-2 0,-1 1 0,0-2 1,0 1-1,-1-2 0,0 0 0,11-19 0,-18 25 88,0-1 0,-1 1 0,0-1 0,0 0 0,-1 0-1,0-1 1,0 1 0,-1 0 0,1-11 0,-2 17-84,0 0 1,0 0-1,0-1 1,0 1 0,-1 0-1,1 0 1,-1 0-1,1 0 1,-1 0 0,0 0-1,1-1 1,-1 1-1,0 1 1,-1-1-1,1 0 1,0 0 0,0 0-1,-1 1 1,1-1-1,-1 0 1,0 1 0,1 0-1,-1-1 1,0 1-1,0 0 1,0 0-1,0 0 1,0 0 0,0 0-1,0 0 1,0 1-1,0-1 1,0 1-1,0-1 1,-1 1 0,1 0-1,0 0 1,-3 0-1,-8 0 48,1 0-1,-1 1 1,0 1-1,-16 3 1,24-4-366,0 1 0,1-1 0,0 1 0,-1 0 0,1 0-1,0 0 1,0 0 0,0 1 0,0 0 0,0-1 0,1 2 0,-1-1 0,1 0 0,0 1 0,-3 4-1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55.072"/>
    </inkml:context>
    <inkml:brush xml:id="br0">
      <inkml:brushProperty name="width" value="0.025" units="cm"/>
      <inkml:brushProperty name="height" value="0.025" units="cm"/>
    </inkml:brush>
  </inkml:definitions>
  <inkml:trace contextRef="#ctx0" brushRef="#br0">100 140 3972,'0'0'2519,"0"-8"-250,0-102 5926,0 109-8101,0 0 1,0 0-1,-1 1 1,1-1-1,0 0 0,0 0 1,0 0-1,-1 0 1,1 0-1,0 1 1,-1-1-1,1 0 1,-1 0-1,1 0 0,-1 1 1,1-1-1,-1 0 1,1 1-1,-1-1 1,0 0-1,1 1 1,-1-1-1,0 1 0,0-1 1,1 1-1,-1-1 1,0 1-1,0 0 1,0-1-1,0 1 1,0 0-1,1 0 1,-1 0-1,0 0 0,0-1 1,0 1-1,0 0 1,0 1-1,0-1 1,0 0-1,0 0 1,-1 0-1,0 1-19,-1 0 0,1 0 1,-1 0-1,1 0 0,-1 0 0,1 0 1,-1 1-1,1-1 0,0 1 0,0 0 1,0 0-1,-4 3 0,1 4-60,0 0-1,0 0 1,1 1 0,0 0-1,1-1 1,0 1 0,0 0-1,1 1 1,1-1 0,-1 20-1,2-25-7,0 0-1,0 0 0,0 0 1,1 0-1,0 0 0,0 0 1,1 0-1,-1 0 0,1-1 1,5 10-1,-6-12 13,1 0-1,-1 0 1,1 0-1,0 0 1,0 0-1,0 0 1,0-1-1,1 1 1,-1 0-1,0-1 1,1 0-1,-1 0 0,1 1 1,-1-1-1,1-1 1,-1 1-1,1 0 1,0-1-1,0 1 1,5-1-1,-4 0 77,1 0 0,0 0 0,0-1 0,0 0 0,-1 0 0,1 0 0,0-1 0,-1 1 0,1-1 0,-1 0 0,0 0 0,0-1 0,1 1 0,-1-1 0,4-4 0,-6 5-11,1 0 0,-1 0 1,0 0-1,0-1 1,-1 1-1,1-1 1,0 1-1,-1-1 1,1 0-1,-1 0 1,0 1-1,0-1 1,0 0-1,0 0 1,-1 0-1,1 0 1,-1 0-1,0 0 1,0 0-1,0-1 1,0 1-1,0 0 0,-1 0 1,1 0-1,-2-4 1,0 4-44,0 0 1,0 0-1,0 1 1,0-1-1,0 1 1,-1 0 0,1-1-1,-1 1 1,0 0-1,0 0 1,1 1-1,-6-3 1,6 2-212,0 1 1,0 0-1,-1 0 1,1 0-1,0 0 1,0 1-1,0-1 0,-1 1 1,1-1-1,0 1 1,0 0-1,-1-1 1,1 1-1,0 0 1,-1 1-1,1-1 1,0 0-1,-1 1 1,-2 0-1,3 4-715,0-1 0,0 0 0,1 1 0,0 0 0,0-1 0,0 1 0,0 0 0,1-1 1,0 1-1,0 0 0,0-1 0,2 9 0,-2-1-1998,0 16-4510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482"/>
    </inkml:context>
    <inkml:brush xml:id="br0">
      <inkml:brushProperty name="width" value="0.025" units="cm"/>
      <inkml:brushProperty name="height" value="0.025" units="cm"/>
    </inkml:brush>
  </inkml:definitions>
  <inkml:trace contextRef="#ctx0" brushRef="#br0">85 988 12300,'0'0'1537,"-73"-34"1122,62 18-513,11-8-993,22-16-769,29-19-192,22-20 0,23-18 97,19-15-161,18-11-96,11-9-128,9-3-1730,1-1-4548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55.463"/>
    </inkml:context>
    <inkml:brush xml:id="br0">
      <inkml:brushProperty name="width" value="0.025" units="cm"/>
      <inkml:brushProperty name="height" value="0.025" units="cm"/>
    </inkml:brush>
  </inkml:definitions>
  <inkml:trace contextRef="#ctx0" brushRef="#br0">134 75 9513,'0'0'1383,"-4"-9"570,3 5-2004,-2-3 693,-1 0 1,1 1-1,-1-1 1,0 1-1,-8-10 1,11 15-556,0 0 1,0 0 0,0 0-1,0 0 1,0 0-1,0 1 1,0-1-1,0 0 1,0 0-1,-1 1 1,1-1-1,0 0 1,0 1-1,-1 0 1,1-1 0,-1 1-1,1 0 1,0 0-1,-1-1 1,1 1-1,-1 0 1,1 0-1,0 1 1,-1-1-1,1 0 1,-1 0 0,1 1-1,0-1 1,-1 1-1,1-1 1,0 1-1,0-1 1,-1 1-1,1 0 1,0 0-1,0-1 1,0 1-1,0 0 1,0 0 0,0 0-1,0 0 1,0 1-1,-1 1 1,-4 4 6,1 0 1,0 1-1,0 0 1,1 0-1,-7 15 1,10-19-70,-1 0-1,1 0 1,0 0-1,0 0 1,0 0 0,1 0-1,-1 0 1,1 0-1,0 0 1,0 0 0,0 0-1,1 0 1,-1 0-1,1 0 1,3 7 0,-3-9 15,1 0 1,-1-1 0,1 1-1,0 0 1,0-1 0,0 0-1,0 1 1,0-1-1,0 0 1,0 0 0,1 0-1,-1 0 1,0 0 0,1-1-1,-1 1 1,0-1 0,1 1-1,-1-1 1,1 0 0,-1 0-1,1 0 1,-1 0 0,4-1-1,0 1 78,0-1-1,0 0 1,0 0 0,0 0-1,0-1 1,0 0-1,-1 0 1,8-4 0,-7 3-19,-1-1-1,0 0 1,-1 0 0,1 0 0,-1-1 0,6-6 0,-9 9-19,1 0-1,-1 1 0,0-1 1,0 0-1,0 0 1,0 0-1,0 0 1,0 0-1,-1 0 0,1 0 1,-1 0-1,0-1 1,1 1-1,-1 0 0,0 0 1,0 0-1,0-1 1,0 1-1,-1 0 0,1 0 1,-2-3-1,1 3-45,-1 0-1,0 1 1,0-1-1,1 1 1,-1 0-1,0-1 1,-1 1-1,1 0 1,0 0-1,0 1 1,0-1-1,0 0 1,-1 1-1,1-1 1,0 1-1,-1 0 1,1 0-1,0 0 1,-4 0-1,0-1-156,-1 1 0,0 1 0,1-1-1,-1 1 1,-10 2 0,16-2-20,0-1 1,0 1-1,0-1 1,0 1-1,0 0 0,0 0 1,1 0-1,-1-1 1,0 1-1,1 0 0,-1 0 1,0 0-1,1 0 1,-1 0-1,1 0 1,-1 0-1,1 0 0,0 0 1,-1 0-1,1 1 1,0-1-1,0 0 1,0 0-1,0 0 0,0 0 1,0 0-1,0 2 1,1-1-509,-1 0 1,0 0 0,0 1 0,1-1-1,-1-1 1,1 1 0,0 0-1,0 0 1,0 0 0,0 0 0,0 0-1,0-1 1,0 1 0,2 2-1,11 6-5899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55.824"/>
    </inkml:context>
    <inkml:brush xml:id="br0">
      <inkml:brushProperty name="width" value="0.025" units="cm"/>
      <inkml:brushProperty name="height" value="0.025" units="cm"/>
    </inkml:brush>
  </inkml:definitions>
  <inkml:trace contextRef="#ctx0" brushRef="#br0">82 1 9993,'0'0'1661,"-8"3"511,3-2-1984,2 0-30,0 0 0,-1 0 1,1 0-1,0 0 1,-1 0-1,1 1 0,0-1 1,0 1-1,0 0 0,0 0 1,1 0-1,-1 0 0,0 1 1,1-1-1,0 1 0,-1-1 1,1 1-1,0 0 1,0 0-1,0 0 0,1 0 1,-1 0-1,1 0 0,0 0 1,0 1-1,0-1 0,0 0 1,0 1-1,1 4 0,-1-6-86,1 0-1,0 1 0,0-1 0,0 1 0,0-1 0,0 0 0,0 1 0,1-1 0,-1 1 0,1-1 0,0 0 1,0 0-1,-1 1 0,1-1 0,1 0 0,-1 0 0,0 0 0,0 0 0,1 0 0,0 0 0,-1-1 1,1 1-1,0 0 0,-1-1 0,1 1 0,0-1 0,0 0 0,0 0 0,1 1 0,-1-1 0,0-1 1,0 1-1,1 0 0,-1 0 0,0-1 0,1 0 0,-1 1 0,0-1 0,1 0 0,-1 0 0,1 0 1,-1 0-1,4-1 0,0 0 70,0 0 0,0 0 0,0 0 1,0-1-1,0 0 0,0 0 0,-1 0 0,1-1 1,-1 1-1,1-2 0,-1 1 0,0 0 0,5-5 1,-6 5-24,-1 0 1,1-1-1,-1 1 1,0-1-1,0 1 1,0-1-1,0 0 1,0 0-1,-1 0 1,0 0 0,0-1-1,0 1 1,0-1-1,-1 1 1,0-1-1,0 1 1,1-8-1,-2 11-91,0 0-1,0 0 1,0 1-1,0-1 1,-1 0-1,1 0 0,0 1 1,0-1-1,-1 0 1,1 0-1,0 1 1,-1-1-1,1 0 1,-1 1-1,1-1 1,-1 0-1,1 1 1,-1-1-1,1 1 0,-1-1 1,0 1-1,1-1 1,-1 1-1,0-1 1,1 1-1,-1 0 1,0-1-1,1 1 1,-3 0-1,-30-2 184,-31 18-1646,27-6-3854,29-10-1154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55.083"/>
    </inkml:context>
    <inkml:brush xml:id="br0">
      <inkml:brushProperty name="width" value="0.025" units="cm"/>
      <inkml:brushProperty name="height" value="0.025" units="cm"/>
    </inkml:brush>
  </inkml:definitions>
  <inkml:trace contextRef="#ctx0" brushRef="#br0">0 32 288,'3'-1'46,"-1"0"0,0 0 0,0 0 0,0 0 0,0 0 0,0 0 0,0-1 0,0 1 0,0-1 0,-1 0 0,1 1 0,-1-1 0,1 0 0,-1 0 0,1 0 0,1-3 0,1 1-96,-5 7-458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55.427"/>
    </inkml:context>
    <inkml:brush xml:id="br0">
      <inkml:brushProperty name="width" value="0.025" units="cm"/>
      <inkml:brushProperty name="height" value="0.025" units="cm"/>
    </inkml:brush>
  </inkml:definitions>
  <inkml:trace contextRef="#ctx0" brushRef="#br0">0 1 993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55.974"/>
    </inkml:context>
    <inkml:brush xml:id="br0">
      <inkml:brushProperty name="width" value="0.025" units="cm"/>
      <inkml:brushProperty name="height" value="0.025" units="cm"/>
    </inkml:brush>
  </inkml:definitions>
  <inkml:trace contextRef="#ctx0" brushRef="#br0">3 14 993,'2'-1'-2,"8"-8"643,-20 6 2307,9 3-2750,-2 48 186,2 1 305,8 71 0,4 51-490,-8-71-244,-2 425 30,-7-232 9,6 362-560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57.204"/>
    </inkml:context>
    <inkml:brush xml:id="br0">
      <inkml:brushProperty name="width" value="0.025" units="cm"/>
      <inkml:brushProperty name="height" value="0.025" units="cm"/>
    </inkml:brush>
  </inkml:definitions>
  <inkml:trace contextRef="#ctx0" brushRef="#br0">0 1 2242,'8'4'3200,"10"3"-5866,-14-7-14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57.889"/>
    </inkml:context>
    <inkml:brush xml:id="br0">
      <inkml:brushProperty name="width" value="0.025" units="cm"/>
      <inkml:brushProperty name="height" value="0.025" units="cm"/>
    </inkml:brush>
  </inkml:definitions>
  <inkml:trace contextRef="#ctx0" brushRef="#br0">0 1 2626,'0'0'1666,"8"0"-1634,4 1 2,0 1 0,0 0 0,0 1-1,-1 0 1,15 6 0,-20-7 45,1-1 0,-1 0 0,0 0 0,0-1 1,0 0-1,1 0 0,-1 0 0,7-1 0,-9 0-43,0 0-1,1 0 1,-1 1-1,1 0 1,-1 0-1,0 0 0,1 0 1,-1 1-1,0 0 1,1 0-1,-1 0 1,0 0-1,0 1 1,0-1-1,0 1 1,0 0-1,6 5 1,26 6 2254,-41-17-4052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21.916"/>
    </inkml:context>
    <inkml:brush xml:id="br0">
      <inkml:brushProperty name="width" value="0.025" units="cm"/>
      <inkml:brushProperty name="height" value="0.025" units="cm"/>
    </inkml:brush>
  </inkml:definitions>
  <inkml:trace contextRef="#ctx0" brushRef="#br0">107 54 3716,'0'0'672,"-9"0"1341,-39 0-321,5 0 2696,43 0-4379,-1 0 1,1 0-1,0 1 0,-1-1 0,1 0 1,0 0-1,-1 0 0,1 0 0,0 0 1,-1 1-1,1-1 0,0 0 0,0 0 1,-1 0-1,1 1 0,0-1 0,0 0 0,0 1 1,-1-1-1,1 0 0,0 0 0,0 1 1,0-1-1,0 0 0,0 1 0,0-1 1,-1 0-1,1 1 0,0-1 0,0 0 1,0 1-1,0-1 0,0 0 0,0 1 1,0-1-1,0 0 0,0 1 0,1-1 1,-1 0-1,0 1 0,0-1 0,0 0 0,0 1 1,0-1-1,1 0 0,-1 0 0,0 1 1,1-1-1,-1 1 7,0 0 0,1 0 0,-1 0 0,1 0 0,0 0 0,-1 0 0,1 0 0,0 0 1,-1-1-1,1 1 0,0 0 0,0 0 0,0-1 0,0 1 0,-1-1 0,1 1 0,2 0 0,34 4 625,0-2 0,0-2 0,38-3 1,1 0-367,884 16 1305,-685 4-1254,-111-3-161,435 23 343,-196-9-262,132 4 143,-521-33-388,1410-8 73,-1351 6-71,282-18 22,-283 11 16,1-2-1,127-37 0,-165 36-13,0 0 0,-1-2-1,54-32 1,-87 44-180,0 1 1,-1-1-1,1 1 0,-1-1 1,0 1-1,1-1 0,-1 1 1,0-1-1,0 1 0,0-1 1,0 1-1,0-1 0,-1-2 1,1-2-1448,0-16-4310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23.924"/>
    </inkml:context>
    <inkml:brush xml:id="br0">
      <inkml:brushProperty name="width" value="0.025" units="cm"/>
      <inkml:brushProperty name="height" value="0.025" units="cm"/>
    </inkml:brush>
  </inkml:definitions>
  <inkml:trace contextRef="#ctx0" brushRef="#br0">5229 1088 5509,'0'0'4463,"10"0"-3844,101 5 855,0-5-1,0-4 1,124-22-1,13-9-1163,4 0 432,-246 34-567,0 0 1,0 0 0,0-1-1,0 0 1,0 0 0,0 0 0,-1-1-1,10-6 1,-14 8-103,1 0-1,-1-1 1,0 1-1,0-1 1,1 0-1,-1 1 1,0-1-1,0 0 1,0 0 0,-1 1-1,1-1 1,0 0-1,-1 0 1,1 0-1,-1 0 1,0 0 0,1 0-1,-1 0 1,0 0-1,0 0 1,0 0-1,-1 0 1,1 0-1,0 0 1,-1 0 0,1 0-1,-1 0 1,0 0-1,-1-2 1,-2-7-73,1-1 0,0 1 0,1-1 0,1 1 0,-1-1 0,2 0-1,0 0 1,1-17 0,5-10-115,12-47-1,-10 56 86,-2 0 1,5-57 0,-11 81 13,1 0 1,-2 0 0,1 0 0,-1 0-1,0 0 1,0 0 0,0 0 0,-1 0-1,0 1 1,0-1 0,-1 0 0,-4-7-1,2 7-26,0 1 0,0-1 0,0 1 0,-1 0 0,0 0 0,0 1 0,0 0 0,-1 0-1,-11-6 1,-22-8-62,-1 2-1,-1 1 0,-43-8 0,-133-21-187,112 25 213,-590-79-133,-5 42-275,-871-36 455,-981 120 37,2301-15 49,251-13-61,1 0 0,-1 0 1,1 0-1,-1 0 0,1 1 1,0-1-1,-1 0 0,1 0 1,-1 1-1,1-1 0,0 0 1,-1 1-1,1-1 1,0 0-1,-1 1 0,1-1 1,0 0-1,0 1 0,-1-1 1,1 1-1,0-1 0,0 0 1,0 1-1,0-1 0,-1 1 1,1-1-1,0 1 1,0-1-1,0 1 0,0-1 1,0 1-1,0-1 0,0 1 1,0-1-1,0 0 0,0 1 1,1-1-1,-1 1 0,0-1 1,0 1-1,1 0 0,5 18 77,-5-18-85,3 14 17,0 1 0,-1 0 0,0 0 0,-2-1-1,0 1 1,-1 25 0,-13 96 17,12-135-19,-8 58 2,3 0 1,2 0-1,2 0 0,11 92 0,-6-136 9,1 0 1,1-1-1,1 1 1,0-1-1,1 0 1,13 21-1,62 80-1684,-66-96 527,2 2-2227,0-6-770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8.244"/>
    </inkml:context>
    <inkml:brush xml:id="br0">
      <inkml:brushProperty name="width" value="0.025" units="cm"/>
      <inkml:brushProperty name="height" value="0.025" units="cm"/>
    </inkml:brush>
  </inkml:definitions>
  <inkml:trace contextRef="#ctx0" brushRef="#br0">222 56 3908,'0'0'9673,"5"-8"-7981,23-39 2584,-29 54-4122,-1 0-1,1 0 0,-2 0 1,1 0-1,-1 0 1,0-1-1,-1 1 0,1-1 1,-1 0-1,-7 8 1,-3 8 69,-183 306 1539,190-318-3158,16-32-8293,-8 19 9601,14-30-5619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0:05.994"/>
    </inkml:context>
    <inkml:brush xml:id="br0">
      <inkml:brushProperty name="width" value="0.025" units="cm"/>
      <inkml:brushProperty name="height" value="0.025" units="cm"/>
    </inkml:brush>
  </inkml:definitions>
  <inkml:trace contextRef="#ctx0" brushRef="#br0">0 0 16047,'0'0'1073,"4"14"-726,17 55-258,3-1 1,35 70-1,83 137-223,-12-25-459,-90-155-659,-37-85 789,0 0 0,-1 1-1,0-1 1,0 1-1,-1-1 1,-1 1-1,-1 17 1,1-25 304,-1 0-1,0 0 1,0 0 0,0 0 0,-1 0 0,1 0 0,-1-1-1,0 1 1,1 0 0,-1-1 0,0 0 0,0 1 0,-1-1-1,1 0 1,0 0 0,-1 0 0,1-1 0,-1 1 0,0 0-1,0-1 1,1 0 0,-1 0 0,0 0 0,0 0 0,0 0-1,-6 1 1,-30 5-2948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8.586"/>
    </inkml:context>
    <inkml:brush xml:id="br0">
      <inkml:brushProperty name="width" value="0.025" units="cm"/>
      <inkml:brushProperty name="height" value="0.025" units="cm"/>
    </inkml:brush>
  </inkml:definitions>
  <inkml:trace contextRef="#ctx0" brushRef="#br0">64 0 11883,'0'0'4484,"-1"12"-2813,-24 118 1628,13-74-2539,2-1 0,-4 82 0,13-110-904,2 42 427,-1-65-726,1 1 1,0-1 0,0 0-1,0 0 1,1 0-1,0 1 1,3 5-1,-4-17-10708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8.913"/>
    </inkml:context>
    <inkml:brush xml:id="br0">
      <inkml:brushProperty name="width" value="0.025" units="cm"/>
      <inkml:brushProperty name="height" value="0.025" units="cm"/>
    </inkml:brush>
  </inkml:definitions>
  <inkml:trace contextRef="#ctx0" brushRef="#br0">1 28 9385,'0'0'9193,"66"6"-8713,-25-5-288,6-1-128,0 0-544,3-7-1186,-1-4-1697,-7-5-1185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9.253"/>
    </inkml:context>
    <inkml:brush xml:id="br0">
      <inkml:brushProperty name="width" value="0.025" units="cm"/>
      <inkml:brushProperty name="height" value="0.025" units="cm"/>
    </inkml:brush>
  </inkml:definitions>
  <inkml:trace contextRef="#ctx0" brushRef="#br0">145 0 10154,'0'0'9721,"-8"8"-9171,-6 7-246,1 1 0,1 0 1,0 1-1,1 0 0,1 0 0,1 2 1,0-1-1,-6 22 0,8-23-99,2 0-1,0 1 0,0-1 1,2 1-1,0 0 1,0 25-1,3-41-197,-1-1 0,1 0 0,0 1-1,1-1 1,-1 0 0,0 1 0,0-1 0,0 0 0,1 1 0,-1-1-1,1 0 1,-1 0 0,1 1 0,-1-1 0,1 0 0,0 0 0,0 0 0,-1 0-1,1 0 1,0 0 0,0 0 0,0 0 0,0 0 0,0 0 0,0-1 0,1 1-1,0 1 1,1-2 13,0 1-1,0 0 1,0-1-1,0 0 1,0 0-1,0 0 1,1 0-1,-1 0 1,0 0-1,0-1 1,5-1-1,7-3-1,0 0-1,-1-1 1,23-13-1,-14 6-232,-15 7 98,1 0 0,0 1 1,1 0-1,-1 1 0,1 0 1,0 0-1,0 1 0,0 1 0,21-4 1,-30 6 106,0 0 1,0 0-1,0 1 1,0-1-1,0 0 0,0 0 1,-1 0-1,1 1 1,0-1-1,0 1 1,0-1-1,0 1 0,0-1 1,-1 1-1,1-1 1,0 1-1,0-1 1,-1 1-1,1 0 0,0 0 1,-1-1-1,1 1 1,-1 0-1,1 0 1,0 1-1,4 31 31,-5-26 59,-1 0 1,1 0-1,-2 0 1,1-1-1,-1 1 1,0 0 0,-4 8-1,1-7 179,-1 0-1,0 0 1,0-1-1,0 0 1,-1-1-1,0 1 1,0-1-1,-1 0 1,0-1-1,0 0 1,0 0-1,-1-1 1,1 0-1,-1-1 1,-18 6-1,23-8-268,-1 0 0,1 0 0,-1-1 0,0 1-1,1-1 1,-1 0 0,0 0 0,1-1 0,-1 1-1,0-1 1,1 0 0,-1 0 0,1-1 0,-1 1 0,1-1-1,0 0 1,-1 0 0,1-1 0,0 1 0,1-1 0,-1 0-1,0 0 1,1 0 0,-1 0 0,1-1 0,0 1 0,0-1-1,1 0 1,-1 0 0,1 0 0,0 0 0,0 0 0,-3-8-1,5 11-104,0 1 0,-1-1-1,1 1 1,0-1-1,0 0 1,-1 1-1,1-1 1,0 0 0,0 1-1,0-1 1,0 0-1,0 1 1,0-1-1,0 0 1,0 1-1,0-1 1,0 0 0,0 1-1,0-1 1,1 1-1,-1-1 1,0 0-1,0 1 1,1-1 0,-1 1-1,1-1 1,-1 0-1,0 1 1,1-1-1,-1 1 1,1-1 0,-1 1-1,1 0 1,-1-1-1,2 0 1,23-5-4359,-11 4 2373,9-4-3680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9.605"/>
    </inkml:context>
    <inkml:brush xml:id="br0">
      <inkml:brushProperty name="width" value="0.025" units="cm"/>
      <inkml:brushProperty name="height" value="0.025" units="cm"/>
    </inkml:brush>
  </inkml:definitions>
  <inkml:trace contextRef="#ctx0" brushRef="#br0">240 3 16560,'0'0'3576,"-9"-1"-1809,-1 0-1533,1 1 0,0 0 0,0 1-1,-1 0 1,1 0 0,0 1 0,0 1-1,0-1 1,0 1 0,1 1 0,-1 0-1,1 0 1,-13 9 0,-34 25 257,52-36-487,0 0 0,0 0 1,0 0-1,0 1 0,1 0 1,-1-1-1,1 1 0,0 0 1,0 0-1,0 0 1,0 1-1,1-1 0,-1 0 1,1 1-1,-2 6 0,5-10-26,1 1-1,-1 0 0,1 0 0,-1-1 1,1 1-1,-1-1 0,1 0 1,-1 0-1,1 0 0,0 0 1,2-1-1,0 1-41,67-3-686,-46 0 249,-1 2 0,1 1 0,37 5-1,-62-5 505,0 0-1,0 1 0,0-1 0,0 0 1,0 0-1,0 0 0,0 1 0,0-1 1,0 1-1,-1-1 0,1 1 0,0-1 1,0 1-1,0-1 0,0 1 0,-1 0 1,1-1-1,0 1 0,-1 0 0,1 0 1,0 0-1,-1-1 0,1 1 0,-1 0 1,0 0-1,1 0 0,-1 0 0,0 0 1,1 0-1,-1 0 0,0 0 0,0 0 0,0 0 1,0 0-1,0 0 0,0 0 0,0 0 1,0 0-1,0 0 0,0 0 0,-1 0 1,1 0-1,0 0 0,-1 0 0,1 0 1,0-1-1,-1 1 0,0 0 0,1 0 1,-1 0-1,-1 1 0,-1 3 237,-1 1 0,0-1 0,0 0-1,0 0 1,0 0 0,-9 6 0,2-3 13,-1 0 0,0 0 1,0-1-1,-1-1 0,1 0 0,-1-1 0,-1 0 1,1-1-1,-1 0 0,1-1 0,-22 1 1,35-4-305,-1 1 1,1-1-1,-1 0 1,1 0 0,0 0-1,-1 0 1,1 0-1,0 0 1,-1 0 0,1 0-1,-1-1 1,1 1-1,0 0 1,-1 0 0,1 0-1,0 0 1,-1 0-1,1-1 1,0 1-1,0 0 1,-1 0 0,1 0-1,0-1 1,-1 1-1,1 0 1,0 0 0,0-1-1,-1 1 1,1 0-1,0-1 1,0 1 0,0 0-1,0-1 1,0 1-1,-1 0 1,1-1 0,0 0-1,6-15-2441,18-11-2344,1 11-138,3 2-1340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49.946"/>
    </inkml:context>
    <inkml:brush xml:id="br0">
      <inkml:brushProperty name="width" value="0.025" units="cm"/>
      <inkml:brushProperty name="height" value="0.025" units="cm"/>
    </inkml:brush>
  </inkml:definitions>
  <inkml:trace contextRef="#ctx0" brushRef="#br0">157 278 9385,'0'0'9855,"-12"1"-8590,6-1-1137,-1 1 0,1 0 0,-1 0 0,1 1 0,-1 0 0,1 0 1,0 1-1,0-1 0,0 1 0,0 0 0,0 1 0,1 0 0,-1 0 0,1 0 1,0 0-1,0 1 0,1 0 0,0 0 0,-1 0 0,1 0 0,1 1 0,-1-1 1,1 1-1,0 0 0,1 0 0,-3 7 0,4-10-111,0 0-1,0-1 1,0 1 0,0-1-1,1 1 1,-1 0 0,1 0-1,0-1 1,0 1 0,0 0 0,0 0-1,0-1 1,1 1 0,-1 0-1,1-1 1,0 1 0,-1 0-1,1-1 1,0 1 0,1-1-1,-1 1 1,0-1 0,1 0-1,3 5 1,-1-5-3,-1 0-1,1 0 1,0-1 0,0 1-1,0-1 1,0 1 0,0-1-1,0-1 1,1 1-1,-1-1 1,0 1 0,0-1-1,1 0 1,-1-1 0,8-1-1,1 0-18,0-1-1,-1-1 0,0 0 0,0-1 0,0 0 1,0-1-1,-1 0 0,0-1 0,0 0 1,-1-1-1,1 0 0,-2-1 0,1 0 1,10-14-1,-2 2 10,-1-1-1,-1-1 1,0 0 0,-2-1 0,19-44-1,-29 57 19,0-1-1,-1 1 1,0-1-1,-1 1 0,0-1 1,-1 0-1,0 0 1,-1-20-1,-1 29-18,1 0 0,0 1 0,-1-1 0,0 0 0,0 1 0,0-1-1,0 0 1,0 1 0,0-1 0,-1 1 0,1-1 0,-1 1 0,1 0 0,-1 0-1,0 0 1,-4-4 0,3 4-12,0 1 1,0 0-1,0 0 0,0 0 0,0 0 0,0 0 1,0 0-1,0 1 0,-1 0 0,1-1 0,0 1 1,0 1-1,0-1 0,-1 0 0,1 1 0,0-1 1,0 1-1,-5 2 0,-5 2 143,1 1 0,0 1-1,0 0 1,0 0 0,1 1 0,0 1 0,1 0-1,-1 0 1,2 1 0,-1 1 0,2-1 0,-1 1 0,1 1-1,-7 14 1,14-24-106,-1 1 0,1 0 0,-1 0 0,1 0 1,0 0-1,0 0 0,1 0 0,-1 0 0,0 0 0,1 0 0,0 1 0,0-1 0,0 0 0,0 0 0,0 0 0,2 6 0,-1-7-16,0 1 0,1-1 1,-1 0-1,0 0 0,1 0 0,-1 0 0,1 0 0,0-1 0,0 1 0,0 0 0,0-1 0,0 0 0,0 1 0,0-1 0,0 0 0,0 0 0,3 1 0,11 3-35,0-2 0,0 1 0,0-2-1,1 0 1,22-1 0,-4 0-142,-22 0 45,1 0 0,0 1 0,-1 1-1,1 0 1,-1 0 0,20 9 0,-29-10 105,-1 0 0,0 0 1,1 0-1,-1 1 0,-1-1 0,1 1 1,0-1-1,0 1 0,-1 0 0,0 0 1,1 0-1,-1 1 0,-1-1 0,1 0 0,0 1 1,-1-1-1,1 1 0,-1-1 0,0 1 1,0 0-1,-1 0 0,1-1 0,-1 1 0,0 0 1,0 0-1,0 0 0,-1 7 0,-1-4 127,1-1 0,-1 1-1,0-1 1,-1 0-1,-4 10 1,-5 14-1876,9-11-4792,3-29-2642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0.756"/>
    </inkml:context>
    <inkml:brush xml:id="br0">
      <inkml:brushProperty name="width" value="0.025" units="cm"/>
      <inkml:brushProperty name="height" value="0.025" units="cm"/>
    </inkml:brush>
  </inkml:definitions>
  <inkml:trace contextRef="#ctx0" brushRef="#br0">186 83 3908,'0'0'11931,"8"-9"-9315,22-28-598,-30 37-1970,0-1 0,1 1 0,-1 0 1,0-1-1,0 1 0,1 0 0,-1-1 1,0 1-1,0-1 0,0 1 0,1 0 1,-1-1-1,0 1 0,0-1 0,0 1 1,0-1-1,0 1 0,0 0 0,0-1 0,0 1 1,0-1-1,0 1 0,0-1 0,0 1 1,0-1-1,0 1 0,-1 0 0,1-1 1,0 1-1,0-1 0,0 1 0,-1 0 1,1-1-1,0 1 0,0 0 0,-1-1 1,1 1-1,0 0 0,-1-1 0,1 1 0,0 0 1,-1 0-1,1-1 0,-1 1 0,1 0 1,0 0-1,-1 0 0,1 0 0,-1-1 1,1 1-1,0 0 0,-1 0 0,1 0 1,-1 0-1,1 0 0,-1 0 0,1 0 1,-1 0-1,1 0 0,0 0 0,-1 1 1,1-1-1,-1 0 0,0 0 0,-28 3 420,19 0-416,1 1-1,0 0 1,0 1-1,0-1 1,0 2-1,1-1 1,0 1-1,0 1 1,0-1-1,-13 16 1,12-12-42,0 1 1,0 0-1,2 1 1,-1 0 0,1 0-1,1 1 1,-7 18-1,12-30-7,0 1 0,0 0 0,0 0 0,1 0 0,-1 0 0,1 0-1,-1 0 1,1 0 0,0 0 0,0 0 0,0 0 0,0 0 0,0 0-1,0 1 1,1-1 0,-1 0 0,1 0 0,-1 0 0,1 0 0,0-1-1,1 3 1,-1-3 5,0 0-1,0-1 1,0 1-1,1 0 1,-1-1-1,0 0 1,1 1-1,-1-1 0,1 0 1,-1 1-1,0-1 1,1 0-1,-1 0 1,0 0-1,1-1 1,-1 1-1,1 0 1,-1 0-1,0-1 1,1 1-1,-1-1 1,2 0-1,8-3 32,-1-1 0,0-1 0,0 1 0,0-2 0,-1 1 0,9-9 0,3-5 7,0-1 0,22-32 0,-35 43-31,0-1 1,-1-1-1,-1 1 0,0-1 1,0-1-1,-1 1 1,5-19-1,-27 91-92,11-44 38,0 1 0,2-1 1,0 1-1,0 0 0,2 0 0,0 0 0,1 1 0,2 20 0,-1-37-27,1 1 0,-1 0 0,1 0 0,0-1-1,0 1 1,0 0 0,0-1 0,0 1 0,0-1 0,0 1 0,0-1 0,0 0 0,1 1-1,-1-1 1,0 0 0,1 0 0,-1 0 0,1 0 0,0 0 0,-1 0 0,1-1-1,0 1 1,-1 0 0,1-1 0,0 1 0,0-1 0,-1 0 0,1 0 0,0 1-1,0-1 1,0 0 0,0-1 0,-1 1 0,4-1 0,1 1-359,0-1-1,-1 0 1,1 0 0,0-1 0,0 0 0,-1 0-1,1 0 1,-1-1 0,8-4 0,18-20-4551,-2-7-2305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1.148"/>
    </inkml:context>
    <inkml:brush xml:id="br0">
      <inkml:brushProperty name="width" value="0.025" units="cm"/>
      <inkml:brushProperty name="height" value="0.025" units="cm"/>
    </inkml:brush>
  </inkml:definitions>
  <inkml:trace contextRef="#ctx0" brushRef="#br0">148 1 15278,'0'0'2130,"-8"10"-298,-18 23 772,-37 64 1,55-83-2289,1 0 0,1 0 0,0 0 0,0 1 1,2 0-1,0 0 0,0 0 0,2 1 0,-2 17 0,4-31-310,0-1 0,0 0 0,0 1 0,1-1 1,-1 0-1,0 1 0,0-1 0,1 0 0,-1 1 0,1-1 0,-1 0 0,1 0 0,0 1 0,-1-1 0,1 0 0,0 0 0,0 0 0,0 0 1,0 0-1,0 0 0,0 0 0,0 0 0,0-1 0,1 2 0,1-1 11,0 0-1,1 1 1,-1-2-1,0 1 1,0 0 0,0-1-1,1 1 1,-1-1-1,0 0 1,4 0-1,12-2 40,-1-1 0,0-1-1,18-6 1,-20 6-74,-10 2-17,1 1-1,0-1 1,0 1-1,0 0 1,0 1-1,0 0 1,11 1-1,-17-1 26,0 0 0,0 0 1,0 1-1,0-1 0,0 0 0,0 1 0,0-1 0,0 1 0,-1-1 0,1 1 0,0-1 0,0 1 0,0 0 0,-1-1 0,1 1 0,0 0 0,-1 0 0,1 0 0,-1-1 1,1 1-1,-1 0 0,1 0 0,0 1 0,-1 0 7,0 1 0,0-1 0,0 1 0,0-1 0,0 0 0,0 1 1,0-1-1,-1 0 0,0 1 0,1-1 0,-1 0 0,0 1 0,0-1 0,-1 2 0,-8 13 26,0 0-1,-1-1 0,-1-1 0,0 0 0,-1 0 0,-29 24 0,57-49 7,0 0-1,1 1 1,29-12-1,0 1-72,-22 8-194,-7 5-816,-1-1 0,25-18 1,-36 23 396,-1 0 1,1 0 0,-1 0 0,0 0-1,0-1 1,-1 1 0,1-1 0,-1 0-1,3-4 1,1-11-4410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1.507"/>
    </inkml:context>
    <inkml:brush xml:id="br0">
      <inkml:brushProperty name="width" value="0.025" units="cm"/>
      <inkml:brushProperty name="height" value="0.025" units="cm"/>
    </inkml:brush>
  </inkml:definitions>
  <inkml:trace contextRef="#ctx0" brushRef="#br0">0 1 6086,'0'0'14061,"54"0"-13228,-11 0-545,6 0-224,3 0-96,0 0-1025,-3 0-1922,-4 0-2594,-7 0-5477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2.035"/>
    </inkml:context>
    <inkml:brush xml:id="br0">
      <inkml:brushProperty name="width" value="0.025" units="cm"/>
      <inkml:brushProperty name="height" value="0.025" units="cm"/>
    </inkml:brush>
  </inkml:definitions>
  <inkml:trace contextRef="#ctx0" brushRef="#br0">28 0 11147,'0'0'5023,"-4"9"-3197,3-7-1730,-3 9 412,0 0 1,0 0-1,1 0 1,-3 22-1,5-31-481,1 0-1,0 0 1,-1 0 0,1-1-1,0 1 1,0 0 0,1 0-1,-1 0 1,0 0 0,0 0-1,1 0 1,0 0 0,-1 0-1,1-1 1,0 1 0,0 0-1,0 0 1,0-1 0,0 1-1,0-1 1,0 1 0,0-1-1,1 1 1,-1-1 0,1 0-1,-1 0 1,1 1 0,0-1-1,-1 0 1,1 0 0,0-1-1,-1 1 1,1 0 0,0-1-1,0 1 1,0-1 0,0 1-1,0-1 1,0 0 0,0 0-1,3 0 1,5-1-62,0 0 1,-1 0-1,1-1 1,0 0-1,-1-1 1,0 0-1,1 0 1,-1-1-1,-1 0 1,17-11-1,41-16-156,-65 30 198,-1 1 0,1 0 0,-1 0 0,1 0 0,0-1 1,-1 1-1,1 0 0,0 0 0,-1 0 0,1 0 0,0 0 1,-1 0-1,1 0 0,0 1 0,-1-1 0,1 0 0,-1 0 1,1 0-1,0 1 0,-1-1 0,1 0 0,-1 0 0,1 1 0,-1-1 1,1 1-1,-1-1 0,1 1 0,-1-1 0,1 0 0,-1 1 1,1 0-1,-1-1 0,0 1 0,1-1 0,-1 1 0,0-1 0,0 1 1,1 0-1,6 34 592,-7-31-536,0 0 1,1 0-1,-1 0 0,1 0 1,0 0-1,0-1 0,0 1 1,1 0-1,-1-1 0,4 7 1,-1-8-4,0 1 0,0 0 1,0-1-1,0 0 0,1 0 1,-1 0-1,1-1 0,-1 0 0,1 1 1,-1-1-1,1-1 0,0 1 1,-1-1-1,1 0 0,0 0 1,-1 0-1,6-1 0,8-1 1,-1-1 0,0 0 0,21-8 0,12-8-63,-33 12-248,0 0-1,33-7 1,-49 14 250,-1 0-1,1 0 1,0 0-1,-1 0 1,1 1 0,-1-1-1,1 0 1,-1 0 0,1 1-1,-1-1 1,1 0-1,-1 1 1,1-1 0,-1 1-1,0-1 1,1 0-1,-1 1 1,0-1 0,1 1-1,-1-1 1,0 1-1,1-1 1,-1 1 0,0-1-1,0 1 1,0 0-1,0-1 1,1 1 0,-1-1-1,0 1 1,0-1-1,0 1 1,0 0 0,0-1-1,0 1 1,-1-1-1,1 1 1,0 0 0,0-1-1,-1 2 1,-3 30 335,3-28-296,-1 6 51,0 0 0,0 0 0,1 0 0,0 1 1,1-1-1,0 1 0,1-1 0,0 0 0,1 0 0,0 1 1,0-1-1,1 0 0,0 0 0,1-1 0,0 1 0,1-1 0,7 12 1,3 1-303,-2 0-1,14 32 1,-24-46 176,0-1 0,0 0 0,-1 1 0,-1-1 0,1 1 0,-1 0 0,0 0 0,-1-1 0,0 1 0,0 0 0,-1 0 0,-2 11 0,2-15 128,-1 0 0,0 0 1,0 0-1,-1 0 1,1-1-1,-1 1 1,0-1-1,0 0 1,0 0-1,0 0 0,-1 0 1,1 0-1,-1-1 1,1 1-1,-1-1 1,0 0-1,0 0 1,0 0-1,0-1 0,-1 0 1,1 1-1,0-2 1,0 1-1,-1 0 1,1-1-1,-1 0 1,1 0-1,0 0 0,-1 0 1,1-1-1,0 0 1,-1 0-1,1 0 1,0 0-1,0 0 1,0-1-1,0 0 0,0 0 1,0 0-1,-5-4 1,2-2-61,0 1 0,0-1 1,1-1-1,0 1 0,0-1 1,1 0-1,0 0 0,1-1 1,0 0-1,0 1 0,1-1 1,1 0-1,-1-1 0,2 1 0,-1 0 1,1-1-1,1 1 0,1-13 1,0 19-39,0 0-1,0 0 1,1 0 0,-1 0 0,1 0-1,0 0 1,0 0 0,1 1 0,-1-1-1,1 1 1,-1 0 0,1-1 0,0 1 0,1 1-1,-1-1 1,0 0 0,1 1 0,-1 0-1,8-4 1,10-4-377,0 0 1,34-9-1,-20 7-1035,18-11-2340,3-4-3000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2.941"/>
    </inkml:context>
    <inkml:brush xml:id="br0">
      <inkml:brushProperty name="width" value="0.025" units="cm"/>
      <inkml:brushProperty name="height" value="0.025" units="cm"/>
    </inkml:brush>
  </inkml:definitions>
  <inkml:trace contextRef="#ctx0" brushRef="#br0">0 0 10634,'0'0'10186,"5"50"-9450,-3-37-479,1 0-225,6-1-128,0-1-1058,1-2-735,-2-2-1987,-5 0-1889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0:06.336"/>
    </inkml:context>
    <inkml:brush xml:id="br0">
      <inkml:brushProperty name="width" value="0.025" units="cm"/>
      <inkml:brushProperty name="height" value="0.025" units="cm"/>
    </inkml:brush>
  </inkml:definitions>
  <inkml:trace contextRef="#ctx0" brushRef="#br0">68 1337 8296,'0'0'1794,"-60"-51"159,52 16-383,8-9-1058,23-13 673,21-14 481,19-18-353,19-19 65,18-12-353,12-10-321,5 1-383,2 6-33,-4 13-192,-17 9-1473,-20 13-3396,-22 8-10890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3.305"/>
    </inkml:context>
    <inkml:brush xml:id="br0">
      <inkml:brushProperty name="width" value="0.025" units="cm"/>
      <inkml:brushProperty name="height" value="0.025" units="cm"/>
    </inkml:brush>
  </inkml:definitions>
  <inkml:trace contextRef="#ctx0" brushRef="#br0">19 0 9769,'0'0'9321,"-18"50"-7591,18-41-449,0-4-416,0-1-321,0 0-288,5-3-223,6-1-930,-4 0-1986,1-14-4580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4.059"/>
    </inkml:context>
    <inkml:brush xml:id="br0">
      <inkml:brushProperty name="width" value="0.025" units="cm"/>
      <inkml:brushProperty name="height" value="0.025" units="cm"/>
    </inkml:brush>
  </inkml:definitions>
  <inkml:trace contextRef="#ctx0" brushRef="#br0">37 158 3171,'4'-11'827,"-1"1"70,16-59 3421,-12 14 4630,-20 85-6201,3-9-2680,-1 15 239,1 0 0,2 1 0,1 0 0,2 0 0,0 53 0,5-87-282,0 0 1,0 0-1,0 1 1,0-1-1,1 0 0,-1 0 1,1 0-1,0 0 0,0 1 1,0-1-1,0 0 1,0-1-1,1 1 0,0 0 1,-1 0-1,1-1 1,0 1-1,0-1 0,1 1 1,-1-1-1,0 0 1,5 3-1,-3-3 17,0 0 1,0-1-1,0 0 1,0 0-1,0 0 1,0 0-1,1 0 0,-1-1 1,0 0-1,0 0 1,1 0-1,-1 0 0,0-1 1,0 0-1,1 0 1,7-2-1,2-3 17,0 0-1,0-1 1,-1-1-1,0 1 1,0-2 0,-1 0-1,0-1 1,0 0-1,10-13 1,-3 3-13,-1-1 0,-1-1 0,0-1 0,14-28 0,-27 43 9,1 0 0,-1-1 0,0 1 0,-1-1 0,1 0 0,-2 0 0,0-1 0,2-15 0,-3 24-53,-1 1 0,0 0 0,0 0 1,0-1-1,0 1 0,0 0 0,0 0 0,0-1 1,0 1-1,0 0 0,0-1 0,0 1 0,0 0 1,0-1-1,0 1 0,0 0 0,0 0 0,0-1 1,0 1-1,0 0 0,0-1 0,0 1 1,-1 0-1,1 0 0,0-1 0,0 1 0,0 0 1,0 0-1,-1 0 0,1-1 0,0 1 0,0 0 1,-1 0-1,1 0 0,0-1 0,0 1 0,-1 0 1,1 0-1,0 0 0,0 0 0,-1 0 1,1 0-1,0 0 0,-1 0 0,1 0 0,0 0 1,-1 0-1,1 0 0,0 0 0,0 0 0,-1 0 1,1 0-1,0 0 0,-1 0 0,1 0 0,0 0 1,0 0-1,-1 0 0,1 0 0,0 1 1,-1-1-1,-15 14-34,8-2 44,0 1 0,1-1 0,0 2 0,1-1 0,0 1 0,-6 23 0,9-26 35,1 0 0,-1 1-1,2-1 1,-1 0 0,2 1-1,-1-1 1,2 1 0,-1-1 0,4 15-1,-3-23-30,0 0 1,1 0-1,-1-1 0,1 1 0,0 0 1,0-1-1,0 1 0,0-1 0,0 1 1,0-1-1,1 0 0,-1 0 0,1 0 1,0 0-1,-1-1 0,1 1 0,0-1 1,0 0-1,0 1 0,0-1 0,0-1 1,0 1-1,0 0 0,1-1 0,-1 1 0,0-1 1,5 0-1,2 0 79,0 0-1,-1-1 1,1 0 0,0 0 0,-1-1-1,0 0 1,1 0 0,9-5 0,-8 1-16,0 0 1,0-1 0,-1 0 0,0-1-1,0 0 1,-1-1 0,0 1-1,0-2 1,-1 1 0,-1-1-1,1-1 1,-2 1 0,1-1-1,-1-1 1,-1 1 0,0-1-1,-1 0 1,0 0 0,-1 0 0,0 0-1,-1-1 1,0 1 0,-1-1-1,0 1 1,-1-1 0,-3-19-1,3 29-117,0 0-1,0 1 0,-1-1 1,1 0-1,-1 0 0,0 0 1,0 1-1,0-1 0,0 0 1,-1 1-1,1-1 0,-1 1 1,1 0-1,-1-1 0,0 1 1,0 0-1,0 0 0,0 0 0,0 0 1,0 0-1,-1 1 0,1-1 1,-1 1-1,1-1 0,-1 1 1,1 0-1,-1 0 0,-3-1 1,3 2-154,1 0 1,0 0-1,0 0 1,0 0 0,0 0-1,0 0 1,0 1 0,0-1-1,0 1 1,0 0-1,0-1 1,0 1 0,0 0-1,0 0 1,1 0 0,-1 0-1,0 1 1,1-1-1,-1 0 1,1 1 0,-1-1-1,1 1 1,-1-1 0,1 1-1,0 0 1,0 0-1,0 0 1,0-1 0,0 1-1,1 0 1,-1 0 0,0 0-1,1 0 1,-1 0-1,1 0 1,0 0 0,0 1-1,0 1 1,0 40-9358,6-24 2743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4.396"/>
    </inkml:context>
    <inkml:brush xml:id="br0">
      <inkml:brushProperty name="width" value="0.025" units="cm"/>
      <inkml:brushProperty name="height" value="0.025" units="cm"/>
    </inkml:brush>
  </inkml:definitions>
  <inkml:trace contextRef="#ctx0" brushRef="#br0">0 1 13036,'0'0'12012,"15"50"-10731,-15-26-352,0 1-449,0 0-320,0-5-96,6-2-64,0-5-224,4-4-673,3-8-640,0-1-897,3-3-705,-3-17-2659,2-3-2786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4.769"/>
    </inkml:context>
    <inkml:brush xml:id="br0">
      <inkml:brushProperty name="width" value="0.025" units="cm"/>
      <inkml:brushProperty name="height" value="0.025" units="cm"/>
    </inkml:brush>
  </inkml:definitions>
  <inkml:trace contextRef="#ctx0" brushRef="#br0">0 396 9161,'0'0'5904,"9"1"-3192,6 0-1726,0-1 1,1-1-1,-1 0 1,1 0-1,-1-2 1,15-3-1,-26 5-891,0 0 0,1 0-1,-1 0 1,-1-1-1,1 1 1,0-1-1,0 0 1,0 0 0,-1 0-1,1-1 1,-1 1-1,0-1 1,0 0-1,0 0 1,0 0-1,0 0 1,-1 0 0,1-1-1,-1 1 1,0-1-1,0 0 1,0 1-1,-1-1 1,1 0 0,-1 0-1,0 0 1,0 0-1,0 0 1,0-6-1,-1 9-84,0 0 0,-1 0 0,1 0-1,-1-1 1,1 1 0,-1 0 0,1 0-1,-1 0 1,1 0 0,-1 0 0,0 0-1,0 0 1,1 1 0,-1-1 0,0 0-1,0 0 1,0 1 0,0-1 0,0 0-1,0 1 1,0-1 0,0 1 0,0-1-1,0 1 1,0 0 0,-1-1 0,1 1-1,0 0 1,0 0 0,0 0-1,0 0 1,-1 0 0,1 0 0,0 0-1,0 0 1,0 0 0,-2 1 0,-3-1-19,-1 1 0,1 0 1,0 0-1,0 1 0,0 0 1,-7 3-1,4 0 4,0 1 0,0 0-1,1 0 1,-1 1 0,2 0 0,-1 1 0,-8 9-1,14-14 22,-1 0 0,0 0 0,1 1-1,0-1 1,0 0 0,0 1 0,0 0-1,0-1 1,1 1 0,0 0 0,-1 0-1,1 0 1,1 0 0,-1 0-1,1 0 1,-1 0 0,1 0 0,0 0-1,0 0 1,1 0 0,0 0 0,1 5-1,0-6 2,0 0 0,0 0-1,1-1 1,-1 1 0,1-1 0,0 1-1,0-1 1,0 0 0,0 0 0,0 0-1,0-1 1,0 1 0,1-1 0,-1 0-1,0 0 1,1 0 0,-1 0-1,1 0 1,4-1 0,2 2-177,1-1 0,-1 0 0,0-1 0,1 0 1,16-3-1,-24 2-104,-1 1 0,0-1 0,0 0 0,1 0 0,-1 0 0,0 0 0,0 0 0,0 0 0,0-1 0,0 1 0,-1-1 0,1 1 0,0-1 0,-1 0 1,1 0-1,-1 1 0,2-4 0,-1 1-939,0 0 0,0 0 0,0 0 0,-1-1 0,0 1 0,0 0 0,0-1 0,0-6 0,0-20-10264</inkml:trace>
  <inkml:trace contextRef="#ctx0" brushRef="#br0" timeOffset="1">88 73 14958,'0'0'2851,"-44"-50"-97,29 35-768,9 8 865,13 7-2883,8 7-513,2 1-1793,-3-3-3363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5.414"/>
    </inkml:context>
    <inkml:brush xml:id="br0">
      <inkml:brushProperty name="width" value="0.025" units="cm"/>
      <inkml:brushProperty name="height" value="0.025" units="cm"/>
    </inkml:brush>
  </inkml:definitions>
  <inkml:trace contextRef="#ctx0" brushRef="#br0">16 1 4516,'0'0'17516,"-2"10"-16678,-4 23-137,2 0 1,1 0-1,2 1 0,4 42 1,-3-73-673,0 0 1,1 0-1,-1 0 1,0 0-1,1 0 1,0 0-1,0-1 0,0 1 1,0 0-1,0 0 1,0 0-1,1-1 1,-1 1-1,1-1 1,0 1-1,0-1 0,0 0 1,0 0-1,0 0 1,0 0-1,1 0 1,-1 0-1,1 0 1,-1-1-1,1 1 0,0-1 1,-1 0-1,1 0 1,0 0-1,0 0 1,0 0-1,0-1 0,0 1 1,0-1-1,0 0 1,0 0-1,0 0 1,0 0-1,0-1 1,0 1-1,0-1 0,3 0 1,8-3 62,0 0 0,-1-1 0,1-1 0,-1 0 0,0-1 0,-1 0 0,17-12 0,-26 17-90,0-1 1,0 1-1,0 0 1,1-1-1,-1 2 1,1-1-1,-1 0 1,8-2-1,-10 4-4,-1 0-1,1 0 1,-1 1-1,0-1 1,1 0-1,-1 0 1,1 0-1,-1 0 1,1 0-1,-1 0 1,0 1-1,1-1 1,-1 0-1,1 0 1,-1 1-1,0-1 1,1 0-1,-1 1 1,0-1-1,1 0 1,-1 1-1,0-1 1,0 0-1,1 1 1,-1-1-1,0 1 1,0 0-1,4 24-40,-12 62-2268,14-83-3481,21-7-817,-5-7 1745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5.770"/>
    </inkml:context>
    <inkml:brush xml:id="br0">
      <inkml:brushProperty name="width" value="0.025" units="cm"/>
      <inkml:brushProperty name="height" value="0.025" units="cm"/>
    </inkml:brush>
  </inkml:definitions>
  <inkml:trace contextRef="#ctx0" brushRef="#br0">98 26 9129,'0'0'14424,"-11"4"-13308,6-2-1029,0 0 1,0 0-1,0 0 1,1 1-1,-1 0 1,1 0-1,-1 0 1,1 0-1,0 1 1,0 0-1,0 0 1,1 0-1,-1 0 1,1 0-1,0 1 1,0-1-1,1 1 1,-1 0-1,1 0 1,0 0-1,0 0 1,1 0-1,-1 0 1,1 1-1,1-1 1,-1 0-1,0 9 1,2-12-78,-1-1 0,0 1 0,1 0 0,-1-1-1,1 1 1,0-1 0,-1 1 0,1-1 0,0 1 0,0-1 0,0 1 0,0-1 0,0 0 0,0 1-1,0-1 1,0 0 0,1 0 0,-1 0 0,0 0 0,1 0 0,-1 0 0,1 0 0,-1-1-1,1 1 1,0 0 0,-1-1 0,1 0 0,-1 1 0,1-1 0,0 0 0,0 1 0,-1-1 0,1 0-1,0 0 1,-1-1 0,1 1 0,2-1 0,0 1 39,1 0-1,-1-1 1,0 1 0,1-1-1,-1 0 1,0 0 0,0-1-1,0 0 1,0 1-1,0-1 1,0 0 0,0-1-1,6-4 1,-6 1 5,1 0 0,-1-1 1,-1 1-1,1-1 0,-1 0 0,0 0 0,-1 0 1,1 0-1,-1 0 0,-1-1 0,2-12 0,-3 17-119,1 1 0,-1 0 1,0 0-1,0-1 0,0 1 0,0 0 0,0 0 0,0-1 0,0 1 0,-1 0 0,0 0 0,1-1 0,-1 1 0,0 0 0,0 0 0,0 0 0,0 0 0,0 0 0,-1 0 0,1 0 0,0 1 0,-1-1 1,0 0-1,1 1 0,-1-1 0,0 1 0,0 0 0,0-1 0,0 1 0,0 0 0,0 0 0,0 0 0,0 0 0,0 1 0,0-1 0,-1 1 0,1-1 0,0 1 0,0 0 0,-4 0 0,5 0-209,-1 0 0,1 1 0,0-1 0,0 0 0,0 1 0,0-1 0,0 1 1,0 0-1,1-1 0,-1 1 0,0 0 0,0-1 0,0 1 0,1 0 0,-1 0 0,0 0 0,1 0 0,-1 0 0,0 0 0,1 0 0,-1 0 0,1 0 0,0 0 0,-1 0 0,1 0 0,0 0 0,0 0 0,0 0 0,-1 0 0,1 0 0,0 1 0,1-1 0,-1 0 0,0 0 0,0 0 0,1 2 0,-1 8-5406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6.486"/>
    </inkml:context>
    <inkml:brush xml:id="br0">
      <inkml:brushProperty name="width" value="0.025" units="cm"/>
      <inkml:brushProperty name="height" value="0.025" units="cm"/>
    </inkml:brush>
  </inkml:definitions>
  <inkml:trace contextRef="#ctx0" brushRef="#br0">151 356 5765,'0'0'7848,"2"-10"-3657,5-31-1351,-7 40-2725,0 0 1,1 0 0,-1 0 0,0 0 0,0 0 0,0-1 0,0 1-1,0 0 1,0 0 0,0 0 0,0 0 0,0 0 0,-1 0-1,1 0 1,0 0 0,-1 0 0,1 0 0,-1 0 0,1 0 0,-1 0-1,1 0 1,-1 0 0,0 0 0,1 0 0,-1 1 0,0-1 0,-1-1-1,0 1-43,0 1 0,0-1 0,1 1 0,-1 0 0,0 0 0,0-1 1,0 1-1,0 0 0,1 1 0,-1-1 0,0 0 0,0 0 0,0 1 0,-2 0 0,-3 2-55,0-1 1,0 1-1,1 1 1,-1-1-1,1 1 1,-10 8-1,8-3 25,0 0 0,1 1-1,0 0 1,1 1 0,-9 19-1,12-26-8,1 1 0,1 0 0,-1 0 1,0-1-1,1 1 0,0 0 0,1 0 0,-1 0 0,1 0 0,0 1 0,0-1 0,0 0 0,1 0 0,-1 0 0,1 0 0,3 7 0,-2-10-21,0 1 1,0-1 0,0 0-1,1 0 1,-1 0-1,1 0 1,0 0-1,-1 0 1,1-1 0,0 1-1,0-1 1,0 0-1,0 0 1,0 0 0,0 0-1,1-1 1,-1 1-1,0-1 1,0 1-1,0-1 1,1 0 0,5-1-1,2 0 13,1 0 0,-1 0-1,0-1 1,1 0 0,13-5 0,-9-1-35,1 0 1,-1-1 0,-1-1-1,0 0 1,0-1 0,-1-1-1,-1 0 1,0-1 0,0-1-1,-1 0 1,-1 0 0,17-29-1,-17 24-30,0 0 0,-1-1 1,-2-1-1,0 0 0,-1 0 0,0 0 0,-2-1 0,-1 0 0,-1 0 0,1-25 0,-4 44 37,0 1 0,0 0 1,0-1-1,0 1 0,0 0 0,0 0 0,-1-1 1,0 1-1,1 0 0,-1 0 0,0-1 0,0 1 1,0 0-1,0 0 0,0 0 0,0 0 0,-1 1 1,1-1-1,-1 0 0,0 0 0,1 1 0,-1-1 1,-2-1-1,1 2-8,0 0 0,-1 0-1,1 0 1,-1 0 0,1 0 0,-1 1 0,1-1 0,-1 1 0,1 0-1,-1 0 1,1 1 0,-1-1 0,1 1 0,-1-1 0,-3 2-1,-2 2 25,0 0-1,0 0 0,0 0 0,0 1 0,0 1 0,1-1 0,0 1 0,1 1 0,-1 0 0,1 0 0,0 0 0,1 1 0,-7 9 0,3-4 61,1 1 0,1 0 0,0 0 0,1 1 0,1-1 0,0 2 0,-6 22 0,11-33-65,0-1 0,0 1 0,0-1 0,1 1 0,0-1 0,0 1 0,0 0 0,0-1-1,1 1 1,-1-1 0,1 1 0,0-1 0,1 1 0,-1-1 0,1 0 0,0 1 0,2 3 0,-1-5-1,0 1 0,1-1-1,-1 0 1,1 0 0,0-1 0,-1 1 0,1-1 0,0 0 0,1 0 0,-1 0 0,0-1 0,0 1 0,1-1 0,-1 0-1,1 0 1,-1-1 0,6 1 0,30 2-308,51-4-1,-31 0 40,-59 1 266,0 0 0,0 0-1,0 0 1,0 1 0,0-1-1,0 0 1,0 0 0,-1 1-1,1-1 1,0 1 0,0-1 0,0 1-1,0-1 1,0 1 0,-1-1-1,1 1 1,0 0 0,-1 0-1,1-1 1,0 1 0,-1 0-1,1 0 1,-1 0 0,1 0-1,-1-1 1,1 3 0,5 35 528,-14 35 539,5-42-591,4-17-1275,6-10-3641,0-8-1292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6.967"/>
    </inkml:context>
    <inkml:brush xml:id="br0">
      <inkml:brushProperty name="width" value="0.025" units="cm"/>
      <inkml:brushProperty name="height" value="0.025" units="cm"/>
    </inkml:brush>
  </inkml:definitions>
  <inkml:trace contextRef="#ctx0" brushRef="#br0">13 0 5285,'0'0'19410,"-5"63"-18737,2-37-353,-1 1-256,4-4 0,0-3-256,0-5-544,1-7-674,5-6-416,-2-2-640,-3-20-9161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7.325"/>
    </inkml:context>
    <inkml:brush xml:id="br0">
      <inkml:brushProperty name="width" value="0.025" units="cm"/>
      <inkml:brushProperty name="height" value="0.025" units="cm"/>
    </inkml:brush>
  </inkml:definitions>
  <inkml:trace contextRef="#ctx0" brushRef="#br0">1 1 11723,'0'0'10506,"55"58"-11307,-20-45-1249,5-1-1889,4-1-1090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7.668"/>
    </inkml:context>
    <inkml:brush xml:id="br0">
      <inkml:brushProperty name="width" value="0.025" units="cm"/>
      <inkml:brushProperty name="height" value="0.025" units="cm"/>
    </inkml:brush>
  </inkml:definitions>
  <inkml:trace contextRef="#ctx0" brushRef="#br0">190 1 14734,'0'0'3219,"-8"0"-678,-78 7 1630,76-5-3903,1 0 1,0 0 0,0 1-1,0 0 1,0 0-1,0 1 1,1 0-1,-11 7 1,18-10-270,1-1 1,0 0 0,0 0 0,-1 1-1,1-1 1,0 0 0,0 0 0,-1 1-1,1-1 1,0 0 0,0 1 0,0-1-1,0 0 1,-1 1 0,1-1 0,0 0-1,0 1 1,0-1 0,0 0 0,0 1-1,0-1 1,0 0 0,0 1-1,0-1 1,0 0 0,0 1 0,0-1-1,0 0 1,0 1 0,0-1 0,0 0-1,1 1 1,-1-1 0,0 0 0,0 1-1,0-1 1,1 0 0,-1 1 0,0-1-1,0 0 1,0 0 0,1 1 0,-1-1-1,0 0 1,1 0 0,-1 1 0,0-1-1,1 0 1,-1 0 0,0 0 0,1 0-1,-1 0 1,0 0 0,1 1 0,-1-1-1,0 0 1,1 0 0,-1 0 0,0 0-1,1 0 1,-1 0 0,0 0 0,1-1-1,30 8-157,-26-6 82,22 3-648,0 2 0,0 1 1,-1 1-1,0 1 0,0 1 0,47 27 1,-71-37 696,0 1 0,0 0 0,0 0 0,-1 0 0,1 1 0,0-1 0,-1 0 0,1 1 0,-1-1 1,1 1-1,-1-1 0,0 1 0,0 0 0,0-1 0,0 1 0,0 0 0,0 0 0,0 0 0,-1 0 0,1 0 1,0 0-1,-1 0 0,1 3 0,-2-3 106,0 0 0,0 0 0,0 0-1,0 0 1,0-1 0,0 1 0,0 0 0,-1-1 0,1 1 0,0-1 0,-1 0 0,0 1-1,1-1 1,-1 0 0,0 0 0,1 0 0,-1 0 0,-4 1 0,-7 3 530,0 0 1,0-1 0,0-1-1,-1 0 1,-23 2 0,29-5-427,-1 0 1,0 0-1,1 0 1,-1-1-1,1 0 1,0-1-1,-14-4 1,20 5-246,0 0 0,1 0 0,-1 0-1,0 0 1,0 0 0,1 0 0,-1 0 0,1-1 0,-1 1 0,1 0 0,0-1-1,0 1 1,-1-1 0,1 0 0,0 1 0,-1-3 0,2 1-262,-1 1 0,1-1 1,-1 1-1,1-1 0,0 0 1,0 1-1,0-1 0,0 1 0,0-1 1,1 0-1,-1 1 0,1-1 1,-1 1-1,1-1 0,2-3 0,8-9-4032,4 2-1970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1:21.329"/>
    </inkml:context>
    <inkml:brush xml:id="br0">
      <inkml:brushProperty name="width" value="0.025" units="cm"/>
      <inkml:brushProperty name="height" value="0.025" units="cm"/>
    </inkml:brush>
  </inkml:definitions>
  <inkml:trace contextRef="#ctx0" brushRef="#br0">206 1 4260,'0'0'-176,"-10"7"192,-130 66 2765,136-71-2737,0 0 0,-1 0 1,1 1-1,1 0 0,-1 0 0,0 0 0,1 0 0,-1 0 0,1 1 1,0-1-1,0 1 0,1 0 0,-1 0 0,-2 5 0,5-8-17,-1 0-1,1 0 1,0 1-1,-1-1 1,1 0-1,0 0 1,0 1-1,0-1 1,0 0-1,0 0 1,0 1-1,1-1 1,-1 0-1,0 0 1,1 1-1,-1-1 1,0 0-1,1 0 1,0 0-1,-1 0 1,2 2-1,0-1 39,0 0 0,0 0 0,1 0 1,-1 0-1,1-1 0,-1 1 0,1-1 0,-1 0 0,1 1 0,0-1 0,0 0 1,-1-1-1,4 2 0,30 3 482,0-1 1,0-2 0,0-1-1,0-2 1,0-1-1,49-10 1,146-10 885,290 8 1,-444 18-1102,0 4 1,150 36 0,48 6 259,409-29-233,-316-20-242,707-32 48,-234-1-45,-359 17-10,-273 9-1974,-208 6 1694,0 0-1,-1 0 0,1 0 0,-1 0 0,1 0 0,-1 0 1,1 0-1,-1 0 0,1-1 0,-1 1 0,1 0 1,-1 0-1,0-1 0,1 1 0,-1 0 0,1 0 0,-1-1 1,1 1-1,-1-1 0,0 1 0,1 0 0,-1-1 0,0 1 1,0-1-1,1 1 0,-1-1 0,0 1 0,1-1 0,-1-8-2850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8.057"/>
    </inkml:context>
    <inkml:brush xml:id="br0">
      <inkml:brushProperty name="width" value="0.025" units="cm"/>
      <inkml:brushProperty name="height" value="0.025" units="cm"/>
    </inkml:brush>
  </inkml:definitions>
  <inkml:trace contextRef="#ctx0" brushRef="#br0">151 1 3491,'0'0'17147,"0"13"-16149,3 42-125,3 0-1,1 0 0,3-1 1,28 87-1,-31-126-929,-5-12-137,-1 1-1,1-1 1,-1 1 0,0-1-1,0 1 1,0-1 0,0 1 0,0 0-1,-1-1 1,0 6 0,0-8 117,-1-1 1,1 0-1,-1 0 0,1 1 1,-1-1-1,1 0 0,-1 0 1,1 0-1,-1 0 0,1 0 1,-1 0-1,1 0 0,-1 0 1,1 0-1,-1 0 0,1 0 1,-1 0-1,1 0 0,-1 0 1,1 0-1,-1-1 0,1 1 1,-1 0-1,1 0 1,-1-1-1,1 1 0,-1 0 1,1 0-1,0-1 0,-1 1 1,1-1-1,0 1 0,-1-1 1,-16-11-761,-17-20-154,-40-48 0,56 57 1322,1 0 0,0-1 1,-17-36-1,33 58-238,0 1-1,1-1 1,-1 0 0,0 0-1,1 1 1,-1-1 0,1 0-1,0 0 1,-1 0-1,1 0 1,0 0 0,0 1-1,0-3 1,1 3-41,-1 0 1,0 0-1,0 1 0,1-1 0,-1 0 1,1 1-1,-1-1 0,1 0 0,-1 1 1,1-1-1,-1 0 0,1 1 0,-1-1 1,1 1-1,0-1 0,-1 1 0,1-1 1,0 1-1,-1 0 0,1-1 1,1 1-1,3-2 119,1 1 1,0 0-1,0 1 1,0-1-1,0 1 1,10 1 0,2 0-291,21 1 15,-1 2 0,45 10 0,20 2-4111,-50-11-1871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8.558"/>
    </inkml:context>
    <inkml:brush xml:id="br0">
      <inkml:brushProperty name="width" value="0.025" units="cm"/>
      <inkml:brushProperty name="height" value="0.025" units="cm"/>
    </inkml:brush>
  </inkml:definitions>
  <inkml:trace contextRef="#ctx0" brushRef="#br0">156 145 7815,'0'0'11462,"1"-9"-9220,-1 3-1977,0-22 1340,-1 27-1541,1 0 1,-1 0-1,0 0 0,1 0 1,-1 0-1,0 0 0,0 1 1,1-1-1,-1 0 1,0 0-1,0 1 0,0-1 1,0 1-1,0-1 0,0 1 1,0-1-1,0 1 1,0 0-1,0-1 0,0 1 1,0 0-1,0 0 0,0 0 1,-1-1-1,1 1 0,0 1 1,0-1-1,0 0 1,-2 0-1,-3 2-28,-1 0 0,1 0 1,0 0-1,0 1 0,0-1 0,0 2 0,0-1 1,1 1-1,-1-1 0,1 2 0,0-1 1,0 0-1,1 1 0,-1 0 0,-5 9 0,6-10 21,1 0 0,0 0 0,0 0 0,0 1-1,1-1 1,-1 1 0,1 0 0,0 0 0,0 0-1,1 0 1,-1 0 0,1 0 0,1 0 0,-1 0-1,1 0 1,-1 1 0,1-1 0,1 0 0,-1 0-1,2 7 1,0-10-44,-1-1 1,1 1-1,-1 0 0,1-1 0,0 1 0,0-1 0,0 0 1,0 1-1,0-1 0,0 0 0,0 0 0,0 0 0,0-1 1,0 1-1,0 0 0,1-1 0,-1 1 0,0-1 0,1 0 1,-1 0-1,5 0 0,52-5 151,-45 1-161,-1 0-1,0-1 1,0-1-1,-1 0 1,1-1-1,-1-1 1,0 1 0,-1-2-1,0 0 1,19-20-1,-6 3 2,0-2 0,-3 0-1,21-36 1,-26 33-194,-19 26-26,-11 18 109,-4 8 184,0 1 0,2 0 0,-15 26 0,26-40-29,1 0 0,0 0 0,0 0 1,1 0-1,0 1 0,1 0 0,0-1 0,0 1 1,0 0-1,2 0 0,-1 0 0,1 0 0,1 13 1,0-19-133,0 0 0,1 0 0,-1 0 0,1 0 0,-1 0 0,1 0 0,0 0 1,0-1-1,1 1 0,-1-1 0,0 0 0,1 0 0,-1 1 0,1-2 0,0 1 1,0 0-1,0 0 0,0-1 0,0 0 0,0 1 0,0-1 0,0 0 0,0-1 1,1 1-1,-1-1 0,0 1 0,7-1 0,-3 1-937,0-1 1,1 0-1,-1 0 1,0 0-1,0-1 1,1 0-1,-1-1 1,0 0-1,0 0 1,0 0-1,12-6 0,6-12-5331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8.900"/>
    </inkml:context>
    <inkml:brush xml:id="br0">
      <inkml:brushProperty name="width" value="0.025" units="cm"/>
      <inkml:brushProperty name="height" value="0.025" units="cm"/>
    </inkml:brush>
  </inkml:definitions>
  <inkml:trace contextRef="#ctx0" brushRef="#br0">139 9 10282,'0'0'9726,"-11"-3"-8130,7 2-1455,0 0-1,0 0 0,0 0 0,0 1 1,0-1-1,0 1 0,-1 0 0,1 0 1,0 0-1,0 1 0,0-1 0,0 1 1,0 0-1,0 0 0,0 1 0,0-1 1,0 1-1,1 0 0,-1 0 0,0 0 0,1 0 1,0 1-1,0 0 0,-1-1 0,1 1 1,1 0-1,-1 0 0,0 1 0,1-1 1,0 1-1,0-1 0,0 1 0,0-1 1,0 1-1,1 0 0,-3 8 0,4-10-125,-1 0-1,1 0 1,-1 1-1,1-1 0,0 0 1,-1 0-1,1 1 1,1-1-1,-1 0 1,0 1-1,0-1 1,1 0-1,-1 0 0,1 1 1,0-1-1,0 0 1,0 0-1,0 0 1,0 0-1,0 0 0,0 0 1,1 0-1,-1-1 1,1 1-1,-1 0 1,1-1-1,0 1 0,0-1 1,0 1-1,-1-1 1,1 0-1,1 0 1,-1 0-1,0 0 0,0 0 1,0-1-1,0 1 1,0 0-1,1-1 1,-1 0-1,0 1 0,1-1 1,-1 0-1,0 0 1,4-1-1,2 1-52,1-1 0,0 1 0,0-2 0,-1 1 0,1-1 0,-1-1 0,1 1 0,-1-2 0,0 1 0,0-1 0,8-5 1,-7 3-8,0-1 1,0 0 0,0 0 0,-1-1 0,0 0 0,-1 0-1,0-1 1,0 0 0,-1 0 0,7-13 0,-13 22 43,0 0-1,0-1 1,0 1 0,1 0-1,-1 0 1,0 0 0,0 0 0,0-1-1,0 1 1,0 0 0,0 0 0,1-1-1,-1 1 1,0 0 0,0 0 0,0 0-1,0-1 1,0 1 0,0 0 0,0 0-1,0-1 1,0 1 0,0 0 0,0 0-1,0-1 1,0 1 0,0 0 0,0 0-1,-1-1 1,1 1 0,0 0 0,0 0-1,0-1 1,0 1 0,0 0 0,0 0-1,-1 0 1,1 0 0,0-1 0,0 1-1,0 0 1,0 0 0,-1 0 0,1 0-1,0 0 1,-1-1 0,-3 3-4,-4 3 101,2 0 0,-1 0 0,0 0 1,1 1-1,0 0 0,1 0 1,-1 0-1,1 1 0,-5 9 0,6-11 3,1 0-1,0 0 0,1 0 0,-1 0 0,1 1 0,0 0 0,0-1 0,1 1 0,0 0 0,0 0 1,0-1-1,0 1 0,1 0 0,1 7 0,0-11-105,0-1 1,0 1-1,0-1 0,0 1 1,0-1-1,0 0 0,1 0 1,-1 1-1,0-1 0,1 0 1,0 0-1,-1 0 0,1-1 1,-1 1-1,1 0 1,0-1-1,-1 1 0,1-1 1,0 1-1,0-1 0,-1 0 1,1 1-1,0-1 0,0 0 1,0 0-1,2-1 0,51-3-2472,-41-1 706,0-1-1,0 0 1,0 0-1,-1-2 1,0 1-1,-1-2 1,1 0-1,14-14 1,7-8-6155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9.227"/>
    </inkml:context>
    <inkml:brush xml:id="br0">
      <inkml:brushProperty name="width" value="0.025" units="cm"/>
      <inkml:brushProperty name="height" value="0.025" units="cm"/>
    </inkml:brush>
  </inkml:definitions>
  <inkml:trace contextRef="#ctx0" brushRef="#br0">183 0 9577,'0'0'10202,"-11"3"-8147,10-3-1988,-12 3 776,0 1-1,0 0 1,-17 8-1,26-10-678,1 0 0,-1 0 0,1 0 0,0 0-1,0 1 1,0-1 0,0 1 0,1 0 0,-4 3-1,5-5-148,1 1-1,-1-1 0,0 0 1,1 1-1,-1-1 0,0 1 0,1-1 1,0 1-1,-1-1 0,1 1 1,0-1-1,0 1 0,0 0 1,0-1-1,0 1 0,0-1 0,0 1 1,1-1-1,-1 1 0,0-1 1,1 1-1,-1-1 0,2 3 0,0-2-29,0 1 0,0-1 0,-1 0 0,2 1 0,-1-1 0,0 0 0,0 0-1,1-1 1,-1 1 0,1 0 0,0-1 0,-1 0 0,1 1 0,3 0 0,50 15-742,-26-9 481,18 14-16,-46-22 302,-1 1-1,0 0 0,1 0 1,-1 0-1,0 0 1,0 0-1,0 0 1,0 0-1,0 0 1,0 0-1,0 1 1,-1-1-1,1 0 1,1 2-1,-2-2 22,0 0-1,0 0 1,-1-1 0,1 1-1,0 0 1,0 0 0,0-1-1,0 1 1,-1 0 0,1-1-1,0 1 1,-1 0 0,1 0-1,0-1 1,-1 1-1,1-1 1,-1 1 0,1 0-1,-1-1 1,0 1 0,1-1-1,-1 1 1,1-1 0,-1 0-1,0 1 1,1-1 0,-1 0-1,0 1 1,0-1 0,0 0-1,-17 9 543,-1-2 0,1 0 1,-1-1-1,-31 5 0,-36-3-2115,85-8 1495,-14-2-3773,7-4-3070,1-7-9285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4.003"/>
    </inkml:context>
    <inkml:brush xml:id="br0">
      <inkml:brushProperty name="width" value="0.025" units="cm"/>
      <inkml:brushProperty name="height" value="0.025" units="cm"/>
    </inkml:brush>
  </inkml:definitions>
  <inkml:trace contextRef="#ctx0" brushRef="#br0">35 1 17200,'0'0'2819,"-28"75"-1858,22-39-609,5 3-288,1-1 32,0-3-96,1-4-32,8-10-128,2-3 0,-2-9-224,1-7-289,-2-2-160,-2-3-608,-4-14-1314,-2-6-1569,0-6-1890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4.346"/>
    </inkml:context>
    <inkml:brush xml:id="br0">
      <inkml:brushProperty name="width" value="0.025" units="cm"/>
      <inkml:brushProperty name="height" value="0.025" units="cm"/>
    </inkml:brush>
  </inkml:definitions>
  <inkml:trace contextRef="#ctx0" brushRef="#br0">1 86 9449,'0'0'10196,"4"-8"-8856,-1 4-1213,-1 0-1,0 0 1,1 1 0,0-1-1,0 1 1,0-1-1,0 1 1,1 0 0,-1 0-1,1 0 1,0 1-1,0 0 1,0-1 0,0 1-1,0 0 1,0 1-1,1-1 1,-1 1 0,0 0-1,9-1 1,-12 2-132,126-20 599,-113 19-1211,0 1-1,0 0 0,0 1 1,14 2-1,-27-3 424,0 1-1,-1-1 0,1 0 1,-1 0-1,1 1 0,-1-1 1,1 0-1,-1 1 0,1-1 1,-1 0-1,1 1 0,-1-1 1,0 1-1,1-1 0,-1 1 1,1-1-1,-1 1 0,0-1 1,0 1-1,1-1 0,-1 1 1,0-1-1,0 1 0,0 0 0,1-1 1,-1 1-1,0-1 0,0 1 1,0 0-1,0-1 0,0 1 1,0-1-1,0 1 0,0 0 1,-1-1-1,1 1 0,0-1 1,0 1-1,0 0 0,-1-1 1,1 1-1,0-1 0,-1 1 1,1 0-1,-12 8-5720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4.706"/>
    </inkml:context>
    <inkml:brush xml:id="br0">
      <inkml:brushProperty name="width" value="0.025" units="cm"/>
      <inkml:brushProperty name="height" value="0.025" units="cm"/>
    </inkml:brush>
  </inkml:definitions>
  <inkml:trace contextRef="#ctx0" brushRef="#br0">54 1 9097,'0'0'11434,"58"21"-10345,-19-21-288,4-7-416,-4 2-321,-1 3-64,-6 0-897,-10 2-1121,-6 0-1602,-14 7-1408,-2 2-1987</inkml:trace>
  <inkml:trace contextRef="#ctx0" brushRef="#br0" timeOffset="1">0 221 12748,'0'0'8008,"74"6"-7592,-37-18-320,0 1-64,-2-2-512,1 0-1634,-5 0-2274,-7-1-1442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5.049"/>
    </inkml:context>
    <inkml:brush xml:id="br0">
      <inkml:brushProperty name="width" value="0.025" units="cm"/>
      <inkml:brushProperty name="height" value="0.025" units="cm"/>
    </inkml:brush>
  </inkml:definitions>
  <inkml:trace contextRef="#ctx0" brushRef="#br0">28 0 10890,'0'0'5248,"-4"10"-3913,2-3-1160,-2 2 255,0 0 0,1 1-1,0 0 1,1 0 0,0-1 0,1 1 0,-1 11 0,3-20-398,-1-1 0,1 1 0,-1 0 0,1 0 0,0 0 0,0-1 1,-1 1-1,1-1 0,0 1 0,0 0 0,0-1 0,0 1 0,0-1 0,0 0 1,0 1-1,0-1 0,0 0 0,0 1 0,0-1 0,0 0 0,0 0 0,0 0 1,0 0-1,0 0 0,0 0 0,0 0 0,0-1 0,1 1 0,34-5 430,-25 1-398,1-1 0,-1 0 0,0 0-1,-1-1 1,12-9 0,-15 10-63,0 0-1,0 0 1,1 0-1,-1 1 1,1 1-1,0-1 1,0 1-1,0 0 1,0 1 0,1 0-1,16-2 1,-24 5 1,0-1 0,-1 1 0,1-1 0,0 1 0,0-1 0,0 1 0,-1-1 0,1 1 0,0 0 0,-1-1 0,1 1 0,0 0 0,-1 0 0,1 0 0,-1-1 0,0 1 0,1 0 0,-1 0 0,1 0 0,-1 0 0,0 0 0,0 0 0,0 0 0,1 0 0,-1 0 0,0 0 0,0 0 0,-1 1 0,1 37 430,0-31-260,0-7-122,0 0 1,-1 0-1,1 0 1,0 1-1,0-1 1,0 0-1,0 0 1,0 0 0,0 1-1,1-1 1,-1 0-1,0 0 1,1 0-1,-1 0 1,1 0-1,-1 1 1,1-1-1,-1 0 1,1 0 0,0 0-1,-1 0 1,1 0-1,0-1 1,0 1-1,0 0 1,0 0-1,0 0 1,0-1-1,1 2 1,1-2-5,-1 0 1,0-1-1,0 1 1,0-1-1,0 1 1,0-1-1,1 0 1,-1 0-1,0 0 1,0 0-1,-1 0 0,1 0 1,0 0-1,0-1 1,-1 1-1,4-3 1,18-20-23,10-9-646,-11 19-2907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5.422"/>
    </inkml:context>
    <inkml:brush xml:id="br0">
      <inkml:brushProperty name="width" value="0.025" units="cm"/>
      <inkml:brushProperty name="height" value="0.025" units="cm"/>
    </inkml:brush>
  </inkml:definitions>
  <inkml:trace contextRef="#ctx0" brushRef="#br0">0 1 15150,'0'0'2947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5.765"/>
    </inkml:context>
    <inkml:brush xml:id="br0">
      <inkml:brushProperty name="width" value="0.025" units="cm"/>
      <inkml:brushProperty name="height" value="0.025" units="cm"/>
    </inkml:brush>
  </inkml:definitions>
  <inkml:trace contextRef="#ctx0" brushRef="#br0">46 1 10570,'0'0'10175,"-3"9"-8413,-9 34-343,5-22-1036,1 1 1,0 0-1,2 1 1,-3 43-1,8-65-379,-1-1 0,1 1 0,-1 0-1,1-1 1,0 1 0,-1 0 0,1-1-1,0 1 1,0-1 0,-1 1 0,1-1 0,0 1-1,0-1 1,0 1 0,0-1 0,0 0 0,0 0-1,-1 1 1,1-1 0,0 0 0,0 0 0,0 0-1,0 0 1,0 0 0,0 0 0,0 0 0,1-1-1,32-1 259,-18-3-306,-1 0-1,0-1 0,0-1 0,0 0 0,0-1 0,-1 0 1,-1-2-1,1 1 0,-2-1 0,1-1 0,-1-1 0,-1 1 1,0-2-1,13-20 0,-47 84 138,19-43-34,1 0-1,1 0 1,-1 0-1,1 1 0,1-1 1,0 1-1,0-1 1,0 13-1,2-19-51,0 0-1,0 0 1,0 0-1,0 0 1,0 0-1,0 0 1,0-1-1,1 1 1,-1 0 0,1-1-1,-1 1 1,1-1-1,0 1 1,-1-1-1,1 0 1,0 0-1,0 0 1,0 0-1,0 0 1,0 0-1,0 0 1,0-1 0,0 1-1,0-1 1,1 1-1,-1-1 1,0 0-1,0 0 1,0 0-1,1 0 1,3-1-1,1 1 8,0 0-1,0-1 0,0 0 0,0 0 1,0-1-1,0 0 0,-1 0 0,1 0 1,7-5-1,-3 0 88,-1-1 0,0-1 0,0 1 1,0-2-1,-1 1 0,11-17 0,-17 23-54,-1-1 0,1 1-1,-1-1 1,0 1-1,0-1 1,0 0-1,0 0 1,-1 0-1,1 0 1,-1 0-1,0 0 1,0 0 0,-1-1-1,1 1 1,-1 0-1,0 0 1,0-1-1,0 1 1,-1 0-1,0 0 1,1 0-1,-2-1 1,-2-7-1,2 10-30,-1-1 0,0 0 0,0 1 0,-1-1 0,1 1-1,0 0 1,-1 0 0,1 0 0,-1 1 0,0-1-1,0 1 1,1 0 0,-1 0 0,0 0 0,0 1 0,-6-1-1,8 1-34,0 0 0,0 0 0,0 0 0,1 0 0,-1 0 0,0 0 0,0 0 0,0 1 0,1-1 0,-1 1 0,0 0 0,0-1 0,1 1 0,-1 0 0,-2 2-1,3-2-29,0 0-1,1 0 0,-1 0 0,0 0 0,1 0 0,-1 0 0,1 0 0,0 0 1,-1 1-1,1-1 0,0 0 0,0 0 0,-1 0 0,1 1 0,0-1 0,0 0 1,0 0-1,1 0 0,-1 1 0,0-1 0,0 0 0,1 0 0,-1 0 0,0 0 1,1 1-1,1 1 0,-1-2-235,0 1 0,0 0 0,0 0 0,1-1 1,-1 1-1,1-1 0,-1 1 0,1-1 0,0 1 0,-1-1 0,1 0 1,0 0-1,0 0 0,0 0 0,0 0 0,0-1 0,0 1 1,3 0-1,42 6-7009,-13-7 1897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1:34.642"/>
    </inkml:context>
    <inkml:brush xml:id="br0">
      <inkml:brushProperty name="width" value="0.025" units="cm"/>
      <inkml:brushProperty name="height" value="0.025" units="cm"/>
    </inkml:brush>
  </inkml:definitions>
  <inkml:trace contextRef="#ctx0" brushRef="#br0">0 241 5285,'9'-1'427,"0"0"1,0-1-1,-1-1 1,1 1-1,14-7 1,20-6 381,141-18 243,297-13 0,-336 37-877,1056-38 970,-667 33-976,546 3 1713,552-28-1693,-1376 30 62,-255 9-285,-1 0 0,1 1 0,0-1 0,-1 0 0,1 1 0,0-1 0,-1 0 0,1 1 0,-1-1 0,1 1 0,0-1 0,-1 0 1,0 1-1,1 0 0,-1-1 0,1 1 0,-1-1 0,1 1 0,-1-1 0,0 1 0,0 0 0,1-1 0,-1 1 0,0 0 0,0-1 0,0 1 0,1 0 0,-1 0 0,0-1 0,0 1 1,0 0-1,0-1 0,-1 2 0,-3 13-3932,-2-14-203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6.138"/>
    </inkml:context>
    <inkml:brush xml:id="br0">
      <inkml:brushProperty name="width" value="0.025" units="cm"/>
      <inkml:brushProperty name="height" value="0.025" units="cm"/>
    </inkml:brush>
  </inkml:definitions>
  <inkml:trace contextRef="#ctx0" brushRef="#br0">159 91 9705,'0'0'11302,"-12"-1"-9840,7 1-1318,0-1 1,-1 1-1,1 0 0,0 0 0,0 1 0,-1-1 0,1 1 0,0 1 0,0-1 1,0 1-1,0-1 0,0 1 0,0 1 0,0-1 0,1 1 0,-1 0 1,1 0-1,0 0 0,0 0 0,-6 7 0,6-6-21,1 0 0,-1 0-1,1 0 1,0 0 0,0 0 0,0 1 0,1 0-1,0-1 1,0 1 0,0 0 0,0 0 0,1 0-1,-1 0 1,1 0 0,1 1 0,-1 8-1,1-12-115,1-1 1,0 1-1,0-1 0,0 0 0,0 1 0,0-1 0,0 0 0,0 1 0,0-1 0,0 0 0,1 0 0,-1 0 0,0 0 0,1 0 0,-1-1 0,1 1 0,-1 0 0,1 0 0,0-1 0,-1 1 0,1-1 0,-1 0 0,1 1 0,0-1 0,-1 0 0,1 0 0,0 0 0,-1 0 1,1 0-1,2-1 0,4 1 38,1 0 0,-1-1 0,1 0 0,14-4 0,-14 1 0,-1 0 1,0 0 0,0-1-1,0 0 1,-1 0 0,1-1-1,-1 0 1,0 0 0,-1-1-1,0 1 1,0-2 0,0 1-1,-1-1 1,0 1 0,0-2-1,-1 1 1,0 0 0,-1-1-1,0 0 1,0 1 0,-1-1-1,0 0 1,0-1 0,-1 1-1,0 0 1,-1-15 0,0 23-91,0 0 1,0 0 0,-1 0-1,1 0 1,0 0 0,-1 0-1,1 0 1,0 0 0,-1 0-1,0 0 1,1 0 0,-1 0 0,1 0-1,-1 0 1,0 0 0,0 0-1,1 1 1,-1-1 0,0 0-1,0 1 1,0-1 0,0 1-1,0-1 1,0 1 0,0-1-1,0 1 1,0-1 0,0 1-1,0 0 1,0 0 0,0 0-1,0-1 1,0 1 0,0 0-1,0 0 1,-1 0 0,1 1-1,0-1 1,0 0 0,0 0 0,-1 1-1,0-1-170,1 1 0,-1-1 0,0 1-1,1 0 1,-1-1 0,1 1 0,-1 0 0,1 0 0,-1 0-1,1 0 1,0 0 0,-1 0 0,1 1 0,0-1 0,0 0-1,0 1 1,0-1 0,0 1 0,0-1 0,0 1-1,0-1 1,1 1 0,-1 0 0,1-1 0,-1 1 0,0 3-1,3 13-7305,9-14 2134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6.480"/>
    </inkml:context>
    <inkml:brush xml:id="br0">
      <inkml:brushProperty name="width" value="0.025" units="cm"/>
      <inkml:brushProperty name="height" value="0.025" units="cm"/>
    </inkml:brush>
  </inkml:definitions>
  <inkml:trace contextRef="#ctx0" brushRef="#br0">115 0 11563,'0'0'11846,"-11"14"-11227,-1 2-270,0 1 1,1 0-1,1 1 0,0 0 0,1 1 0,1 0 1,1 0-1,1 1 0,1-1 0,0 1 0,-3 38 1,8-57-344,0 0 0,0 1 1,0-1-1,0 0 0,0 0 0,0 1 1,0-1-1,0 0 0,1 1 1,-1-1-1,0 0 0,1 0 1,-1 1-1,1-1 0,-1 0 0,1 0 1,0 0-1,0 0 0,-1 0 1,1 0-1,0 0 0,0 0 1,0 0-1,0 0 0,0 0 0,0-1 1,0 1-1,0 0 0,2 0 1,0-1 6,-1 1-1,1-1 1,0 0 0,0 0 0,-1 0 0,1-1 0,0 1 0,-1 0 0,1-1 0,0 0 0,-1 0 0,1 0-1,2-1 1,9-5-46,-1 0-1,0-1 0,23-18 1,-20 12-83,-11 9 92,0 0 0,0 0 0,0 0 0,1 1 0,0 0 0,0 0 0,0 1 0,0-1 0,1 1 0,10-3 1,-16 9 48,0 1 0,-1 0 1,0-1-1,0 1 0,0 0 1,0 0-1,-2 6 0,-13 33 298,12-36-133,0 1 1,0 0-1,1 0 0,0 0 1,0 0-1,-1 15 0,3-23-187,1 1 1,0 0-1,-1-1 0,1 1 0,0-1 0,0 1 0,-1-1 0,1 0 0,0 1 0,0-1 0,0 0 1,-1 1-1,1-1 0,0 0 0,0 0 0,0 0 0,0 0 0,0 0 0,-1 0 0,1 0 0,0 0 1,0 0-1,0 0 0,0 0 0,0-1 0,0 1 0,16-4-2216,-6-1-4648,-8 0-2102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7.040"/>
    </inkml:context>
    <inkml:brush xml:id="br0">
      <inkml:brushProperty name="width" value="0.025" units="cm"/>
      <inkml:brushProperty name="height" value="0.025" units="cm"/>
    </inkml:brush>
  </inkml:definitions>
  <inkml:trace contextRef="#ctx0" brushRef="#br0">40 0 9257,'0'0'15967,"-4"11"-15332,0-2-526,-2 4 23,0 1 0,2 0 1,-1 0-1,2 0 1,0 0-1,-1 16 1,4-29-122,0-1 0,0 1 0,0-1 0,1 1 0,-1-1 0,0 0 0,1 1 0,-1-1 0,0 1 0,1-1 0,-1 0 0,1 1 0,-1-1 1,1 0-1,-1 0 0,0 1 0,1-1 0,-1 0 0,1 0 0,-1 0 0,1 0 0,-1 0 0,1 1 0,-1-1 0,1 0 0,-1 0 0,1 0 0,-1 0 0,1 0 0,0-1 0,-1 1 0,1 0 1,20-3 274,-10-2-229,1 0 0,-1-1 0,0-1-1,0 0 1,18-15 0,-21 15-33,1 0-1,-1 1 1,1 0-1,0 0 1,1 1-1,-1 0 1,1 1-1,0 0 1,17-4 0,-26 8-25,0 0 1,-1 0-1,1-1 1,0 1-1,0 0 1,-1 0-1,1 0 1,0 1-1,-1-1 1,1 0-1,0 0 1,-1 0-1,1 0 1,0 1-1,-1-1 1,1 0-1,0 0 1,-1 1-1,1-1 1,0 1-1,-1-1 1,1 1-1,-1-1 1,1 1-1,-1-1 1,1 1-1,-1-1 1,0 1-1,1-1 1,-1 1-1,0 0 1,1-1-1,-1 2 1,1 30-49,-20 32-136,13-41-1726,9-21-2207,7-12-162,5-9-2008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7.600"/>
    </inkml:context>
    <inkml:brush xml:id="br0">
      <inkml:brushProperty name="width" value="0.025" units="cm"/>
      <inkml:brushProperty name="height" value="0.025" units="cm"/>
    </inkml:brush>
  </inkml:definitions>
  <inkml:trace contextRef="#ctx0" brushRef="#br0">17 76 11499,'0'0'12871,"8"7"-11841,-3-3-932,-4-2-61,1-1-1,-1 1 0,1 0 1,-1-1-1,1 1 0,0-1 1,-1 0-1,1 0 0,0 0 1,0 0-1,0 0 0,0 0 1,0 0-1,0 0 0,0-1 1,0 1-1,0-1 0,1 1 1,-1-1-1,0 0 0,0 0 1,0 0-1,0 0 0,1-1 1,-1 1-1,0 0 0,0-1 1,0 0-1,0 1 0,0-1 1,0 0-1,0 0 0,0 0 0,0 0 1,0-1-1,0 1 0,2-3 1,33-34 268,-36 36-297,1 1 0,-1-1 1,0 1-1,0-1 0,0 0 1,0 1-1,0-1 0,0 0 1,-1 0-1,1 0 0,0 0 0,-1 0 1,0 1-1,1-1 0,-1 0 1,0 0-1,0 0 0,0 0 0,0 0 1,0 0-1,-1 0 0,1 0 1,0 0-1,-2-3 0,1 5-4,0-1 0,0 0 0,0 1 0,0-1 0,0 1 0,0-1 0,0 1 0,0-1 0,0 1 0,0 0 0,0 0 0,0-1 0,0 1 0,0 0 0,0 0 0,0 0 0,0 0 0,-1 0 0,1 0 0,0 1 0,0-1 0,0 0 0,-2 1 0,-25 10-68,15 0 64,0 1 0,1 1 0,0 0 0,1 0 0,1 1 0,-13 22 0,23-36 3,-1 1-1,1 0 1,0-1-1,-1 1 1,1 0-1,0-1 1,-1 1-1,1 0 1,0-1-1,0 1 1,0 0-1,-1 0 1,1 0-1,0-1 1,0 1-1,0 0 1,0 0-1,0-1 1,1 1-1,-1 0 0,0 0 1,0-1-1,0 1 1,1 0-1,-1-1 1,0 1-1,1 0 1,-1-1-1,1 1 1,-1 0-1,0-1 1,1 1-1,0-1 1,-1 1-1,1 0 1,-1-1-1,1 0 1,0 1-1,-1-1 1,1 1-1,0-1 1,-1 0-1,1 1 1,0-1-1,-1 0 1,1 0-1,0 0 1,0 0-1,-1 1 1,1-1-1,0 0 1,0 0-1,0 0 1,-1-1-1,2 1 0,62 0 182,-39-1-149,-7 2-33,0 1 1,0 0-1,0 1 0,-1 1 0,1 1 1,18 7-1,-36-11 4,0-1 0,1 0 0,-1 0 0,0 0 1,1 1-1,-1-1 0,1 0 0,-1 0 0,0 0 0,1 0 0,-1 0 1,1 0-1,-1 0 0,1 0 0,-1 0 0,0 0 0,1 0 0,-1 0 0,1 0 1,-1 0-1,0 0 0,1 0 0,-1 0 0,1 0 0,-1-1 0,0 1 1,1 0-1,-1 0 0,1 0 0,-1-1 0,0 1 0,1-1 0,-1-14 86,-17-25-29,13 31-14,3 6-19,-1 1 1,1-1-1,0 0 0,0 0 1,1 0-1,-1 0 1,0 0-1,1 0 0,0 0 1,0 0-1,0 0 1,0 0-1,0 0 1,1 0-1,-1 0 0,1 0 1,0 0-1,1-4 1,0 5 31,-1 0 0,1 1 0,0-1 0,0 0 0,0 1 1,0-1-1,0 1 0,0-1 0,0 1 0,0 0 0,1 0 0,-1 0 1,0 0-1,1 1 0,-1-1 0,1 1 0,-1-1 0,0 1 0,1 0 0,-1 0 1,1 0-1,3 0 0,35 1-63,43-2-976,-30-8-4830,-23-2-2468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8.225"/>
    </inkml:context>
    <inkml:brush xml:id="br0">
      <inkml:brushProperty name="width" value="0.025" units="cm"/>
      <inkml:brushProperty name="height" value="0.025" units="cm"/>
    </inkml:brush>
  </inkml:definitions>
  <inkml:trace contextRef="#ctx0" brushRef="#br0">1 30 11627,'0'0'9246,"11"-4"-7821,0-1-981,1 1 0,0 0-1,0 0 1,1 1 0,-1 1 0,1 0-1,-1 1 1,17 0 0,-28 2-428,1-1 1,-1 0-1,0 1 1,1-1-1,-1 1 1,0-1 0,0 1-1,1-1 1,-1 1-1,0 0 1,0 0-1,0 0 1,0-1-1,0 1 1,0 0 0,0 0-1,0 0 1,0 1-1,-1-1 1,1 0-1,0 0 1,-1 0 0,1 1-1,-1-1 1,1 0-1,-1 0 1,0 1-1,1-1 1,-1 0 0,0 1-1,0-1 1,0 1-1,0-1 1,0 0-1,0 1 1,0-1-1,-1 0 1,0 3 0,1 1 3,-1 0 0,-1 1 0,1-1 0,-1 0 0,0 0 1,0 0-1,0 0 0,-5 7 0,-46 45 45,41-46-18,1 0-1,1 0 1,0 1 0,-17 26 0,27-37-25,0-1 0,-1 1 0,1 0 0,0-1 0,0 1 0,0-1 0,-1 1 1,1 0-1,0-1 0,0 1 0,0 0 0,0-1 0,0 1 0,0-1 0,0 1 0,1 0 0,-1-1 0,0 1 0,0-1 0,0 1 1,1 0-1,-1-1 0,0 1 0,1-1 0,-1 1 0,0-1 0,1 1 0,-1-1 0,0 1 0,1-1 0,-1 1 0,1-1 1,-1 0-1,1 1 0,-1-1 0,1 0 0,0 1 0,-1-1 0,1 0 0,-1 0 0,1 0 0,0 1 0,-1-1 0,1 0 0,-1 0 1,1 0-1,0 0 0,-1 0 0,1 0 0,0 0 0,-1 0 0,1-1 0,46 1 255,-36-1-203,22-2-325,1-1-1,-1-2 0,0-2 0,0-1 0,45-19 1,-54 14-3839,-24 13 3887,1 1 0,-1-1-1,0 1 1,0 0 0,0-1 0,1 1-1,-1-1 1,0 1 0,0-1-1,0 1 1,0-1 0,0 1-1,0-1 1,0 1 0,0-1 0,0 1-1,0-1 1,0 1 0,0-1-1,0 1 1,0-1 0,0 1 0,-1-1-1,1 1 1,0-1 0,0 1-1,-1-1 1,1 1 0,0-1 0,-1 1-1,1 0 1,0-1 0,-1 1-1,1 0 1,0-1 0,-1 1-1,1 0 1,-1 0 0,1-1 0,-1 1-1,1 0 1,-1 0 0,1 0-1,-1-1 1,1 1 0,-1 0 0,1 0-1,-1 0 1,-21-8-7249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8.582"/>
    </inkml:context>
    <inkml:brush xml:id="br0">
      <inkml:brushProperty name="width" value="0.025" units="cm"/>
      <inkml:brushProperty name="height" value="0.025" units="cm"/>
    </inkml:brush>
  </inkml:definitions>
  <inkml:trace contextRef="#ctx0" brushRef="#br0">0 49 9385,'0'0'12812,"61"-32"-12780,-23 25-32,2 2-609,1 1-1344,-2 4-1507,-1 0-1729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8.925"/>
    </inkml:context>
    <inkml:brush xml:id="br0">
      <inkml:brushProperty name="width" value="0.025" units="cm"/>
      <inkml:brushProperty name="height" value="0.025" units="cm"/>
    </inkml:brush>
  </inkml:definitions>
  <inkml:trace contextRef="#ctx0" brushRef="#br0">178 64 6887,'0'0'13906,"-9"-6"-12299,7 5-1533,-1-1-10,0 0 0,0 0 0,1 0 0,-1 0 0,-1 0 0,1 1-1,0 0 1,0-1 0,0 1 0,-1 0 0,1 1 0,-1-1 0,1 1 0,-1-1-1,1 1 1,-1 0 0,1 0 0,0 1 0,-1-1 0,1 1 0,-1 0 0,1-1-1,0 1 1,-1 1 0,1-1 0,-5 3 0,3 0 10,-1-1 0,1 1 0,-1 1-1,1-1 1,1 1 0,-1 0 0,1 0 0,-1 0 0,1 1 0,1 0 0,-1-1 0,1 1 0,0 1-1,1-1 1,-1 0 0,1 1 0,0-1 0,-1 10 0,3-15-68,0-1 1,0 1-1,0 0 1,0 0-1,1 0 1,-1 0-1,0-1 0,0 1 1,0 0-1,1 0 1,-1-1-1,1 1 1,-1 0-1,0-1 1,1 1-1,-1 0 1,1-1-1,-1 1 0,1 0 1,0-1-1,-1 1 1,1-1-1,0 1 1,-1-1-1,1 0 1,0 1-1,-1-1 1,1 0-1,1 1 0,30 0 142,-23-3-112,1 0 1,-1 0-1,1-1 1,13-7-1,-8 2-24,0-1-1,-1-1 1,0 0-1,-1-1 1,0-1-1,-1 0 1,0 0 0,-1-1-1,0-1 1,-1 0-1,11-20 1,-60 145-167,39-110 152,-16 57 72,16-27-136,0-30 51,0 0 0,1 0 0,-1-1 1,0 1-1,0 0 0,1 0 0,-1 0 1,1-1-1,-1 1 0,1 0 0,-1-1 1,1 1-1,-1 0 0,1-1 0,-1 1 0,1-1 1,0 1-1,-1-1 0,1 1 0,0-1 1,-1 1-1,1-1 0,0 0 0,0 1 1,-1-1-1,2 0 0,3 1-251,0 0 0,0-1 0,0 0 0,0 0 0,0-1 0,0 1 0,-1-1 0,1 0 0,0 0 0,0-1 0,-1 1 0,1-1 0,-1 0 0,6-4 0,1-1-1137,0 0 1,0-1-1,-1-1 0,11-11 0,8-13-4287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9.268"/>
    </inkml:context>
    <inkml:brush xml:id="br0">
      <inkml:brushProperty name="width" value="0.025" units="cm"/>
      <inkml:brushProperty name="height" value="0.025" units="cm"/>
    </inkml:brush>
  </inkml:definitions>
  <inkml:trace contextRef="#ctx0" brushRef="#br0">101 0 11659,'0'0'9364,"-9"7"-8105,0 1-898,1 0-1,1 0 0,-1 1 0,1 0 0,1 0 0,0 0 0,0 1 0,1 0 1,0 0-1,1 0 0,0 1 0,-5 20 0,7-21-188,0-1 0,0 1-1,1-1 1,1 1-1,0-1 1,2 19 0,-2-26-163,0 0 0,1-1-1,0 1 1,-1 0 0,1 0 0,0 0 0,0-1 0,0 1 0,0 0 0,0-1 0,0 1-1,1-1 1,-1 1 0,0-1 0,1 0 0,-1 1 0,1-1 0,0 0 0,-1 0 0,1 0-1,0 0 1,0 0 0,-1-1 0,1 1 0,0-1 0,0 1 0,0-1 0,0 1-1,0-1 1,0 0 0,0 0 0,0 0 0,0 0 0,0 0 0,-1-1 0,1 1 0,0-1-1,4 0 1,1-1-22,0-1 0,0 0-1,0 0 1,0 0 0,0-1-1,-1 0 1,0 0 0,0 0 0,11-11-1,-10 9-7,2-1-1,-1 1 1,1 0 0,10-5-1,-19 11 23,1 0-1,-1 0 1,0-1-1,0 1 1,1 0-1,-1 0 1,0 0-1,0 0 1,1 0-1,-1 0 0,0 0 1,1 0-1,-1 0 1,0 0-1,0 0 1,1 0-1,-1 0 1,0 0-1,1 0 1,-1 0-1,0 0 1,0 0-1,1 0 1,-1 0-1,0 1 1,0-1-1,1 0 1,-1 0-1,0 0 1,0 0-1,1 1 1,-1-1-1,0 0 1,0 0-1,0 0 1,0 1-1,1-1 1,1 15 45,-8 16 76,-5 7-25,6-24-47,1 0 0,0 1 0,1-1 0,-2 30 0,7-45-523,0 0 1,-1 1 0,1-1-1,0 0 1,0 0-1,-1 0 1,1 0-1,-1 0 1,1-1-1,-1 1 1,1 0 0,-1-1-1,1-1 1,13-18-6068,0-5-4724</inkml:trace>
  <inkml:trace contextRef="#ctx0" brushRef="#br0" timeOffset="1">412 11 17424,'0'0'7880,"-27"65"-6375,15-32-384,0 6-320,1 2-128,3-1-321,0-1-288,2-4-32,5-3-704,-2-3-1282,3-9-2402,0-6-5061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01.303"/>
    </inkml:context>
    <inkml:brush xml:id="br0">
      <inkml:brushProperty name="width" value="0.025" units="cm"/>
      <inkml:brushProperty name="height" value="0.025" units="cm"/>
    </inkml:brush>
  </inkml:definitions>
  <inkml:trace contextRef="#ctx0" brushRef="#br0">1 0 8040,'0'0'12363,"40"57"-11818,-40-14-353,0 6-192,-5 3 32,3-1-192,2-4-1025,0-6-865,0-11-1602,0-12-896,2-12-3043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01.706"/>
    </inkml:context>
    <inkml:brush xml:id="br0">
      <inkml:brushProperty name="width" value="0.025" units="cm"/>
      <inkml:brushProperty name="height" value="0.025" units="cm"/>
    </inkml:brush>
  </inkml:definitions>
  <inkml:trace contextRef="#ctx0" brushRef="#br0">0 112 12716,'0'0'1217,"2"-9"374,-2 5-1460,0 0-1,1 0 1,-1 0 0,1 0-1,0 1 1,1-1 0,-1 0 0,0 1-1,1-1 1,0 1 0,0-1-1,0 1 1,0 0 0,1 0-1,-1 0 1,1 0 0,0 0-1,0 0 1,0 1 0,0 0 0,0-1-1,1 1 1,-1 0 0,1 1-1,-1-1 1,8-2 0,0 0-77,-1 1 0,1 0 0,0 0 0,0 1 0,0 0 0,0 1 1,1 1-1,-1 0 0,0 0 0,0 1 0,0 0 0,0 1 0,0 0 0,0 1 1,0 0-1,0 1 0,-1 0 0,0 1 0,0 0 0,11 7 0,-11-4-9,0 0-1,0 0 1,0 1-1,-1 0 1,-1 0-1,1 1 1,-2 1-1,1-1 1,-2 1-1,1 0 1,-1 1-1,-1 0 1,0 0-1,-1 0 1,0 0-1,-1 1 1,3 20 0,-4-23 205,-1 1 0,-1 0 1,0-1-1,0 1 1,-1 0-1,0 0 0,-1-1 1,0 1-1,0-1 1,-2 0-1,1 1 0,-1-1 1,-10 17-1,7-17 52,0 0 0,-1 0 0,0-1-1,-1 0 1,0-1 0,0 0 0,-1 0-1,0-1 1,0 0 0,0-1 0,-22 10-1,22-12-180,0 0 0,0 0-1,0-1 1,0-1 0,0 0-1,-1 0 1,1-1 0,-1 0 0,1-1-1,-1 0 1,-11-2 0,18 2-167,0-1 1,1 0 0,-1 0 0,0 0-1,1-1 1,-1 1 0,1-1 0,0 0-1,-1 0 1,1 0 0,0 0-1,0-1 1,0 1 0,1-1 0,-1 0-1,1 1 1,-1-1 0,1-1 0,0 1-1,0 0 1,0 0 0,0-1-1,1 1 1,0-1 0,-1 1 0,1-1-1,0 0 1,1 0 0,-1 1 0,1-1-1,0 0 1,-1 0 0,2-5 0,-1 8-235,0 0 1,0 0 0,0-1 0,1 1 0,-1 0 0,0 0 0,1 0 0,-1 0 0,1 0 0,-1-1 0,1 1 0,-1 0 0,1 0 0,0 0-1,0 0 1,-1 1 0,1-1 0,0 0 0,0 0 0,0 0 0,0 1 0,0-1 0,0 0 0,0 1 0,0-1 0,0 1 0,0-1 0,1 1-1,-1 0 1,0-1 0,0 1 0,0 0 0,1 0 0,-1 0 0,2 0 0,3-2-1109,16-3-5114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3:51.433"/>
    </inkml:context>
    <inkml:brush xml:id="br0">
      <inkml:brushProperty name="width" value="0.025" units="cm"/>
      <inkml:brushProperty name="height" value="0.025" units="cm"/>
    </inkml:brush>
  </inkml:definitions>
  <inkml:trace contextRef="#ctx0" brushRef="#br0">1 248 4740,'0'0'4309,"10"4"-3781,30 13-21,-35-16-284,0 0 1,0 0-1,0 0 0,0-1 0,0 1 0,0-1 0,1 0 1,-1-1-1,10-1 0,8-1 198,73-1 183,138-25 0,61-4 713,857 27-610,-643 9-570,-216-6-87,496 18 39,-107 18-48,2-32-43,-330-3 21,-308 2-15,1219 21-8,-799-4 23,387 26 26,217 30 6,-851-60-43,926 15 35,-469-54-16,833-66 63,-544 18 85,2 37 171,-898 35-349,263-19 36,98-2 100,320 43-64,527 1-10,-616-25-35,-514 6-27,325 17 41,-312-15-27,545-17 10,-183-48-9,72-7 8,1062-15 12,-1582 94 426,-30-3-1747,-14-6-3027,-25-2-1236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02.033"/>
    </inkml:context>
    <inkml:brush xml:id="br0">
      <inkml:brushProperty name="width" value="0.025" units="cm"/>
      <inkml:brushProperty name="height" value="0.025" units="cm"/>
    </inkml:brush>
  </inkml:definitions>
  <inkml:trace contextRef="#ctx0" brushRef="#br0">53 0 13453,'0'0'11723,"-47"7"-10698,41 0-513,6-1-416,0-2-96,9 4-896,7-3-1827,2 0-1377,-2-1-4132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02.389"/>
    </inkml:context>
    <inkml:brush xml:id="br0">
      <inkml:brushProperty name="width" value="0.025" units="cm"/>
      <inkml:brushProperty name="height" value="0.025" units="cm"/>
    </inkml:brush>
  </inkml:definitions>
  <inkml:trace contextRef="#ctx0" brushRef="#br0">12 1 16271,'0'0'11211,"-12"37"-11115,20-37-416,1 0-1698,0 0-2082,-3-2-5285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3.324"/>
    </inkml:context>
    <inkml:brush xml:id="br0">
      <inkml:brushProperty name="width" value="0.025" units="cm"/>
      <inkml:brushProperty name="height" value="0.025" units="cm"/>
    </inkml:brush>
  </inkml:definitions>
  <inkml:trace contextRef="#ctx0" brushRef="#br0">3 135 4837,'0'0'14525,"-1"-8"-13681,0 5-768,1 1 1,0-1 0,0 0-1,0 0 1,0 1-1,0-1 1,0 0-1,1 1 1,-1-1 0,1 0-1,0 1 1,0-1-1,0 1 1,0-1-1,0 1 1,3-4 0,-1 2 69,1 0 0,0 0 1,0 0-1,0 1 0,0-1 1,1 1-1,0 0 0,-1 1 1,8-4-1,-7 3-80,1 0 0,0 1 0,-1 0 0,1 0 0,0 0 0,0 1 0,0 0 0,0 0 0,0 0 0,0 1 0,8 0 0,-10 1-52,-1-1 0,1 1-1,-1 1 1,1-1 0,-1 0 0,0 1 0,1 0-1,-1 0 1,0 0 0,0 0 0,0 0 0,-1 0-1,1 1 1,0-1 0,-1 1 0,0 0-1,1 0 1,-1 0 0,3 6 0,12 31 324,-13-29-287,0 0 0,0 0 0,1-1-1,1 0 1,10 14 0,-15-22-19,0-1 1,1 1-1,-1-1 1,0 0-1,1 0 1,-1 1-1,1-1 1,0 0-1,-1 0 1,1-1-1,0 1 1,0 0 0,0 0-1,-1-1 1,1 1-1,0-1 1,0 0-1,0 0 1,0 1-1,0-1 1,0-1-1,0 1 1,0 0-1,0 0 1,-1-1-1,1 1 1,0-1-1,0 1 1,0-1-1,-1 0 1,1 1-1,0-1 1,0 0-1,-1 0 1,1-1-1,-1 1 1,1 0-1,1-2 1,7-6 104,0-1 0,0 0 0,0-1-1,-1 0 1,-1 0 0,0-1 0,-1 0 0,0 0 0,0-1 0,-2 0 0,1 0 0,-2-1-1,6-24 1,-12 37-1380,-3 10 743,2 3-2734,6-4-6213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4.007"/>
    </inkml:context>
    <inkml:brush xml:id="br0">
      <inkml:brushProperty name="width" value="0.025" units="cm"/>
      <inkml:brushProperty name="height" value="0.025" units="cm"/>
    </inkml:brush>
  </inkml:definitions>
  <inkml:trace contextRef="#ctx0" brushRef="#br0">186 29 6694,'0'0'17115,"-9"-1"-16746,3 2-354,0 0 1,0 0-1,0 1 1,0 0-1,0 0 1,0 0 0,1 1-1,-1-1 1,1 1-1,0 1 1,0-1 0,0 1-1,0 0 1,0 0-1,1 0 1,0 1 0,0-1-1,0 1 1,0 0-1,1 0 1,0 0-1,0 1 1,0-1 0,-2 8-1,5-12-13,0-1 0,-1 1-1,1 0 1,0 0 0,0 0 0,-1 0-1,1-1 1,0 1 0,0 0-1,0 0 1,0 0 0,0 0 0,0-1-1,0 1 1,1 0 0,-1 0 0,0 0-1,0 0 1,1-1 0,-1 1-1,0 0 1,1 0 0,-1-1 0,1 1-1,-1 0 1,1-1 0,-1 1-1,1 0 1,-1-1 0,1 1 0,0-1-1,-1 1 1,1-1 0,0 1 0,0-1-1,-1 1 1,1-1 0,0 0-1,0 0 1,0 1 0,1-1 0,45 7 58,-21-4-70,-21-2 1,1 1 0,0-1 0,-1 1 0,0 1 0,0-1 0,1 1 0,-1 0-1,-1 0 1,1 1 0,0-1 0,-1 1 0,0 0 0,0 0 0,0 0 0,0 1 0,-1-1 0,0 1 0,6 10 0,-8-11 6,1 0-1,-1 0 1,1 0 0,-1 0 0,0 1-1,-1-1 1,1 0 0,-1 1 0,0-1-1,0 1 1,0-1 0,-1 0 0,1 1 0,-1-1-1,0 0 1,0 0 0,-1 0 0,1 1-1,-1-1 1,0 0 0,0-1 0,0 1-1,-1 0 1,1-1 0,-7 7 0,4-4 59,-1 0-1,-1-1 1,1 1 0,-1-1 0,0-1 0,0 1-1,0-1 1,-1-1 0,1 1 0,-1-1 0,0 0 0,0-1-1,0 0 1,-1 0 0,1-1 0,0 0 0,0 0-1,-1-1 1,1 0 0,-1-1 0,-8-1 0,15 1-41,-1 0 1,1 1 0,0-1-1,0 0 1,0-1 0,-1 1-1,1 0 1,0-1 0,1 1 0,-1-1-1,0 1 1,0-1 0,1 0-1,-1 0 1,1 0 0,-1 0-1,1 0 1,0 0 0,0 0-1,0-1 1,0 1 0,0 0-1,0 0 1,1-1 0,-1 1 0,1-1-1,0 1 1,0 0 0,0-1-1,0 1 1,0-1 0,0 1-1,0-1 1,1 1 0,0-3-1,1-3-16,-1 1-1,1 0 0,0 0 0,1 0 0,0 0 0,0 1 1,1-1-1,-1 1 0,1 0 0,8-9 0,2 2 0,1 1 0,0 1-1,1 0 1,0 1 0,18-8 0,-20 10 7,1 1 0,-1-2 0,-1 0 0,1 0 0,-1-1 0,-1-1 0,13-14 0,-23 23 25,-1 0 1,1 0-1,0 0 1,-1 0-1,0 0 1,1 0 0,-1 0-1,0 0 1,0-1-1,0 1 1,-1 0-1,1-1 1,0 1-1,-1-1 1,0 1-1,1-1 1,-1 1-1,0-1 1,0 1-1,-1-1 1,1 1-1,0-1 1,-1 1 0,-1-5-1,0 5 2,1 0 1,-1 0-1,0 0 0,1 0 0,-1 0 1,0 1-1,0-1 0,-1 0 0,1 1 1,0 0-1,0 0 0,-1-1 1,1 1-1,-1 1 0,1-1 0,-1 0 1,1 1-1,-1-1 0,1 1 0,-1 0 1,0-1-1,-4 2 0,-3-1-566,-22 1 761,19 6-2906,9 8-4686,4-10 900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4.335"/>
    </inkml:context>
    <inkml:brush xml:id="br0">
      <inkml:brushProperty name="width" value="0.025" units="cm"/>
      <inkml:brushProperty name="height" value="0.025" units="cm"/>
    </inkml:brush>
  </inkml:definitions>
  <inkml:trace contextRef="#ctx0" brushRef="#br0">68 0 13357,'0'0'8205,"-7"10"-7906,-1 2-105,0 1 0,1 0 1,1 1-1,0 0 0,1 0 1,0 0-1,1 0 0,0 1 1,-2 27-1,6-38-119,-1 5 52,1-1-1,-1 1 1,2 0-1,-1-1 0,1 1 1,3 13-1,-3-20-94,0 0-1,0 0 0,0 0 0,0-1 1,0 1-1,0 0 0,0-1 0,1 1 1,-1-1-1,1 1 0,-1-1 0,1 0 1,-1 0-1,1 1 0,0-1 0,0 0 1,-1-1-1,1 1 0,0 0 1,0 0-1,0-1 0,0 1 0,0-1 1,0 0-1,0 0 0,0 1 0,0-1 1,0 0-1,0-1 0,0 1 0,0 0 1,0-1-1,3 0 0,1-1 33,-1 1-1,0-1 1,0-1-1,0 1 1,0-1-1,0 1 1,-1-1-1,1-1 1,-1 1-1,0-1 1,0 1-1,0-1 1,0-1-1,0 1 1,-1 0-1,0-1 1,0 0-1,0 1 1,-1-1-1,4-10 1,-3 8 78,-1 1 1,1-1 0,-2 1-1,1-1 1,-1 0-1,1 0 1,-2 1 0,1-1-1,-1 0 1,0 0 0,-1 0-1,1 0 1,-1 0-1,-1 1 1,1-1 0,-5-11-1,3 15-123,0-1-1,0 1 0,0 0 1,0-1-1,0 1 1,-1 1-1,1-1 0,-1 0 1,0 1-1,0 0 1,0 0-1,0 0 0,0 0 1,-1 1-1,1-1 1,-6 0-1,7 2-169,1-1 1,0 1 0,-1 0-1,0 0 1,1 0-1,-1 0 1,1 0-1,-1 0 1,1 1-1,-1-1 1,1 1-1,0 0 1,-4 1-1,5-2-155,0 1-1,-1 0 1,1 0-1,0 0 1,0 0-1,0 0 1,0 1-1,0-1 1,0 0-1,0 0 1,0 1-1,0-1 1,1 0-1,-1 1 1,1-1-1,-1 1 1,1-1-1,-1 1 1,1-1-1,0 1 1,0-1-1,-1 1 1,1 1-1,0 8-4220,0-1-1388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5.113"/>
    </inkml:context>
    <inkml:brush xml:id="br0">
      <inkml:brushProperty name="width" value="0.025" units="cm"/>
      <inkml:brushProperty name="height" value="0.025" units="cm"/>
    </inkml:brush>
  </inkml:definitions>
  <inkml:trace contextRef="#ctx0" brushRef="#br0">21 97 12139,'0'0'7426,"-1"11"-6000,-5 58 435,-7 147 1354,13-215-2900,2-18 1153,6-24-1370,-2 0 0,-1 0 0,-3 0 0,-1-1 0,-5-46 0,-4 61-95,2 41-115,0 42-30,6-54 140,0-1-1,0 1 1,0 0 0,0 0 0,0 0 0,0-1-1,1 1 1,-1 0 0,1 0 0,-1-1 0,1 1 0,0-1-1,-1 1 1,1 0 0,0-1 0,0 1 0,0-1 0,0 0-1,1 1 1,-1-1 0,0 0 0,0 0 0,1 0-1,2 2 1,-2-2 6,0-1-1,-1 1 1,2-1-1,-1 0 1,0 0-1,0 0 1,0 0-1,0 0 1,0 0 0,0 0-1,0-1 1,0 1-1,0-1 1,0 1-1,0-1 1,-1 0-1,1 0 1,0 0-1,0 0 1,0 0-1,-1 0 1,3-2-1,7-6 7,0-2 0,-1 0-1,0 0 1,-1-1 0,0 0 0,0 0-1,-2-1 1,1 0 0,-2 0-1,10-26 1,-20 83-143,-11 21 138,6-28 180,1 0 1,1 0-1,-1 68 1,8-104-180,0 0 0,0 0 0,0 0-1,0 0 1,0 0 0,1 0 0,-1 0 0,0 0 0,1 0 0,-1-1 0,1 1-1,-1 0 1,1 0 0,0 0 0,-1 0 0,1-1 0,0 1 0,-1 0-1,1-1 1,0 1 0,0-1 0,0 1 0,-1 0 0,1-1 0,0 0-1,0 1 1,0-1 0,0 0 0,0 1 0,0-1 0,0 0 0,0 0-1,0 0 1,0 0 0,0 0 0,0 0 0,0 0 0,0 0 0,0 0-1,0 0 1,0-1 0,0 1 0,0 0 0,0-1 0,0 1 0,-1 0-1,3-2 1,3 0 17,0 0-1,0-1 0,0 0 1,-1 0-1,1 0 0,7-6 1,-2-3-14,1 0 0,-1-1 0,-1 0 0,0 0 0,-1-1 0,-1-1 0,0 1 0,-1-1 0,6-18 1,-19 112-160,3-64 181,1-9-6,0 0 0,1 0 0,0 0 1,0 1-1,1-1 0,-1 0 0,1 0 1,1 0-1,1 13 0,-1-19-118,-1 1-1,1-1 1,-1 1 0,1 0 0,0-1-1,0 1 1,-1-1 0,1 0 0,0 1-1,0-1 1,-1 1 0,1-1 0,0 0-1,0 0 1,0 1 0,-1-1-1,1 0 1,0 0 0,0 0 0,0 0-1,0 0 1,0 0 0,-1 0 0,1 0-1,0-1 1,0 1 0,0 0 0,0 0-1,-1-1 1,1 1 0,0-1 0,0 1-1,0-1 1,26-16-5640,-19 3-609,-1-2-2403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5.459"/>
    </inkml:context>
    <inkml:brush xml:id="br0">
      <inkml:brushProperty name="width" value="0.025" units="cm"/>
      <inkml:brushProperty name="height" value="0.025" units="cm"/>
    </inkml:brush>
  </inkml:definitions>
  <inkml:trace contextRef="#ctx0" brushRef="#br0">0 1 12332,'0'0'13036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5.786"/>
    </inkml:context>
    <inkml:brush xml:id="br0">
      <inkml:brushProperty name="width" value="0.025" units="cm"/>
      <inkml:brushProperty name="height" value="0.025" units="cm"/>
    </inkml:brush>
  </inkml:definitions>
  <inkml:trace contextRef="#ctx0" brushRef="#br0">106 1 12748,'0'0'4511,"-8"3"-1751,1 0-2460,1 0 1,0 1-1,0 0 1,0 0-1,0 0 0,1 1 1,0 0-1,0 0 1,0 0-1,0 0 0,1 1 1,0 0-1,0 0 1,1 0-1,-1 0 0,1 1 1,0-1-1,1 1 1,0 0-1,0 0 0,-1 8 1,3-12-271,-1-1 0,1 1 0,0 0 0,0-1 0,0 1 0,0 0 0,0-1 0,1 1 1,-1 0-1,1-1 0,0 1 0,-1-1 0,1 1 0,1-1 0,-1 1 0,0-1 0,0 0 0,1 0 0,0 1 0,-1-1 1,1 0-1,3 3 0,-2-4-19,0 0 0,0 0 0,0 0 0,0 0 0,0-1 0,0 1 0,0-1 0,0 1 0,0-1 0,0 0 0,0 0 0,0-1 0,1 1 0,-1-1 0,0 1 0,0-1 0,0 0 0,0 0 0,-1 0 0,5-2 0,0-2 95,1 1 0,0-1 0,-1 0 0,0 0 0,0-1 0,-1 0 0,1 0 0,-1-1 0,-1 0 0,1 0 0,-1 0 0,0 0 0,-1-1 0,0 0 0,0 0 0,-1 0 0,1 0 0,-2-1 0,1 0 0,0-9 1,-3 16-103,0 1 0,0 0 0,0-1 0,0 1 0,-1 0 0,1 0 1,0-1-1,-1 1 0,1 0 0,-1 0 0,0 0 0,1-1 0,-1 1 1,0 0-1,0 0 0,1 0 0,-1 0 0,0 1 0,0-1 1,0 0-1,0 0 0,0 0 0,0 1 0,-1-1 0,-1 0 0,0-1 124,0 1 0,0 0 0,-1 1 0,1-1 0,0 0 0,-1 1 0,1 0 0,-1 0 0,1 0 0,-5 0 0,4 1-313,0 0-1,0-1 0,0 1 1,0 1-1,1-1 1,-1 1-1,0-1 1,-6 5-1,8-5-248,1 0-1,-1 0 1,1 0-1,0 0 1,0 0 0,0 1-1,-1-1 1,1 0-1,0 1 1,1-1-1,-1 1 1,0-1-1,0 1 1,1-1-1,-1 1 1,0-1-1,1 1 1,0 0-1,-1-1 1,1 4-1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6.085"/>
    </inkml:context>
    <inkml:brush xml:id="br0">
      <inkml:brushProperty name="width" value="0.025" units="cm"/>
      <inkml:brushProperty name="height" value="0.025" units="cm"/>
    </inkml:brush>
  </inkml:definitions>
  <inkml:trace contextRef="#ctx0" brushRef="#br0">173 102 3812,'0'0'3688,"7"-9"-1782,0 2-1499,33-36 2376,-22 8 4821,-18 35-7502,0 0-1,0 0 0,0-1 0,0 1 0,0 0 1,0-1-1,0 1 0,0 0 0,0 0 0,0-1 1,-1 1-1,1 0 0,0 0 0,0-1 0,0 1 1,0 0-1,0 0 0,0-1 0,-1 1 0,1 0 1,0 0-1,0 0 0,0-1 0,0 1 0,-1 0 1,1 0-1,0 0 0,0 0 0,-1-1 0,1 1 1,0 0-1,0 0 0,-1 0 0,1 0 0,0 0 1,0 0-1,-1 0 0,1 0 0,0 0 0,-1 0 1,1 0-1,-20 1 946,-17 11-1065,17-3 103,1 1 0,1 1-1,0 1 1,0 1 0,1 0 0,1 1-1,-22 24 1,38-38-86,0 1 0,-1-1 0,1 0 0,0 1 0,0-1 0,0 0 0,0 1 0,0-1 0,-1 0 0,1 1-1,0-1 1,0 1 0,0-1 0,0 0 0,0 1 0,0-1 0,0 1 0,0-1 0,1 0 0,-1 1 0,0-1 0,0 1 0,0-1 0,0 0 0,0 1 0,1-1 0,-1 0-1,0 1 1,0-1 0,0 0 0,1 1 0,-1-1 0,0 0 0,1 0 0,-1 1 0,0-1 0,1 0 0,-1 0 0,0 1 0,1-1 0,-1 0 0,0 0 0,1 0 0,-1 0 0,1 0-1,-1 0 1,0 0 0,1 0 0,-1 1 0,1-1 0,-1 0 0,0-1 0,1 1 0,-1 0 0,0 0 0,1 0 0,-1 0 0,1 0 0,43 1 44,-13 0-51,-27 0 4,-1-1 0,1 1 0,-1 0-1,1 1 1,-1-1 0,1 1 0,-1 0-1,0-1 1,1 1 0,-1 1 0,0-1-1,0 0 1,-1 1 0,1-1 0,0 1-1,-1 0 1,0 0 0,0 0 0,0 0-1,0 1 1,0-1 0,0 0 0,-1 1-1,0-1 1,1 1 0,-2 0-1,1-1 1,0 1 0,-1 0 0,1 6-1,-1-5 55,0 0-1,-1 0 1,1 0-1,-1 0 0,0 0 1,-1 0-1,1 0 0,-1 0 1,0-1-1,0 1 1,0-1-1,-1 1 0,0-1 1,0 0-1,0 0 0,0 0 1,0 0-1,-1-1 1,0 1-1,1-1 0,-1 0 1,-8 4-1,6-4 46,-1 1-1,0-2 1,0 1-1,0-1 1,0 0-1,0 0 1,0-1 0,-1 0-1,1 0 1,-1-1-1,1 0 1,0 0-1,-9-2 1,16 2-147,-1 0-1,1 0 1,-1 0 0,1-1 0,-1 1-1,1 0 1,-1 0 0,1-1 0,0 1-1,-1 0 1,1 0 0,0-1-1,-1 1 1,1-1 0,0 1 0,-1 0-1,1-1 1,0 1 0,-1-1 0,1 1-1,0 0 1,0-1 0,0 1 0,0-1-1,-1 1 1,1-1 0,0 1-1,0-1 1,0 1 0,0-1 0,0 1-1,0-1 1,0 1 0,0-1 0,0 1-1,0-1 1,1 1 0,-1-1 0,0 1-1,0-1 1,0 1 0,1-1-1,-1 1 1,0 0 0,0-1 0,1 1-1,-1-1 1,0 1 0,1 0 0,-1-1-1,0 1 1,1 0 0,-1-1 0,1 1-1,-1 0 1,1 0 0,-1 0 0,1-1-1,24-18-5426,-5 7-249,4-1-2354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6.568"/>
    </inkml:context>
    <inkml:brush xml:id="br0">
      <inkml:brushProperty name="width" value="0.025" units="cm"/>
      <inkml:brushProperty name="height" value="0.025" units="cm"/>
    </inkml:brush>
  </inkml:definitions>
  <inkml:trace contextRef="#ctx0" brushRef="#br0">96 12 15759,'0'0'3310,"-1"11"-1346,-47 197 2135,2-15-2790,69-292 1652,70-176-2890,-92 272-75,0-1 1,1 1-1,0 0 0,0 0 1,-1 0-1,2 0 0,-1 0 0,0 0 1,1 1-1,-1-1 0,1 1 0,0-1 1,-1 1-1,1 0 0,1 0 0,4-2 1,-7 3-3,0 1-1,0 0 1,1 0 0,-1-1 0,0 1 0,0 0 0,0 0-1,0 0 1,0 1 0,1-1 0,-1 0 0,0 0 0,0 0 0,0 1-1,0-1 1,0 1 0,0-1 0,0 1 0,0-1 0,2 2-1,-1 0-5,0 0-1,-1 0 0,1 0 1,0 0-1,-1 0 0,1 1 1,-1-1-1,0 1 0,0-1 1,0 1-1,0-1 0,1 4 1,-1-3 4,0 0 1,0 1 0,0-1 0,-1 0 0,1 1-1,-1-1 1,0 1 0,0-1 0,0 0 0,0 1 0,0-1-1,-1 1 1,0-1 0,1 0 0,-1 1 0,-1-1 0,1 0-1,0 0 1,-1 0 0,0 0 0,1 0 0,-1 0-1,0 0 1,-1-1 0,1 1 0,0-1 0,-1 1 0,1-1-1,-1 0 1,-6 4 0,2-2 34,-1-1 0,0 1 0,-1-1 0,1-1 0,0 1 0,-1-2 0,1 1 0,-1-1 0,0 0 0,1-1 0,-11 0 0,18 0-54,-1-1 1,0 1-1,1 0 1,-1-1-1,1 0 1,-1 1-1,0-1 1,1 0-1,0 0 0,-1 0 1,1 1-1,0-1 1,-1-1-1,1 1 1,0 0-1,0 0 1,0 0-1,0-1 1,0 1-1,0-1 0,0 1 1,0 0-1,1-1 1,-1 0-1,0 1 1,1-1-1,0 1 1,-1-1-1,1 0 1,0 1-1,0-3 0,0 3-222,-1 0-1,2 0 1,-1 0-1,0-1 1,0 1-1,0 0 1,0 0-1,1 0 1,-1 0-1,1 0 0,-1-1 1,1 1-1,-1 0 1,1 0-1,0 0 1,-1 0-1,1 0 1,0 1-1,0-1 1,-1 0-1,1 0 1,0 0-1,0 1 0,0-1 1,0 0-1,0 1 1,2-2-1,32-5-8996,-15 6 2845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4:10.159"/>
    </inkml:context>
    <inkml:brush xml:id="br0">
      <inkml:brushProperty name="width" value="0.025" units="cm"/>
      <inkml:brushProperty name="height" value="0.025" units="cm"/>
    </inkml:brush>
  </inkml:definitions>
  <inkml:trace contextRef="#ctx0" brushRef="#br0">50 56 224,'0'0'2621,"-8"-2"-1969,-23-9-364,30 11-246,1 0 0,-1 0 1,0 0-1,1-1 0,-1 1 0,1 0 1,-1-1-1,1 1 0,-1 0 1,1-1-1,0 1 0,-1 0 0,1-1 1,-1 1-1,1-1 0,0 1 0,-1-1 1,1 1-1,0-1 0,-1 1 0,1-1 1,0 1-1,0-1 0,0 1 0,-1-1 1,1 1-1,0-1 0,0 0 0,0 1 1,0-1-1,0 1 0,0-1 1,0 0-1,0 1 0,0-1 0,0 1 1,1-1-1,-1 1 0,0-1 0,0 0 1,1 1-1,-1-1 0,0 1 0,0-1 1,1 1-1,-1 0 0,1-1 0,-1 1 1,0-1-1,1 1 0,-1-1 1,1 1-1,-1 0 0,1-1 0,21-16 3533,100 20-1000,163 18-2123,-191-12-421,303 40 12,-20 0 493,-201-31-372,877 59 252,-44-88 333,-758 3-665,466-21-20,163-16-64,-551 29 0,376-22 0,-538 30-6,-97 11-3180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7.397"/>
    </inkml:context>
    <inkml:brush xml:id="br0">
      <inkml:brushProperty name="width" value="0.025" units="cm"/>
      <inkml:brushProperty name="height" value="0.025" units="cm"/>
    </inkml:brush>
  </inkml:definitions>
  <inkml:trace contextRef="#ctx0" brushRef="#br0">96 58 12588,'0'0'12518,"-10"-1"-12240,7 0-236,0 1 0,0-1 0,0 1 0,0 0 0,0 0 0,0 0 0,0 0 0,0 1 0,0-1 0,0 1 0,0 0 0,0 0 0,0 0 0,1 0 0,-1 0 0,0 1 0,1-1 0,-1 1 0,0 0 0,1-1 0,0 1 1,0 1-1,-1-1 0,1 0 0,0 0 0,1 1 0,-1-1 0,0 1 0,1-1 0,-1 1 0,1 0 0,0 0 0,0 0 0,0-1 0,0 1 0,1 0 0,-1 0 0,0 6 0,1-8-35,0 0 0,1 0 0,-1 0 1,0 0-1,0 0 0,1 0 0,-1 0 0,1 0 0,-1 0 1,0 0-1,1 0 0,0-1 0,-1 1 0,1 0 0,-1 0 1,1-1-1,0 1 0,0 0 0,-1-1 0,1 1 0,0-1 1,0 1-1,0-1 0,0 1 0,0-1 0,0 0 0,-1 1 0,1-1 1,0 0-1,0 0 0,0 0 0,0 1 0,0-1 0,0 0 1,0 0-1,0-1 0,0 1 0,0 0 0,0 0 0,0 0 1,0-1-1,1 1 0,45-12 139,-38 8-133,-1-1 1,0 0-1,-1-1 1,1 1-1,-1-1 1,12-13-1,-16 15-3,1 0 0,-1 0-1,0 0 1,0-1 0,-1 0-1,1 1 1,-1-1 0,0 0 0,0 0-1,0 0 1,-1-1 0,0 1-1,0 0 1,0-9 0,-22 44-202,12-14 258,3-9 26,1 1 1,1 0 0,-1 1-1,2-1 1,-1 1 0,1-1 0,0 1-1,1 0 1,-2 11 0,4-20-86,1 1 1,-1-1-1,1 1 1,-1-1 0,1 1-1,0-1 1,-1 1-1,1-1 1,-1 1 0,1-1-1,0 0 1,-1 1-1,1-1 1,0 0 0,-1 0-1,1 1 1,0-1-1,0 0 1,-1 0 0,1 0-1,0 0 1,-1 0-1,1 0 1,0 0 0,0 0-1,-1 0 1,1 0-1,0-1 1,0 1 0,-1 0-1,1 0 1,0-1 0,-1 1-1,1 0 1,-1-1-1,1 1 1,0-1 0,30-12-20,44-45-3713,-51 37-506,-2 0-3529,-19 19 7544,17-10 5290,-20 11-5021,1 0-1,-1 0 1,1 0-1,-1 1 1,1-1-1,0 0 1,-1 0-1,1 1 1,0-1-1,0 0 1,-1 1-1,1-1 1,0 1 0,0-1-1,0 1 1,0 0-1,-1-1 1,1 1-1,0 0 1,0 0-1,0-1 1,0 1-1,0 0 1,0 0 0,0 0-1,0 0 1,0 0-1,0 0 1,0 1-1,0-1 1,0 0-1,0 0 1,0 1-1,-1-1 1,1 0 0,0 1-1,0-1 1,0 1-1,0-1 1,-1 1-1,1 0 1,0-1-1,0 1 1,-1 0-1,1-1 1,-1 1 0,1 0-1,-1 0 1,1 0-1,-1-1 1,1 1-1,-1 0 1,1 0-1,-1 0 1,0 0-1,0 0 1,0 0-1,1 0 1,-1 1 0,1 4 62,0-1 1,0 1 0,-1 0 0,1 0 0,-1 0 0,-1-1 0,1 1 0,-3 10 0,-25 42 3109,10-26-1443,32-39-1075,7-10-672,11-26-361,7-6-992,-39 48 1296,1 1-1,-1 0 0,0 0 1,0 0-1,0 0 1,0 0-1,0 0 1,0 0-1,0-1 0,1 1 1,-1 0-1,0 0 1,0 0-1,0 0 1,0 0-1,0 0 0,1 0 1,-1 0-1,0 0 1,0 0-1,0 0 1,0 0-1,0 0 0,1 0 1,-1 0-1,0 0 1,0 0-1,0 0 1,0 0-1,1 0 0,-1 0 1,0 0-1,0 0 1,0 0-1,0 0 1,0 0-1,1 0 1,-1 1-1,0-1 0,0 0 1,0 0-1,0 0 1,0 0-1,0 0 1,0 0-1,0 0 0,1 1 1,-1-1-1,0 0 1,0 0-1,0 0 1,0 0-1,0 0 0,0 1 1,0-1-1,0 0 1,0 0-1,0 0 1,0 0-1,0 1 0,1 17-254,-9 19 410,-7-17 190,12-17-254,1 0-1,-1 1 0,0-1 0,1 1 0,0 0 0,0-1 0,0 1 0,0 0 0,1 0 1,-3 7-1,19-15-7814,-8-6 624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7.879"/>
    </inkml:context>
    <inkml:brush xml:id="br0">
      <inkml:brushProperty name="width" value="0.025" units="cm"/>
      <inkml:brushProperty name="height" value="0.025" units="cm"/>
    </inkml:brush>
  </inkml:definitions>
  <inkml:trace contextRef="#ctx0" brushRef="#br0">62 1 14958,'-2'10'7371,"1"4"-5165,-5 21-1512,-7 0 233,4-14-652,1 1 1,0 0-1,-6 39 1,17-56-509,6-10-270,8-13-1180,-11 8-806,0 0 0,-1-1 0,7-19 0,-5 8-3073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8.471"/>
    </inkml:context>
    <inkml:brush xml:id="br0">
      <inkml:brushProperty name="width" value="0.025" units="cm"/>
      <inkml:brushProperty name="height" value="0.025" units="cm"/>
    </inkml:brush>
  </inkml:definitions>
  <inkml:trace contextRef="#ctx0" brushRef="#br0">1 77 10378,'0'0'8445,"7"3"-6395,2 0-1670,0-1 0,0 1 0,0-2-1,0 1 1,0-1 0,0-1 0,0 0 0,0 0 0,11-2-1,-17 2-335,1-1 0,-1 1 0,0-1 0,0 0 0,0 0 0,0 0 0,0 0 0,-1 0-1,1-1 1,0 1 0,0-1 0,-1 0 0,1 0 0,-1 0 0,0 0 0,1 0-1,-1-1 1,0 1 0,0-1 0,-1 1 0,1-1 0,0 0 0,-1 1 0,0-1-1,1 0 1,-1 0 0,0 0 0,-1 0 0,1 0 0,0 0 0,-1 0 0,0-1 0,0-4-1,0 8-3,1-1 0,-1 1 0,0 0-1,0-1 1,0 1 0,0-1 0,0 1 0,0-1-1,0 1 1,0-1 0,-1 1 0,1-1-1,0 1 1,0-1 0,0 1 0,0-1-1,-1 1 1,1 0 0,0-1 0,0 1-1,-1-1 1,1 1 0,0 0 0,-1-1 0,1 1-1,0 0 1,-1-1 0,1 1 0,0 0-1,-1 0 1,1-1 0,-1 1 0,1 0-1,-1 0 1,1 0 0,-1 0 0,1-1-1,-1 1 1,-21 9 474,-15 24-128,28-22-216,-17 24 464,25-34-596,0 1 0,0-1 0,1 1 0,-1 0 0,0-1 0,1 1 0,-1 0 0,1 0 0,-1 0 0,1-1 0,0 1 0,0 0 0,0 0 0,0 0 0,0 0 0,0 0 0,0-1 0,1 4 1,0-4-26,1 0 1,-1 0 0,0 0 0,0 0-1,0-1 1,1 1 0,-1 0 0,0-1-1,1 1 1,-1-1 0,1 1 0,-1-1-1,1 0 1,-1 0 0,0 0 0,1 0-1,-1 0 1,1 0 0,-1 0 0,1 0-1,2-1 1,33-6 95,22-24-67,-2-1-204,-53 31 143,0-1-1,0 0 1,0 1-1,0 0 1,1 0 0,-1 1-1,0-1 1,0 1-1,1-1 1,-1 2 0,7 0-1,-10-1 12,0 1 1,-1 0-1,1 0 0,0 0 0,-1 0 0,1 0 0,-1 0 0,0 0 1,1 0-1,-1 1 0,0-1 0,0 0 0,1 0 0,-1 0 1,0 0-1,0 0 0,0 0 0,0 1 0,0-1 0,-1 0 1,1 0-1,0 0 0,-1 2 0,-6 28-23,0-14 48,-3 20 287,13-37-279,-1 1 0,1-1 0,-1 0 0,1-1 0,-1 1 0,1 0 0,-1-1 0,1 1 0,3-3 1,40-26 36,-40 24-110,0 0 0,0 1 0,0 0 0,1 0 0,-1 0 0,1 1 0,0 0 1,0 0-1,1 1 0,-1 0 0,0 0 0,11-1 0,-18 4 37,1-1 1,0 1-1,0-1 0,-1 1 0,1 0 1,-1-1-1,1 1 0,-1 0 0,1-1 1,-1 1-1,1 0 0,-1 0 1,1 0-1,-1-1 0,0 1 0,0 0 1,1 0-1,-1 0 0,0 0 0,0 0 1,0-1-1,0 1 0,0 0 0,0 0 1,0 0-1,0 0 0,0 0 1,-1 0-1,1-1 0,0 1 0,0 0 1,-1 0-1,1 0 0,-1 1 0,-10 32 19,11-32 475,-11 16-3518,11-17 2779,-1-1 1,1 0-1,0 0 1,-1 0-1,1 1 1,0-1-1,-1 0 1,1 0-1,-1 0 1,1 0-1,0 0 1,-1 0-1,1 0 1,0 1-1,-1-1 1,1 0-1,-1 0 1,1-1-1,0 1 1,-1 0-1,1 0 1,-1 0 0,1 0-1,0 0 1,-1 0-1,1 0 1,0-1-1,-1 1 1,1 0-1,0 0 1,-1 0-1,1-1 1,0 1-1,0 0 1,-1-1-1,1 1 1,0 0-1,0 0 1,-1-1-1,1 1 1,0 0-1,0-1 1,0 1-1,0-1 1,-1 1-1,1 0 1,0-1-1,0 1 1,0-1-1,-6-14-10132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8.799"/>
    </inkml:context>
    <inkml:brush xml:id="br0">
      <inkml:brushProperty name="width" value="0.025" units="cm"/>
      <inkml:brushProperty name="height" value="0.025" units="cm"/>
    </inkml:brush>
  </inkml:definitions>
  <inkml:trace contextRef="#ctx0" brushRef="#br0">1 1 19378,'0'0'9834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49.561"/>
    </inkml:context>
    <inkml:brush xml:id="br0">
      <inkml:brushProperty name="width" value="0.025" units="cm"/>
      <inkml:brushProperty name="height" value="0.025" units="cm"/>
    </inkml:brush>
  </inkml:definitions>
  <inkml:trace contextRef="#ctx0" brushRef="#br0">0 1 897,'0'0'23254,"44"58"-22453,-42-24-353,-2 3-352,0-3-32,-6 1 0,2-6-64,3-5-1089,1-11-1954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59.896"/>
    </inkml:context>
    <inkml:brush xml:id="br0">
      <inkml:brushProperty name="width" value="0.025" units="cm"/>
      <inkml:brushProperty name="height" value="0.025" units="cm"/>
    </inkml:brush>
  </inkml:definitions>
  <inkml:trace contextRef="#ctx0" brushRef="#br0">0 0 9641,'0'0'9097,"13"58"-8200,-10-23-33,-1 6-383,3 3-321,1-1-128,2-3-32,1-6 32,1-6-737,-1-7-992,-5-8-1827,-4-7-1440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0.378"/>
    </inkml:context>
    <inkml:brush xml:id="br0">
      <inkml:brushProperty name="width" value="0.025" units="cm"/>
      <inkml:brushProperty name="height" value="0.025" units="cm"/>
    </inkml:brush>
  </inkml:definitions>
  <inkml:trace contextRef="#ctx0" brushRef="#br0">1 132 10858,'1'-9'3369,"-1"5"-3095,1 0 1,0-1-1,0 1 1,0 0-1,0 0 1,1 0-1,-1 0 1,1 0-1,0 0 1,1 1-1,-1-1 1,0 1-1,1-1 1,0 1-1,0 0 1,0 0-1,0 0 0,0 0 1,1 1-1,-1-1 1,1 1-1,0 0 1,5-2-1,13-5 267,1 2-1,0 0 0,1 2 1,0 1-1,0 0 1,0 2-1,0 1 0,36 2 1,-52-1-519,-1 1 1,0-1 0,0 1 0,1 1 0,-1-1-1,0 2 1,0-1 0,0 0 0,-1 1 0,1 1 0,10 6-1,-14-8-11,-1 0-1,0-1 1,0 2-1,0-1 1,0 0-1,0 0 1,0 1-1,-1-1 1,1 1-1,-1-1 1,0 1-1,1 0 0,-1-1 1,0 1-1,-1 0 1,1 0-1,0 0 1,-1 0-1,0-1 1,0 1-1,0 0 1,0 0-1,0 0 1,0 0-1,-1 0 1,1 0-1,-1 0 1,0-1-1,0 1 0,0 0 1,0 0-1,-2 2 1,-2 3 65,0 0 1,-1 0-1,0 0 1,-1-1-1,1 0 1,-1 0-1,0 0 0,-17 10 1,-28 29 217,52-45-303,0-1-1,-1 0 1,1 1-1,0-1 1,0 0 0,0 1-1,-1-1 1,1 0-1,0 1 1,0-1-1,0 1 1,0-1 0,0 0-1,0 1 1,0-1-1,0 1 1,0-1-1,0 0 1,0 1 0,0-1-1,0 1 1,0-1-1,0 0 1,0 1-1,0-1 1,0 0 0,0 1-1,1-1 1,-1 1-1,0-1 1,0 0 0,0 1-1,1-1 1,-1 0-1,0 0 1,1 1-1,-1-1 1,0 0 0,0 0-1,1 1 1,-1-1-1,0 0 1,1 0-1,-1 0 1,1 1 0,-1-1-1,0 0 1,1 0-1,-1 0 1,1 0-1,-1 0 1,0 0 0,1 0-1,-1 0 1,1 0-1,-1 0 1,1 0-1,34 3-543,-26-2 388,-3-1 66,87 13-1701,-86-12 1694,1 1 0,-1 0 0,0 0 1,0 1-1,-1 0 0,1 0 0,-1 0 0,1 1 0,-1 0 0,9 8 0,-14-11 103,1 0 1,-1 0-1,0 0 1,0 1-1,0-1 1,0 1-1,0-1 1,0 0-1,0 1 1,-1 0-1,1-1 1,0 1-1,-1-1 1,1 1-1,-1 0 1,0-1-1,1 1 1,-1 0-1,0 0 1,0-1-1,0 1 1,0 0-1,-1 2 1,0-2 66,0 1 1,0-1 0,-1 0-1,1 1 1,-1-1-1,1 0 1,-1 0-1,0 0 1,0 0 0,0 0-1,0-1 1,0 1-1,-4 2 1,-5 2 390,-1 0-1,0-1 1,0 0 0,-24 6-1,7-4 118,0-1-1,-1-1 0,1-2 0,-1-1 0,1-1 1,-41-5-1,69 4-635,-1 0 0,1 0 0,-1 0 1,1 0-1,0 0 0,-1-1 0,1 1 0,0-1 1,-1 1-1,1-1 0,0 1 0,-1-1 0,1 0 1,0 1-1,0-1 0,0 0 0,0 0 0,0 0 1,0 0-1,0 0 0,0 0 0,0 0 0,0-1 1,1 1-1,-1 0 0,0 0 0,1-1 0,-1 1 1,1 0-1,-1-1 0,1 1 0,0 0 0,0-1 1,-1 1-1,1 0 0,0-1 0,0 1 0,0-1 1,1 1-1,-1 0 0,0-1 0,0 1 0,1 0 1,-1-1-1,1 1 0,-1 0 0,1-1 0,0 1 1,-1 0-1,1 0 0,0 0 0,0 0 0,0-1 1,0 1-1,0 0 0,0 1 0,0-1 0,0 0 1,0 0-1,2 0 0,10-6-2586,1 0 1,-1 2-1,29-8 0,-31 9 250,27-7-6387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0.719"/>
    </inkml:context>
    <inkml:brush xml:id="br0">
      <inkml:brushProperty name="width" value="0.025" units="cm"/>
      <inkml:brushProperty name="height" value="0.025" units="cm"/>
    </inkml:brush>
  </inkml:definitions>
  <inkml:trace contextRef="#ctx0" brushRef="#br0">68 0 10474,'0'0'13997,"-29"49"-12588,17-18-704,0 2 64,4-1-321,3 0-320,3-4-64,2-4-64,0-2-256,5-6-737,5-5-1025,0-7-512,2-4-1250,0-2-4900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1.122"/>
    </inkml:context>
    <inkml:brush xml:id="br0">
      <inkml:brushProperty name="width" value="0.025" units="cm"/>
      <inkml:brushProperty name="height" value="0.025" units="cm"/>
    </inkml:brush>
  </inkml:definitions>
  <inkml:trace contextRef="#ctx0" brushRef="#br0">28 0 16400,'0'0'1889,"-23"49"33,19-19-673,4 2-512,0-1-192,2-2-129,9 0-128,3-5-160,-2 0-128,-3-5-416,-1-4-449,-6-2-544,-2-4-1026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1.465"/>
    </inkml:context>
    <inkml:brush xml:id="br0">
      <inkml:brushProperty name="width" value="0.025" units="cm"/>
      <inkml:brushProperty name="height" value="0.025" units="cm"/>
    </inkml:brush>
  </inkml:definitions>
  <inkml:trace contextRef="#ctx0" brushRef="#br0">0 144 6438,'0'0'12289,"11"-11"-10404,-6 7-1704,3-5 16,1 1 1,0 0-1,0 1 1,1 0-1,-1 0 1,1 1 0,1 1-1,13-6 1,21-5 714,83-18 0,-106 30-761,0 1 0,0 1 1,0 0-1,1 2 0,-1 1 0,23 3 0,-43-4-145,0 0-1,0 0 0,-1 1 1,1-1-1,0 0 1,0 1-1,-1 0 0,1-1 1,-1 1-1,1 0 0,0 0 1,-1 0-1,1 0 0,-1 0 1,0 0-1,1 0 0,-1 0 1,0 1-1,0-1 0,1 0 1,-1 1-1,0-1 1,0 1-1,-1-1 0,1 1 1,0 0-1,0-1 0,-1 1 1,1 0-1,-1-1 0,0 1 1,1 0-1,-1 0 0,0 0 1,0-1-1,0 3 0,-1 0 56,0 0-1,0 0 0,0 0 0,0 0 0,-1 0 0,0 0 0,0 0 0,0-1 0,0 1 1,0-1-1,-1 0 0,1 1 0,-1-1 0,-5 4 0,-6 4-14,0 0 0,-1-1 0,-1 0 0,1-2 0,-2 0 0,1 0 0,-1-2 0,0 0 0,0-1 0,-1 0 0,0-2 0,-23 3 0,48-18-7061,7-2-1782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09.530"/>
    </inkml:context>
    <inkml:brush xml:id="br0">
      <inkml:brushProperty name="width" value="0.025" units="cm"/>
      <inkml:brushProperty name="height" value="0.025" units="cm"/>
    </inkml:brush>
  </inkml:definitions>
  <inkml:trace contextRef="#ctx0" brushRef="#br0">1 0 4901,'0'0'3208,"10"3"-2690,36 4 482,1-2 0,1-2 1,-1-2-1,62-7 0,30 1 213,260 31 394,-46 0-1298,427-20 419,-357-5-687,-182 0-8,791 34 131,746 69 312,-984-128-290,-527 20 279,-153 10-5739,-97-5 827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2.562"/>
    </inkml:context>
    <inkml:brush xml:id="br0">
      <inkml:brushProperty name="width" value="0.025" units="cm"/>
      <inkml:brushProperty name="height" value="0.025" units="cm"/>
    </inkml:brush>
  </inkml:definitions>
  <inkml:trace contextRef="#ctx0" brushRef="#br0">187 220 2755,'0'0'6011,"6"-11"-2275,-2 5-3062,-1 2-270,0 0 0,0 0 0,0-1 0,-1 1 0,0 0 0,0-1 0,0 1 0,0-1 0,-1 0 0,0 0 0,0 0 0,0 0 0,0 1 0,-1-1 0,0-7 0,-1 11-316,1 0 1,-1 0-1,0 0 0,0 0 1,0 0-1,0 0 0,0 0 1,0 0-1,0 0 0,0 1 1,0-1-1,0 0 0,0 1 1,0-1-1,0 0 0,-1 1 1,1 0-1,0-1 0,0 1 1,-1 0-1,1-1 0,0 1 1,-1 0-1,1 0 0,0 0 1,-1 0-1,1 0 0,0 1 1,0-1-1,-2 1 0,-42 9 644,35-4-609,0 0 1,0 1-1,0 0 0,0 0 1,1 1-1,1 0 0,-1 1 1,1 0-1,1 0 1,0 0-1,0 1 0,1 1 1,0-1-1,0 1 1,1 0-1,1 0 0,-6 22 1,10-31-111,-1-1 0,1 0 0,0 0 0,0 0 0,0 0 0,0 1-1,0-1 1,1 0 0,-1 0 0,0 0 0,0 0 0,1 0 0,-1 1 0,1-1 0,-1 0 0,1 0 0,-1 0 0,1 0 0,0 0 0,0-1 0,-1 1 0,1 0 0,0 0 0,0 0 0,0 0 0,0-1 0,0 1 0,0-1 0,0 1 0,0 0 0,0-1 0,0 0 0,0 1 0,0-1 0,0 0 0,0 1 0,1-1 0,-1 0 0,0 0 0,0 0 0,0 0 0,0 0 0,1 0 0,0-1 0,7 1 28,-1-1 0,1 0 0,0-1 1,14-5-1,2-2-8,-1-2 0,-1 0 0,0-2 0,0 0 1,32-27-1,-22 14-18,-1-3 1,48-53-1,-73 74 5,0 0 0,0-1 0,-1 0 0,0 0 0,-1 0 0,0-1 0,5-12 0,-10 22-18,-1 1 0,1-1-1,0 0 1,0 0-1,0 0 1,0 1-1,0-1 1,0 0-1,-1 0 1,1 0 0,0 0-1,0 0 1,0 1-1,0-1 1,-1 0-1,1 0 1,0 0 0,0 0-1,0 0 1,-1 0-1,1 0 1,0 0-1,0 0 1,-1 0-1,1 0 1,0 0 0,0 0-1,0 0 1,-1 0-1,1 0 1,0 0-1,0 0 1,0 0 0,-1 0-1,1 0 1,0 0-1,0 0 1,0 0-1,-1 0 1,1 0-1,0-1 1,0 1 0,0 0-1,-1 0 1,1 0-1,0 0 1,0 0-1,0-1 1,0 1 0,0 0-1,0 0 1,-1 0-1,1-1 1,0 1-1,0 0 1,0 0-1,0 0 1,0-1 0,0 1-1,0 0 1,0 0-1,0-1 1,0 1-1,0 0 1,0 0 0,0 0-1,0-1 1,0 1-1,-16 11-34,3 3 69,0 1 0,0 0 1,2 1-1,0 0 0,1 1 0,1 0 0,0 1 0,1 0 0,1 0 1,1 1-1,0 0 0,-4 31 0,9-45 2,1-1 1,0 1-1,-1 0 1,2-1-1,-1 1 1,0 0-1,1-1 1,0 1-1,0-1 0,1 1 1,3 8-1,-4-11-28,1 0 0,0 0 0,0 0 1,0 0-1,0 0 0,0 0 0,1 0 0,-1-1 0,0 1 0,1-1 0,-1 1 0,1-1 0,0 0 0,-1 0 0,1-1 0,0 1 0,0 0 0,-1-1 0,1 0 1,4 1-1,5-1 6,0 0 0,-1 0 0,1-1 0,-1-1 0,1 0 0,-1 0 1,0-1-1,1-1 0,-1 0 0,-1 0 0,1-1 0,15-10 0,-18 10-15,0 0 0,0-1-1,0 0 1,-1 0-1,0-1 1,-1 0-1,1 0 1,-1-1 0,-1 0-1,1 0 1,-1 0-1,-1 0 1,1-1-1,-1 0 1,4-16-1,-8 25-1,1-1 0,-1 1 0,0-1 0,0 1 0,1 0 0,-1-1 0,0 1 0,0-1 0,0 1 0,0-1 0,0 1 0,0-1 0,0 1 0,0-1 0,0 1 0,0-1 0,0 0 0,0 1 0,0-1 0,0 1 0,0-1 0,0 1 0,0 0 0,-1-1 0,1 1 0,0-1 0,0 1 0,-1-1 0,1 1 0,0-1 0,-1 0 0,-13 10-24,-14 23 29,26-29 8,0 0 0,0 0 0,1 0 0,-1 0 0,1 0 0,0 1 0,0-1 0,0 0-1,0 1 1,1-1 0,-1 0 0,1 1 0,0-1 0,0 1 0,0-1 0,0 1 0,1-1 0,-1 1 0,1-1 0,1 4 0,0-4-3,0 0 0,0 0 1,0 0-1,1 0 0,-1-1 0,1 1 1,0-1-1,0 0 0,-1 1 1,1-1-1,1 0 0,-1-1 0,0 1 1,0 0-1,1-1 0,-1 0 1,1 0-1,6 1 0,15 4-50,1-2 0,0-1 0,1-1 0,-1-1 1,35-4-1,-60 3 55,0 0 0,1 0 0,-1-1 0,0 1 0,0-1 0,0 1 0,0 0 0,0-1 1,0 0-1,0 1 0,0-1 0,-1 0 0,1 1 0,0-1 0,0 0 0,0 0 0,-1 0 0,1 0 1,0 0-1,-1 1 0,1-1 0,-1 0 0,1 0 0,-1-1 0,1 1 0,-1 0 0,0 0 1,0 0-1,1 0 0,-1 0 0,0 0 0,0 0 0,0-1 0,0 1 0,0 0 0,-1 0 0,1 0 1,0 0-1,0 0 0,-1 0 0,1 0 0,-1 0 0,0-2 0,-1-4 131,-1 0 0,1 0 0,-1 0-1,-1 1 1,-5-9 0,-9-7 339,14 17-431,-1 0 1,1 0-1,0 0 1,0 0-1,1-1 1,-1 1 0,1-1-1,0 0 1,1 0-1,-1 0 1,-1-9-1,4 14-57,1 0 0,-1 0 0,1 1 0,-1-1 0,1 0 0,-1 1 0,1-1 0,-1 1 0,1-1 0,0 1 0,-1-1 0,1 1 0,0-1 0,-1 1 0,1-1 0,0 1 0,0 0 0,-1-1 0,1 1 0,0 0 0,0 0 0,0 0-1,-1 0 1,1 0 0,0 0 0,0 0 0,0 0 0,1 0 0,34 0-495,-26 0 160,10 0-367,129-6-8379,-74-6-529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2.901"/>
    </inkml:context>
    <inkml:brush xml:id="br0">
      <inkml:brushProperty name="width" value="0.025" units="cm"/>
      <inkml:brushProperty name="height" value="0.025" units="cm"/>
    </inkml:brush>
  </inkml:definitions>
  <inkml:trace contextRef="#ctx0" brushRef="#br0">1 1 1569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4.473"/>
    </inkml:context>
    <inkml:brush xml:id="br0">
      <inkml:brushProperty name="width" value="0.025" units="cm"/>
      <inkml:brushProperty name="height" value="0.025" units="cm"/>
    </inkml:brush>
  </inkml:definitions>
  <inkml:trace contextRef="#ctx0" brushRef="#br0">70 1 4068,'2'6'11590,"-6"8"-9097,-6 12-2746,10-26 676,-11 23-14,2 1 0,1 0 1,0 0-1,2 0 0,1 1 0,1 0 0,-2 35 0,6-60-416,0 1 0,0-1 0,0 0 0,0 0 0,0 1 0,0-1 0,0 0 0,0 1 0,0-1 0,0 0 0,0 1 0,0-1 0,0 0 0,0 1 0,0-1 0,0 0 0,0 1 0,0-1 0,1 0 0,-1 1 0,0-1 0,0 0 0,0 1 0,0-1 0,1 0 0,-1 0 0,0 1 0,0-1 0,1 0 0,-1 0 0,0 0 0,0 1 0,1-1 0,-1 0 0,0 0 0,1 0 0,-1 0 0,0 0 0,1 1 0,-1-1 0,0 0 1,0 0-1,1 0 0,-1 0 0,0 0 0,1 0 0,-1 0 0,0 0 0,1 0 0,-1 0 0,0-1 0,1 1 0,-1 0 0,0 0 0,1 0 0,-1 0 0,0 0 0,1 0 0,-1-1 0,0 1 0,0 0 0,1 0 0,-1-1 0,0 1 0,0 0 0,1 0 0,-1-1 0,0 1 0,16-22-2431,-12-30-4390,-4 19 1516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4.802"/>
    </inkml:context>
    <inkml:brush xml:id="br0">
      <inkml:brushProperty name="width" value="0.025" units="cm"/>
      <inkml:brushProperty name="height" value="0.025" units="cm"/>
    </inkml:brush>
  </inkml:definitions>
  <inkml:trace contextRef="#ctx0" brushRef="#br0">1 21 10570,'0'0'9833,"53"-2"-8167,-19 2-321,3-2-96,7-2-256,0-1-384,2 2-225,-4-1-288,-9 3-64,-9 1-256,-9 0-705,-13 0-961,-2 8-1120,-20 0-994,-4-1-2402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5.146"/>
    </inkml:context>
    <inkml:brush xml:id="br0">
      <inkml:brushProperty name="width" value="0.025" units="cm"/>
      <inkml:brushProperty name="height" value="0.025" units="cm"/>
    </inkml:brush>
  </inkml:definitions>
  <inkml:trace contextRef="#ctx0" brushRef="#br0">1 2 7623,'0'0'12876,"76"27"-11723,-35-32-384,1-3-224,2 0-257,-4 2-224,-4 4-32,-8 2-544,-8 0-898,-9 0-992,-11 5-2851,0 1-2851</inkml:trace>
  <inkml:trace contextRef="#ctx0" brushRef="#br0" timeOffset="1">9 194 3908,'0'0'17360,"58"13"-16143,-22-23-416,6 1-481,7-2-224,0 0-320,-2 0-1057,-1 1-1281,-8-3-2179,-7-2-1377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5.612"/>
    </inkml:context>
    <inkml:brush xml:id="br0">
      <inkml:brushProperty name="width" value="0.025" units="cm"/>
      <inkml:brushProperty name="height" value="0.025" units="cm"/>
    </inkml:brush>
  </inkml:definitions>
  <inkml:trace contextRef="#ctx0" brushRef="#br0">58 31 10826,'0'0'5184,"-8"6"-3770,2 0-1028,0 0-1,0 0 1,0 1-1,1 0 1,0 0-1,-5 8 1,9-13-303,1-1 1,-1 1 0,0-1-1,1 1 1,-1-1 0,1 1-1,-1-1 1,1 1 0,0-1-1,-1 1 1,1 0-1,0-1 1,0 1 0,0-1-1,1 1 1,-1 0 0,0-1-1,1 1 1,0 1 0,0-1-54,0-1-1,0 0 1,1 1 0,-1-1 0,1 0 0,-1 0 0,1 0 0,0 0 0,-1 0 0,1 0-1,0 0 1,0-1 0,-1 1 0,1-1 0,0 1 0,0-1 0,0 1 0,0-1 0,0 0-1,0 0 1,3 0 0,4 0 24,0-1 1,0 0-1,0 0 0,0 0 0,-1-1 1,1 0-1,0-1 0,-1 0 0,17-9 0,-20 10-47,0-1-1,0 0 0,0-1 0,0 1 0,0-1 0,-1 0 0,0 0 0,0-1 0,0 1 0,0-1 1,-1 0-1,0 1 0,0-2 0,0 1 0,0 0 0,2-9 0,-24 29 112,-16 35 666,33-47-675,1 0 0,-1 0 0,0 1 0,1-1 0,0 1 0,0-1 0,0 0-1,0 1 1,0 0 0,1-1 0,0 1 0,-1-1 0,1 1 0,1 6 0,0-9-91,0 0 0,0 0 1,0 0-1,1-1 0,-1 1 0,0 0 0,0 0 1,1-1-1,-1 1 0,1 0 0,-1-1 0,0 1 1,1-1-1,-1 0 0,1 0 0,-1 1 0,1-1 1,-1 0-1,1 0 0,-1 0 0,3-1 1,35-2 98,-24-2-144,1 0 0,-1-1 0,15-8 1,-20 8-13,1 1 0,-1 1 1,1 0-1,0 0 0,0 1 1,1 0-1,22-2 0,-34 5 59,1 1 0,-1-1-1,1 1 1,-1 0-1,1-1 1,-1 1 0,1 0-1,-1-1 1,1 1 0,-1 0-1,0-1 1,1 1-1,-1 0 1,0 0 0,0-1-1,0 1 1,1 0-1,-1 0 1,0-1 0,0 1-1,0 0 1,0 0 0,0 0-1,-1-1 1,1 1-1,0 0 1,0 0 0,0-1-1,-1 2 1,-8 25 1799,14-48-682,5-34-954,-9 46-487,0 0-1,0 0 1,1 0-1,0 0 0,6-13 1,-7 21 102,-1 1 0,1-1 0,-1 1-1,1-1 1,0 1 0,-1-1 0,1 1 0,0 0 0,0-1 0,-1 1 0,1 0 0,0 0 0,0-1 0,-1 1 0,1 0 0,0 0-1,0 0 1,0 0 0,-1 0 0,1 0 0,0 0 0,0 0 0,0 0 0,-1 1 0,3-1 0,19 7-5327,-22-7 5470,18 7-5782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5.990"/>
    </inkml:context>
    <inkml:brush xml:id="br0">
      <inkml:brushProperty name="width" value="0.025" units="cm"/>
      <inkml:brushProperty name="height" value="0.025" units="cm"/>
    </inkml:brush>
  </inkml:definitions>
  <inkml:trace contextRef="#ctx0" brushRef="#br0">152 14 6246,'0'0'9817,"-8"-2"-7158,3 0-2430,1 1 1,0-1 0,-1 1 0,1 0-1,-1 0 1,1 1 0,-1-1 0,1 1-1,-1 0 1,1 0 0,-1 1 0,1-1-1,-1 1 1,1 0 0,-1 0 0,1 0-1,0 1 1,0 0 0,-1 0 0,1 0-1,0 0 1,1 0 0,-1 1 0,0 0-1,1 0 1,-5 4 0,6-4-148,-1 0 0,1 0 0,0 0 0,-1 1 1,1-1-1,1 1 0,-1 0 0,1-1 0,-1 1 0,1 0 0,0 0 0,0 0 0,1 0 1,-1 0-1,1 0 0,0 0 0,0 0 0,0 0 0,0 0 0,2 6 0,-1-8-75,1 1-1,-1-1 0,0 0 0,1 0 0,0 1 1,-1-1-1,1 0 0,0 0 0,0-1 0,0 1 1,1 0-1,-1-1 0,0 1 0,1-1 0,-1 0 0,0 1 1,1-1-1,0-1 0,-1 1 0,1 0 0,0 0 1,-1-1-1,1 0 0,0 1 0,-1-1 0,1 0 1,0-1-1,0 1 0,-1 0 0,4-1 0,-2 0-7,0-1 0,0 1 0,0-1 0,0 0 0,-1 0 0,1 0 0,0 0 0,-1-1 0,0 1-1,1-1 1,-1 0 0,0 0 0,0 0 0,-1 0 0,1-1 0,-1 1 0,4-8 0,-3 8 4,-1 0 0,0-1 0,-1 1 0,1-1 0,0 0 0,-1 1 1,0-1-1,0 0 0,0 0 0,-1 0 0,1 0 0,-1 0 0,0 0 0,0 0 1,0 0-1,0 0 0,-1 0 0,0 0 0,-1-5 0,0 7 26,-1 0 0,1 0 0,0 0 0,-1 0 0,1 1 0,-1-1 0,0 1 0,1 0 0,-1 0 0,0 0 0,0 0 0,0 0 0,0 0 0,-4 0 0,3 0-3892,16 1-12803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6.444"/>
    </inkml:context>
    <inkml:brush xml:id="br0">
      <inkml:brushProperty name="width" value="0.025" units="cm"/>
      <inkml:brushProperty name="height" value="0.025" units="cm"/>
    </inkml:brush>
  </inkml:definitions>
  <inkml:trace contextRef="#ctx0" brushRef="#br0">5 56 6790,'0'0'13015,"5"-9"-11322,-4 6-1575,1 0 0,0 0 1,0 0-1,0 0 0,0 1 0,0-1 1,1 0-1,-1 1 0,1 0 1,-1 0-1,1 0 0,0 0 1,0 0-1,0 0 0,0 1 0,0-1 1,0 1-1,1 0 0,-1 0 1,0 0-1,1 0 0,-1 1 1,1-1-1,6 1 0,-1 0 222,53 2 613,-61-2-948,0 0 0,0 0 0,0 0 0,0 0 0,0 0 0,0 0 0,0 0 0,0 0 0,0 1 0,0-1 0,0 0 0,0 1 0,0-1 0,-1 1 0,1-1 0,0 1 0,0-1 0,0 1 0,0 0 0,-1-1 0,1 1 0,0 0 0,-1 0 0,1 0 0,-1-1 0,1 1 0,-1 0 0,1 0 0,-1 0 0,1 0 0,-1 0 0,0 0 0,0 0 0,1 0 0,-1 0 0,0 0 0,0 0 0,0 0 0,0 0 0,0 0 0,0 0 0,0 0 0,-1 0 0,1 0 0,0 0 0,0 0 0,-1 0 0,0 2 0,-6 5 45,1-1 1,-1 1 0,-1-1-1,0 0 1,0-1 0,0 0-1,0 0 1,-1 0-1,-12 5 1,-10 7 366,28-16-320,-36 27 586,38-29-652,0 1 1,0 0-1,0 0 0,0 0 0,0 0 0,0 0 0,0 0 0,0 0 0,1 0 0,-1 0 0,0 0 0,0 0 0,1 0 1,-1 1-1,1-1 0,-1 0 0,1 0 0,0 1 0,-1-1 0,1 0 0,0 1 0,0-1 0,0 0 0,0 1 0,0-1 0,0 0 1,0 1-1,1 1 0,2-2-9,-1 0 1,1 0-1,-1 0 1,1 0-1,0 0 1,0-1-1,-1 1 1,1-1 0,0 0-1,0 1 1,0-1-1,-1-1 1,1 1-1,4-1 1,3 0 18,26 0-225,1-1 0,42-9 0,-28-1-2905,-4-2-3958,-39 10 1068,-6-1-1815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6.768"/>
    </inkml:context>
    <inkml:brush xml:id="br0">
      <inkml:brushProperty name="width" value="0.025" units="cm"/>
      <inkml:brushProperty name="height" value="0.025" units="cm"/>
    </inkml:brush>
  </inkml:definitions>
  <inkml:trace contextRef="#ctx0" brushRef="#br0">0 35 10442,'0'0'6566,"53"2"-4868,-17-2-641,6-2-32,3-2-513,-4-1-192,2 0-223,-8 1-290,-2-1-1184,-8 1-1922,-1-4-3652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7.393"/>
    </inkml:context>
    <inkml:brush xml:id="br0">
      <inkml:brushProperty name="width" value="0.025" units="cm"/>
      <inkml:brushProperty name="height" value="0.025" units="cm"/>
    </inkml:brush>
  </inkml:definitions>
  <inkml:trace contextRef="#ctx0" brushRef="#br0">237 20 4228,'0'0'15668,"-9"-4"-14082,2 1-1370,1 1 0,-1-1 0,0 1 0,0 1 1,0-1-1,0 1 0,0 0 0,0 1 0,0 0 1,0 0-1,-1 0 0,1 1 0,0 0 1,0 1-1,0-1 0,0 1 0,1 1 0,-1-1 1,-8 5-1,7-2 56,0 0 0,1 0 0,-1 1 0,1 0 0,0 1 0,-6 7 1,11-11-222,-1 0 0,1 1 0,0-1 0,0 1 0,0 0 0,0-1 0,1 1 0,-1 0 1,1 0-1,0 0 0,0 0 0,0 0 0,1 1 0,0-1 0,0 6 0,0-8-45,1-1 1,-1 1-1,1-1 0,0 0 0,0 1 0,-1-1 0,1 0 1,0 0-1,0 0 0,0 0 0,0 0 0,1 0 0,-1 0 1,0 0-1,0 0 0,1 0 0,-1-1 0,0 1 0,1 0 0,-1-1 1,0 1-1,1-1 0,-1 0 0,1 1 0,-1-1 0,1 0 1,-1 0-1,1 0 0,2 0 0,52-1 103,-50 0-109,9-1-133,0-2-1,0 0 1,0 0-1,0-2 1,-1 0 0,0 0-1,0-1 1,-1-1-1,20-15 1,-10 8-153,43-20 0,-50 31 405,-14 13 178,-21 28 483,3-7-337,19-30-422,-1 1 1,0 0-1,0 0 0,0-1 1,1 0-1,-1 1 0,0-1 1,1 0-1,-1 0 1,0 0-1,1 0 0,-1-1 1,0 1-1,0 0 0,1-1 1,1-1-1,10-3-144,0-1 0,0-1 0,21-13-1,-24 13 18,-1 0-1,1 1 1,0 1-1,0 0 1,1 0-1,15-3 1,-26 8 111,-1 0 0,0 0 1,1 0-1,-1 0 0,0 0 1,1 0-1,-1 0 1,1 0-1,-1 0 0,0 0 1,1 0-1,-1 0 0,1 0 1,-1 0-1,0 0 1,1 1-1,-1-1 0,0 0 1,1 0-1,-1 0 0,0 1 1,1-1-1,-1 0 1,0 0-1,0 1 0,1-1 1,-1 0-1,0 1 0,0-1 1,1 0-1,-1 1 1,0-1-1,0 0 0,0 1 1,0-1-1,0 0 0,0 1 1,1-1-1,-1 0 1,0 1-1,0-1 0,0 1 1,0-1-1,0 0 0,0 1 1,0-1-1,-1 1 1,1-1-1,0 0 0,0 1 1,0 0-1,-9 29 508,3-12 40,53-12-1071,-32 4-3006,-2-2-8519,-8-8 6182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15.722"/>
    </inkml:context>
    <inkml:brush xml:id="br0">
      <inkml:brushProperty name="width" value="0.025" units="cm"/>
      <inkml:brushProperty name="height" value="0.025" units="cm"/>
    </inkml:brush>
  </inkml:definitions>
  <inkml:trace contextRef="#ctx0" brushRef="#br0">1 81 4068,'0'0'5039,"9"-2"-4798,161-27 938,267-11 0,187 31-556,-509 9-535,475 18-1,-114-1-30,1747-7 1022,-1761-19-433,-535 20-476,2 0-3058,46-11-224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7.753"/>
    </inkml:context>
    <inkml:brush xml:id="br0">
      <inkml:brushProperty name="width" value="0.025" units="cm"/>
      <inkml:brushProperty name="height" value="0.025" units="cm"/>
    </inkml:brush>
  </inkml:definitions>
  <inkml:trace contextRef="#ctx0" brushRef="#br0">45 36 14157,'0'0'12225,"9"1"-11258,3 1-699,54 5 289,-62-7-544,-1 0 0,1 1 0,-1-1 0,1-1 0,0 1 1,-1-1-1,0 1 0,1-1 0,-1 0 0,1 0 0,-1 0 1,0-1-1,0 1 0,1-1 0,3-3 0,-6 5-14,-1-1 0,1 1 0,-1-1 0,1 1 1,0-1-1,-1 1 0,0-1 0,1 1 0,-1-1 0,1 0 0,-1 1 0,0-1 0,1 0 0,-1 1 0,0-1 0,0 0 0,1 0 0,-1 1 0,0-1 0,0 0 1,0 1-1,0-1 0,0 0 0,0 0 0,0 1 0,0-1 0,0 0 0,-1 0 0,1 1 0,-1-2 0,0 1-4,0 0 0,0 0-1,0 0 1,0 1 0,0-1 0,-1 0 0,1 1-1,0-1 1,-1 1 0,1-1 0,0 1-1,-1-1 1,1 1 0,-3 0 0,-48 0-85,45 2 102,1 0 1,-1 0-1,1 0 0,-1 1 1,1 0-1,0 0 1,0 1-1,1 0 1,-1 0-1,1 0 1,-1 0-1,1 1 1,1 0-1,-1 0 1,1 0-1,0 1 0,0-1 1,0 1-1,1 0 1,0 0-1,0 0 1,1 1-1,-1-1 1,1 1-1,1-1 1,-2 10-1,3-14-3,1 0-1,-1 0 1,1 0 0,0 0-1,0 0 1,0 0 0,0 0-1,0 0 1,0-1 0,0 1-1,0 0 1,1-1 0,-1 1-1,1-1 1,-1 0 0,1 1-1,0-1 1,-1 0 0,1 0-1,0 0 1,0 0 0,0 0 0,0 0-1,0-1 1,0 1 0,0-1-1,0 1 1,0-1 0,0 0-1,0 0 1,0 1 0,3-2-1,9 2-365,0 0 0,0-1 0,21-3 0,-26 1-392,0 0 0,0 0 0,0-1 0,11-5 0,33-20-6754,-17 2-1327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8.080"/>
    </inkml:context>
    <inkml:brush xml:id="br0">
      <inkml:brushProperty name="width" value="0.025" units="cm"/>
      <inkml:brushProperty name="height" value="0.025" units="cm"/>
    </inkml:brush>
  </inkml:definitions>
  <inkml:trace contextRef="#ctx0" brushRef="#br0">21 20 10410,'0'0'12054,"12"-4"-10378,-9 3-1616,4-2 189,0 0 0,1 1 0,-1 0 0,1 0 0,0 1 0,-1 0 0,1 0-1,0 1 1,0 0 0,-1 1 0,1-1 0,0 1 0,13 4 0,-12-2-51,-1 1 1,0 0-1,0 0 1,0 1-1,0 0 1,-1 0-1,0 1 1,10 9-1,-16-13-175,1-1 0,-1 1 0,1 0 0,-1 0-1,0 0 1,0 0 0,0 0 0,0 0-1,0 0 1,0 0 0,-1 1 0,1-1-1,-1 0 1,1 0 0,-1 1 0,0-1 0,0 0-1,0 1 1,0-1 0,0 0 0,-1 0-1,1 1 1,-1-1 0,1 0 0,-1 0-1,0 1 1,0-1 0,0 0 0,0 0-1,0 0 1,0 0 0,-1-1 0,1 1 0,-1 0-1,1 0 1,-1-1 0,0 1 0,-1 1-1,-17 13 173,0 0 0,-43 25 0,40-28 124,2 1 1,-38 32-1,57-44-308,0-1 0,0 1 0,0 0 0,1 0 0,-1 0 0,0 0-1,1 0 1,0 0 0,0 1 0,-1-1 0,1 0 0,1 1 0,-1-1 0,0 0 0,0 1-1,0 4 1,2-6-21,-1 0-1,0 1 0,1-1 1,-1 0-1,1 0 1,0 0-1,-1 0 0,1 0 1,0 0-1,0 0 0,-1 0 1,1 0-1,0 0 1,0 0-1,0 0 0,0-1 1,0 1-1,0 0 0,0-1 1,0 1-1,1-1 1,-1 1-1,0-1 0,0 1 1,0-1-1,1 0 0,-1 0 1,0 0-1,0 0 0,1 0 1,-1 0-1,0 0 1,3 0-1,8 0-634,38 1-3410,-17-7-3470,-12-3-1502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7:08.420"/>
    </inkml:context>
    <inkml:brush xml:id="br0">
      <inkml:brushProperty name="width" value="0.025" units="cm"/>
      <inkml:brushProperty name="height" value="0.025" units="cm"/>
    </inkml:brush>
  </inkml:definitions>
  <inkml:trace contextRef="#ctx0" brushRef="#br0">88 1 8808,'0'0'11019,"-57"36"-6311,38-24-1024,8-4-1923,11-2-736,0-3-672,8-3-257,8 0-64,4-5-1442,3-11-3682,-3-5-9482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2.756"/>
    </inkml:context>
    <inkml:brush xml:id="br0">
      <inkml:brushProperty name="width" value="0.025" units="cm"/>
      <inkml:brushProperty name="height" value="0.025" units="cm"/>
    </inkml:brush>
  </inkml:definitions>
  <inkml:trace contextRef="#ctx0" brushRef="#br0">49 133 8680,'0'0'13234,"0"14"-13010,-8 52 1020,-25 107 0,31-167-1045,-3 19 300,6-20-209,5-15 78,13-29-327,-1 0-1,-3-2 1,-1 0 0,-2 0-1,-2-1 1,-2-1 0,5-71 0,-30 284 12,17-170-50,0 1 0,0-1 0,0 1 0,0-1-1,0 1 1,1 0 0,-1-1 0,0 1 0,1-1 0,-1 1 0,0-1 0,1 0 0,-1 1 0,0-1 0,1 1-1,-1-1 1,1 0 0,-1 1 0,1-1 0,-1 0 0,1 1 0,-1-1 0,1 0 0,-1 0 0,1 1 0,-1-1-1,1 0 1,-1 0 0,1 0 0,-1 0 0,1 0 0,0 0 0,-1 0 0,1 0 0,-1 0 0,1 0 0,-1 0-1,2-1 1,-1 1 5,0 0-1,0 0 0,1 0 0,-1 0 1,0-1-1,0 1 0,0 0 0,0-1 0,0 1 1,0-1-1,0 1 0,0-1 0,0 0 1,0 1-1,0-1 0,0 0 0,0 0 1,1-1-1,54-123 94,-51 110-224,-8 34 86,2-9 79,0 1 0,-1-1 0,0 0-1,-4 11 1,4-15-22,0 1 0,0 0 0,0 0-1,1 0 1,0 0 0,0 1 0,1-1 0,0 0 0,0 0-1,3 14 1,-2-20-11,0 0-1,-1 0 1,1 1-1,0-1 1,0 0-1,0 0 1,0 0-1,0 0 1,0 0-1,0-1 1,0 1-1,1 0 1,-1 0-1,0-1 1,0 1-1,1-1 1,-1 1-1,0-1 1,1 0-1,-1 1 1,0-1-1,1 0 1,-1 0-1,1 0 1,-1 0-1,0 0 1,1 0-1,-1 0 1,0 0-1,1-1 1,-1 1-1,3-2 1,2 1 17,-1 0-1,0-1 1,1 0-1,-1 0 1,0 0 0,0-1-1,5-3 1,1-4-14,0-1-1,-1 0 1,0 0 0,0-1 0,-1-1-1,-1 0 1,0 0 0,-1 0 0,-1-1-1,0 0 1,0 0 0,-1-1 0,-1 1-1,2-16 1,-12 58-1,-20 54 0,-5 19 127,24-66-95,3 1 0,-1 65-1,5-101-61,0 1-1,0-1 0,0 0 0,0 1 0,0-1 0,0 1 0,0-1 0,0 0 0,0 1 0,0-1 1,0 0-1,0 1 0,0-1 0,0 0 0,1 1 0,-1-1 0,0 1 0,0-1 0,0 0 1,1 0-1,-1 1 0,0-1 0,0 0 0,1 1 0,-1-1 0,0 0 0,0 0 0,1 1 0,-1-1 1,0 0-1,1 0 0,-1 0 0,0 0 0,2 1 0,12-6-1639,11-18-1970,0-19-4587,-11 20 1212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3.081"/>
    </inkml:context>
    <inkml:brush xml:id="br0">
      <inkml:brushProperty name="width" value="0.025" units="cm"/>
      <inkml:brushProperty name="height" value="0.025" units="cm"/>
    </inkml:brush>
  </inkml:definitions>
  <inkml:trace contextRef="#ctx0" brushRef="#br0">42 0 11563,'0'0'2690,"0"6"-1152,0 7 320,-4 1-193,-7 4-159,5 3-225,-3-2-576,4-1-513,1-1-128,1-3-32,3-4-224,0-4-609,0-4-801,7-2-704,3 0-1730,2-15-1537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3.426"/>
    </inkml:context>
    <inkml:brush xml:id="br0">
      <inkml:brushProperty name="width" value="0.025" units="cm"/>
      <inkml:brushProperty name="height" value="0.025" units="cm"/>
    </inkml:brush>
  </inkml:definitions>
  <inkml:trace contextRef="#ctx0" brushRef="#br0">112 1 12908,'0'0'4981,"-1"10"-4148,-36 139 1503,25-110-2186,1 1 0,2-1 0,2 1-1,-3 56 1,16-103-658,0-10 194,-4 5 238,-1-1 0,0 1 0,0-1 0,-2 1-1,1-1 1,-2 1 0,0-1 0,0 1 0,-1 0 0,-1 0-1,0 0 1,0 0 0,-1 0 0,-9-14 0,14 26 131,1-1 1,0 1 0,-1-1 0,1 0-1,-1 1 1,1-1 0,0 1-1,-1-1 1,1 1 0,0 0 0,0-1-1,-1 1 1,1 0 0,0 0-1,0-1 1,0 1 0,-1 0 0,1 0-1,0 0 1,0 0 0,0 0-1,-1 0 1,1 0 0,0 0 0,0 0-1,0 0 1,-1 1 0,2-1-1,39 1-209,-35-1 278,39 0-767,-28 0-2541,-15-1-1092,-1-4-2963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3.767"/>
    </inkml:context>
    <inkml:brush xml:id="br0">
      <inkml:brushProperty name="width" value="0.025" units="cm"/>
      <inkml:brushProperty name="height" value="0.025" units="cm"/>
    </inkml:brush>
  </inkml:definitions>
  <inkml:trace contextRef="#ctx0" brushRef="#br0">1 0 9321,'0'0'4612,"60"24"-13324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4.127"/>
    </inkml:context>
    <inkml:brush xml:id="br0">
      <inkml:brushProperty name="width" value="0.025" units="cm"/>
      <inkml:brushProperty name="height" value="0.025" units="cm"/>
    </inkml:brush>
  </inkml:definitions>
  <inkml:trace contextRef="#ctx0" brushRef="#br0">110 172 17008,'0'0'3401,"-9"5"-2045,5-4-1319,0 1 1,1-1 0,-1 1 0,0 0-1,1 0 1,-1 1 0,1-1 0,0 1 0,-1 0-1,1 0 1,0 0 0,1 0 0,-1 0 0,1 1-1,-1-1 1,1 1 0,0 0 0,0-1-1,1 1 1,-1 0 0,1 0 0,0 0 0,0 0-1,0 0 1,0 6 0,1-2-55,0 1 1,1-1-1,0 1 0,0-1 1,1 0-1,0 1 0,1-1 1,0 0-1,0 0 0,0-1 1,1 1-1,0-1 0,1 1 1,0-1-1,7 8 1,13 22-519,-21-29 444,1 0-1,-2 0 1,1 0 0,-1 0 0,0 1-1,-1-1 1,0 1 0,0 0-1,-1 0 1,0 0 0,-1-1-1,0 14 1,-1-18 177,1 0-1,-1 0 0,0 0 1,0 1-1,0-1 1,0-1-1,-1 1 1,1 0-1,-1 0 1,0 0-1,0-1 1,-1 1-1,1-1 1,-1 0-1,1 0 1,-1 0-1,0 0 1,0 0-1,-1 0 1,1-1-1,0 0 1,-1 1-1,0-1 1,1-1-1,-1 1 1,0 0-1,0-1 0,-5 1 1,7-1-47,0-1-1,0 1 1,0-1-1,0 0 1,0 0 0,0 0-1,0 0 1,0 0 0,0 0-1,0 0 1,0-1-1,0 1 1,0-1 0,0 1-1,0-1 1,0 0-1,1 0 1,-1 0 0,0 0-1,0 0 1,1 0 0,-1 0-1,1-1 1,-1 1-1,1-1 1,-1 1 0,1-1-1,0 1 1,0-1 0,0 0-1,0 0 1,0 1-1,0-1 1,0 0 0,0 0-1,1 0 1,-1 0-1,1 0 1,0 0 0,-1 0-1,1-3 1,-1-3-47,0-1 1,1 0-1,0 1 0,1-1 1,-1 0-1,2 1 1,-1-1-1,6-14 0,9-15-437,2 2 0,2 0-1,38-53 1,26-45-3117,-70 104 2674,13-42 0,-7 10 3208,-17 50-590,-27 85 228,12-42-1389,2 0 0,1 1-1,1 0 1,2 0 0,-4 61-1,10-93-663,0 1 0,0 0 0,0 0 0,0-1 0,0 1 0,0 0 0,0-1 0,0 1 0,0 0-1,0-1 1,0 1 0,1 0 0,-1-1 0,0 1 0,0 0 0,1-1 0,-1 1 0,1 0 0,-1-1 0,0 1-1,1-1 1,-1 1 0,1-1 0,-1 1 0,1-1 0,-1 1 0,1-1 0,-1 0 0,1 1 0,0-1 0,-1 0 0,1 1-1,0-1 1,-1 0 0,1 0 0,0 0 0,-1 1 0,1-1 0,0 0 0,-1 0 0,1 0 0,1 0 0,0-1-615,0 1-1,0-1 1,0 1 0,-1-1 0,1 0 0,0 0 0,0 0 0,-1 0 0,1 0 0,0 0 0,-1 0 0,1 0 0,-1-1 0,2-1 0,11-15-11611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4.469"/>
    </inkml:context>
    <inkml:brush xml:id="br0">
      <inkml:brushProperty name="width" value="0.025" units="cm"/>
      <inkml:brushProperty name="height" value="0.025" units="cm"/>
    </inkml:brush>
  </inkml:definitions>
  <inkml:trace contextRef="#ctx0" brushRef="#br0">28 1 11563,'0'0'4356,"-12"57"-2466,6-37-865,4 1-609,-3-2-320,3-3-1153,2-3-2210,0-3-1441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4.813"/>
    </inkml:context>
    <inkml:brush xml:id="br0">
      <inkml:brushProperty name="width" value="0.025" units="cm"/>
      <inkml:brushProperty name="height" value="0.025" units="cm"/>
    </inkml:brush>
  </inkml:definitions>
  <inkml:trace contextRef="#ctx0" brushRef="#br0">26 222 12300,'0'0'6705,"10"2"-6305,33 6-213,-42-7-180,1-1 1,-1 0-1,1 0 1,-1-1-1,1 1 1,-1 0-1,1 0 1,-1-1-1,0 1 1,1-1-1,-1 1 1,1-1-1,-1 1 0,0-1 1,1 0-1,-1 0 1,0 0-1,0 0 1,0 0-1,0 0 1,0 0-1,0 0 1,0 0-1,0 0 1,0-1-1,0 1 1,-1 0-1,1 0 1,0-3-1,6-35 1904,-7 39-1871,-1-1 1,1 1-1,0-1 0,-1 1 0,1-1 0,0 0 1,-1 1-1,1 0 0,-1-1 0,1 1 0,-1-1 0,1 1 1,-1-1-1,1 1 0,-1 0 0,1 0 0,-1-1 1,0 1-1,1 0 0,-1 0 0,1-1 0,-1 1 0,0 0 1,1 0-1,-1 0 0,0 0 0,1 0 0,-1 0 1,1 0-1,-1 0 0,0 0 0,1 0 0,-1 1 0,0-1 1,1 0-1,-2 1 0,-25 8 448,21-3-282,-1-1-1,1 2 1,0-1-1,1 1 0,-1 0 1,1 0-1,1 0 0,-1 0 1,1 1-1,1 0 1,-1 0-1,1 0 0,1 0 1,-1 1-1,2-1 0,-2 12 1,3-18-201,0-1 1,0 1-1,1-1 1,-1 1-1,1-1 0,0 1 1,-1-1-1,1 0 1,0 1-1,0-1 1,0 0-1,0 0 1,0 0-1,0 0 1,0 1-1,0-1 1,0-1-1,1 1 0,-1 0 1,0 0-1,0 0 1,1-1-1,-1 1 1,1 0-1,-1-1 1,1 0-1,-1 1 1,1-1-1,-1 0 0,1 0 1,-1 0-1,1 1 1,-1-2-1,1 1 1,-1 0-1,4-1 1,-1 1-381,0 0 0,1 0 0,-1-1 0,0 0 0,1 0 1,-1 0-1,0 0 0,0-1 0,0 0 0,0 0 0,0 0 1,5-4-1,7-12-3848,-4-5-2450</inkml:trace>
  <inkml:trace contextRef="#ctx0" brushRef="#br0" timeOffset="1">54 1 15727,'0'0'8456,"14"54"-9097,2-40-1473,0 1-2082,-1 0-3523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6.291"/>
    </inkml:context>
    <inkml:brush xml:id="br0">
      <inkml:brushProperty name="width" value="0.025" units="cm"/>
      <inkml:brushProperty name="height" value="0.025" units="cm"/>
    </inkml:brush>
  </inkml:definitions>
  <inkml:trace contextRef="#ctx0" brushRef="#br0">127 45 4805,'0'0'7351,"8"-9"-5953,27-26-31,-35 35-1328,-1 0 1,1 1-1,0-1 1,0 0 0,0 1-1,0-1 1,0 1-1,0-1 1,0 0-1,0 1 1,0-1-1,0 0 1,0 1-1,0-1 1,0 1 0,0-1-1,0 0 1,0 1-1,0-1 1,0 0-1,1 1 1,-1-1-1,0 1 1,0-1-1,0 0 1,1 0 0,-1 1-1,0-1 1,0 0-1,1 1 1,-1-1-1,0 0 1,1 0-1,-1 1 1,0-1-1,1 0 1,-1 0 0,0 0-1,1 0 1,-1 0-1,0 1 1,1-1-1,-1 0 1,0 0-1,1 0 1,-1 0 0,1 0-1,-1 0 1,0 0-1,1 0 1,-1 0-1,1 0 1,-1 0-1,0-1 1,1 1-1,-1 0 1,0 0 0,1 0-1,-1 0 1,0-1-1,1 1 1,-1 0-1,0 0 1,1-1-1,-1 1 1,0 0-1,0 0 1,1-1 0,-1 1-1,-2 29 524,-6 3-243,-2 1-1,-1-2 1,-1 1 0,-27 47-1,2 1-91,23-50-180,6-14-23,0 1-1,1 0 0,0 1 0,2-1 1,0 1-1,1 0 0,1 0 0,-2 27 1,5-44-20,1 0 0,-1 0 0,0 1 0,1-1 0,-1 0 0,1 0 0,-1 0 1,1 0-1,0 1 0,-1-1 0,1 0 0,0 0 0,0 0 0,0-1 0,-1 1 1,1 0-1,0 0 0,1 0 0,-1-1 0,0 1 0,0 0 0,0-1 0,0 1 1,0-1-1,1 1 0,-1-1 0,0 0 0,0 0 0,1 1 0,-1-1 0,0 0 1,2 0-1,48-2 223,-47 2-204,19-4 9,-1 0 0,0-2 0,-1 0-1,33-15 1,80-46-4371,-104 49-115,-6 2-1760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5.671"/>
    </inkml:context>
    <inkml:brush xml:id="br0">
      <inkml:brushProperty name="width" value="0.025" units="cm"/>
      <inkml:brushProperty name="height" value="0.025" units="cm"/>
    </inkml:brush>
  </inkml:definitions>
  <inkml:trace contextRef="#ctx0" brushRef="#br0">87 228 13549,'0'0'3214,"-9"4"-460,4-3-2575,1 1-1,-1 0 1,1 0 0,0 1-1,0-1 1,0 1 0,0 0-1,0 0 1,0 0 0,1 0-1,0 1 1,-1 0 0,1-1-1,1 1 1,-1 0 0,0 0-1,1 1 1,0-1 0,0 0-1,0 1 1,1 0 0,0-1-1,-1 1 1,2 0 0,-1-1-1,0 1 1,1 0 0,0 0-1,1 9 1,0-11-176,0-1 0,0 0-1,0 0 1,0 1 0,1-1 0,-1 0 0,1 0 0,-1 0 0,1 0-1,0 0 1,-1-1 0,1 1 0,0 0 0,0-1 0,1 0 0,-1 1-1,0-1 1,0 0 0,1 0 0,-1 0 0,0 0 0,1-1 0,-1 1-1,1-1 1,-1 1 0,1-1 0,-1 0 0,1 0 0,-1 0 0,5-1 0,-1 1-4,0 0 1,0-1 0,0 0 0,0 0-1,0 0 1,0-1 0,-1 0 0,1 0-1,0 0 1,-1-1 0,0 0 0,6-3-1,4-9 54,-1-1-1,-1 0 0,-1-1 1,0 0-1,-1-1 1,-1 0-1,0-1 0,-2 0 1,0 0-1,-1-1 1,-1 0-1,-1 0 0,-1-1 1,0 1-1,0-42 0,-4 61-41,1 0-1,-1 0 0,0-1 0,0 1 0,0 0 0,0 0 0,0 0 0,-1 0 1,1 0-1,0 0 0,0-1 0,-1 1 0,1 0 0,-1 0 0,1 0 0,-1 0 1,1 0-1,-1 0 0,0 0 0,1 0 0,-1 1 0,0-1 0,0 0 0,1 0 1,-1 1-1,0-1 0,0 0 0,-2 0 0,1 0 9,0 1 0,0 0 0,0 0 0,0 0 0,-1 0 1,1 1-1,0-1 0,0 1 0,0-1 0,0 1 0,0 0 0,0-1 0,0 1 0,-2 2 0,-6 3 139,0 0 1,0 1-1,0 1 1,-11 11-1,14-12-107,1 0-1,1 0 0,0 0 1,0 0-1,0 1 0,1 0 0,0 0 1,-4 12-1,7-18-75,0 1-1,0 0 1,1-1-1,-1 1 1,1 0 0,-1 0-1,1 0 1,0 0-1,0 0 1,1-1 0,-1 1-1,0 0 1,1 0-1,0 0 1,0-1-1,0 1 1,0 0 0,0-1-1,0 1 1,1-1-1,-1 1 1,1-1 0,-1 0-1,1 1 1,0-1-1,0 0 1,0 0 0,0-1-1,4 4 1,6 1-224,0 0 0,0 0 0,0-1 1,0 0-1,1-1 0,0-1 0,0 0 1,0-1-1,24 2 0,-36-4 268,0 0 1,0 0-1,1 1 0,-1-1 0,0 1 1,0-1-1,0 1 0,1-1 0,-1 1 1,0 0-1,0-1 0,0 1 0,0 0 1,0 0-1,0 0 0,-1 0 0,1 0 1,0 0-1,0 0 0,-1 0 1,1 0-1,0 0 0,-1 0 0,0 1 1,1-1-1,-1 0 0,1 0 0,-1 0 1,0 1-1,0 1 0,0 47 907,-1-31-746,4-19-147,-1 0 1,0 0-1,0-1 0,0 1 0,1 0 1,-1-1-1,0 1 0,0-1 0,0 0 1,0 0-1,0 1 0,3-3 0,8-6 29,0-1-1,0 0 1,-1-1-1,15-17 0,-23 23-37,0 0 0,0 0 0,0 0 0,0 0-1,-1-1 1,0 0 0,0 1 0,-1-1 0,0 0 0,0 0-1,0-1 1,-1 1 0,2-12 0,-3 18-23,0-1 0,0 1 0,0-1 1,0 0-1,0 1 0,0-1 0,0 0 0,-1 1 0,1-1 0,0 1 0,0-1 0,0 0 1,-1 1-1,1-1 0,0 1 0,-1-1 0,1 1 0,0-1 0,-1 1 0,1-1 1,-1 1-1,1 0 0,-1-1 0,1 1 0,-1-1 0,1 1 0,-1 0 0,1-1 1,-1 1-1,0 0 0,0 0 0,-23 2-8,19 0 22,0 0-1,0 0 0,1 0 1,-1 1-1,1-1 0,0 1 1,-7 6-1,9-7 3,0 0 1,1-1-1,-1 1 0,1 0 0,0 1 1,-1-1-1,1 0 0,0 0 1,0 0-1,0 1 0,1-1 0,-1 1 1,1-1-1,-1 0 0,1 1 0,0-1 1,0 1-1,0-1 0,0 1 0,0-1 1,1 3-1,0-3-17,0 0 0,0-1 0,0 1 1,0-1-1,0 1 0,1-1 0,-1 1 0,1-1 0,-1 0 1,1 0-1,-1 0 0,1 0 0,0 0 0,0 0 0,-1 0 1,1 0-1,0-1 0,0 1 0,0-1 0,0 1 0,0-1 1,0 0-1,0 0 0,0 0 0,0 0 0,2 0 1,25 1-452,60-1-259,-80 0 682,0-1-1,-1 0 1,1-1-1,-1 0 1,0 0-1,0-1 1,15-6 0,-22 9-14,-1-1 0,1 1 0,0 0 0,-1-1 0,1 1 0,0 0 0,-1-1 0,1 1 0,-1-1 0,1 1 0,-1-1 0,1 1 0,-1-1 0,1 0 0,-1 1 0,1-1 0,-1 1 0,0-1 0,1 0 0,-1 0 0,0 1 0,1-1 0,-1 0 0,0 1 0,0-1 0,0 0 0,0 0 0,0 1 0,0-1 0,0-1 0,-13-17-868,2 0-4112,39 19-2825,-6 0 3843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6.001"/>
    </inkml:context>
    <inkml:brush xml:id="br0">
      <inkml:brushProperty name="width" value="0.025" units="cm"/>
      <inkml:brushProperty name="height" value="0.025" units="cm"/>
    </inkml:brush>
  </inkml:definitions>
  <inkml:trace contextRef="#ctx0" brushRef="#br0">1 0 6566,'0'0'19411</inkml:trace>
  <inkml:trace contextRef="#ctx0" brushRef="#br0" timeOffset="1">19 139 16367,'0'0'4357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6.827"/>
    </inkml:context>
    <inkml:brush xml:id="br0">
      <inkml:brushProperty name="width" value="0.025" units="cm"/>
      <inkml:brushProperty name="height" value="0.025" units="cm"/>
    </inkml:brush>
  </inkml:definitions>
  <inkml:trace contextRef="#ctx0" brushRef="#br0">0 0 12075,'0'0'2371,"21"56"-1442,-21-23-161,0-1-576,0 3-640,-1-4-1089,-8-4-802,1-6-1184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7.186"/>
    </inkml:context>
    <inkml:brush xml:id="br0">
      <inkml:brushProperty name="width" value="0.025" units="cm"/>
      <inkml:brushProperty name="height" value="0.025" units="cm"/>
    </inkml:brush>
  </inkml:definitions>
  <inkml:trace contextRef="#ctx0" brushRef="#br0">0 119 9513,'0'0'2573,"1"-9"-352,-1 5-2061,1 0 0,0 1 0,-1-1 0,1 0 1,1 0-1,-1 0 0,1 1 0,-1-1 0,1 1 0,0-1 1,0 1-1,0 0 0,1 0 0,-1 0 0,1 0 0,0 0 0,0 0 1,0 1-1,0-1 0,0 1 0,1 0 0,-1 0 0,1 0 1,-1 1-1,6-3 0,5-1-36,0-1 0,1 2 0,0 0 0,0 1 0,0 0 0,0 1 0,1 1 0,-1 0 0,0 1 0,1 1 0,29 5 0,-39-5-125,1 1-1,0 0 1,-1 0 0,1 0 0,-1 1-1,0 0 1,0 0 0,0 1 0,0 0-1,-1 0 1,1 0 0,-1 1 0,0-1-1,0 1 1,-1 0 0,0 1 0,1-1-1,-2 1 1,1 0 0,-1 0 0,0 0 0,0 0-1,0 1 1,-1-1 0,0 1 0,-1 0-1,1-1 1,0 13 0,-1-9 258,0 1-1,-1-1 1,0 1 0,-1-1-1,0 0 1,0 1 0,-1-1-1,-1 0 1,0 1 0,0-2 0,-1 1-1,-9 17 1,9-20 9,-2 0 1,1 0-1,-1-1 0,0 1 0,0-1 1,0 0-1,-1-1 0,0 0 0,0 0 1,-1-1-1,1 1 0,-1-2 0,0 1 1,0-1-1,0 0 0,-10 2 0,8-3-157,-1 0 0,0 0 0,0-1 0,0-1-1,0 0 1,0 0 0,-13-2 0,20 1-213,0 0-1,0 0 1,0 0-1,1 0 1,-1-1 0,0 0-1,1 1 1,-1-1-1,1 0 1,-4-4 0,5 5-155,1-1 0,-1 0 0,0 0 1,1 1-1,0-1 0,-1 0 0,1 0 0,0-1 1,0 1-1,0 0 0,0 0 0,1-1 1,-1 1-1,1 0 0,-1 0 0,1-1 1,0 1-1,0-4 0,0 5-4,0 0 0,0 0-1,0 0 1,0 0 0,0 0 0,1 0-1,-1 0 1,0 0 0,1 0 0,-1 1-1,0-1 1,1 0 0,-1 0 0,1 0-1,0 0 1,-1 0 0,1 1 0,0-1 0,-1 0-1,1 0 1,0 1 0,0-1 0,0 1-1,0-1 1,-1 1 0,1-1 0,0 1-1,2-1 1,19-10-5406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7.792"/>
    </inkml:context>
    <inkml:brush xml:id="br0">
      <inkml:brushProperty name="width" value="0.025" units="cm"/>
      <inkml:brushProperty name="height" value="0.025" units="cm"/>
    </inkml:brush>
  </inkml:definitions>
  <inkml:trace contextRef="#ctx0" brushRef="#br0">0 102 16496,'0'0'4922,"9"1"-4095,-1-1-747,-1-1 0,0 1 0,1-1 1,-1 0-1,0-1 0,1 0 0,-1 0 0,12-6 0,-17 7-74,1 0-1,-1 0 1,0 0-1,1-1 1,-1 1-1,0-1 1,0 0-1,0 1 1,0-1-1,0 0 0,0 0 1,-1 0-1,1 0 1,-1-1-1,1 1 1,-1 0-1,0-1 1,0 1-1,0-1 1,0 1-1,0-1 1,0 1-1,-1-1 1,0 0-1,1 1 1,-1-1-1,0 0 1,0 1-1,0-1 1,-1 0-1,1 1 1,-2-5-1,2 6-1,0 1-1,-1-1 1,1 0-1,-1 1 1,1-1-1,-1 0 1,0 1-1,1-1 1,-1 0-1,0 1 1,1-1-1,-1 1 1,0-1-1,0 1 0,0 0 1,1-1-1,-1 1 1,0 0-1,0 0 1,0-1-1,0 1 1,1 0-1,-1 0 1,0 0-1,0 0 1,0 0-1,0 0 1,0 0-1,0 0 1,1 1-1,-1-1 1,0 0-1,0 0 1,-1 1-1,-1 0 14,0 0 0,0 0-1,0 0 1,0 1 0,0-1-1,0 1 1,0-1 0,-4 5 0,1 0 73,1 1 0,0 1 0,0-1 0,0 1 0,1 0 0,0 0 0,-4 14 0,6-18-39,1 1 0,-1 0 1,1 0-1,0-1 1,0 1-1,1 0 1,0 0-1,-1 0 0,2 0 1,-1 0-1,0 0 1,1 0-1,0 0 0,0-1 1,3 8-1,-2-10-37,0 1-1,0-1 0,1 0 0,-1 0 0,0 0 1,1 0-1,0 0 0,-1-1 0,1 1 1,0-1-1,0 1 0,0-1 0,0 0 0,0 0 1,0-1-1,0 1 0,0 0 0,0-1 1,0 0-1,5 0 0,1 0 11,-1 0-1,1 0 1,0-1 0,0 0-1,0 0 1,10-4-1,-11 2-24,-1-1 0,1 1 0,-1-1 0,0-1 0,0 1 0,-1-1 0,1 0-1,-1-1 1,0 1 0,0-1 0,-1-1 0,0 1 0,0-1 0,0 1 0,-1-2 0,0 1-1,0 0 1,-1-1 0,0 1 0,-1-1 0,1 0 0,-1 0 0,1-16 0,-13 31-202,-2 9 331,9-10-3,-1 0 1,1 0-1,1 0 1,-1 0-1,1 0 1,0 1-1,1-1 1,0 1-1,-1 11 0,2-17-109,0-1-1,1 1 1,-1 0-1,1 0 1,-1 0-1,1-1 0,-1 1 1,1 0-1,-1-1 1,1 1-1,0 0 0,-1-1 1,1 1-1,0-1 1,-1 1-1,1-1 0,0 1 1,0-1-1,0 0 1,0 1-1,-1-1 0,1 0 1,0 1-1,0-1 1,0 0-1,0 0 1,0 0-1,0 0 0,0 0 1,-1 0-1,1 0 1,0 0-1,0-1 0,0 1 1,0 0-1,0 0 1,0-1-1,-1 1 0,3-1 1,36-14 126,-33 10-123,1-1 0,-2 1 0,1-1 1,-1 0-1,0-1 0,0 1 0,-1-1 1,6-10-1,-5 8-58,0 1 0,0-1 0,1 1 0,8-7 0,-18 61-447,-1-26 440,2-10-116,0 0 0,1 0 0,0 0 0,1 0 1,0 0-1,1 13 0,0-23 41,1 1 1,-1 0-1,0-1 1,1 1 0,-1-1-1,0 0 1,1 1-1,-1-1 1,1 1 0,-1-1-1,0 1 1,1-1-1,-1 0 1,1 1 0,-1-1-1,1 0 1,0 0 0,-1 1-1,1-1 1,-1 0-1,1 0 1,-1 0 0,1 0-1,0 0 1,-1 0-1,1 0 1,-1 0 0,1 0-1,0 0 1,-1 0-1,1 0 1,-1 0 0,1 0-1,0 0 1,0-1-1,23-8-3381,-9-10-587,1-4-1127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8.135"/>
    </inkml:context>
    <inkml:brush xml:id="br0">
      <inkml:brushProperty name="width" value="0.025" units="cm"/>
      <inkml:brushProperty name="height" value="0.025" units="cm"/>
    </inkml:brush>
  </inkml:definitions>
  <inkml:trace contextRef="#ctx0" brushRef="#br0">167 1 13036,'0'0'5670,"-2"11"-3903,-8 58 233,1-11-619,-2 68 0,12-90-1387,0-23-374,0 0-1,-1 0 1,-4 24 0,4-36 348,0-1 0,0 0 0,0 1 1,0-1-1,0 0 0,0 1 0,-1-1 1,1 0-1,0 1 0,0-1 0,0 0 0,-1 0 1,1 1-1,0-1 0,0 0 0,-1 0 1,1 1-1,0-1 0,-1 0 0,1 0 0,0 0 1,-1 0-1,1 0 0,0 1 0,-1-1 1,1 0-1,0 0 0,-1 0 0,1 0 0,0 0 1,-1 0-1,1 0 0,0 0 0,-1 0 1,1 0-1,0 0 0,-1-1 0,1 1 0,0 0 1,-1 0-1,1 0 0,0 0 0,-1 0 1,1-1-1,0 1 0,0 0 0,-1 0 0,1 0 1,0-1-1,0 1 0,-1 0 0,1-1 1,0 1-1,0 0 0,-1-1 0,-13-14-553,-84-106 884,98 121-201,-1-1-1,0 1 1,1-1 0,-1 0 0,1 1 0,-1-1-1,1 0 1,0 1 0,-1-1 0,1 0 0,0 0-1,-1 1 1,1-1 0,0 0 0,0 0 0,0 1-1,-1-1 1,1 0 0,0 0 0,0 0 0,0 0-1,0 1 1,1-1 0,-1 0 0,0 0 0,0 0-1,0 1 1,1-1 0,-1-1 0,2 1-33,-1 0 0,0 0 1,0 0-1,1 0 0,-1 0 1,1 0-1,-1 0 0,1 0 1,-1 1-1,1-1 0,-1 1 1,1-1-1,2 0 0,67-4-909,-59 4 691,22 0-1608,75-6-9883,-75 3 7282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8.465"/>
    </inkml:context>
    <inkml:brush xml:id="br0">
      <inkml:brushProperty name="width" value="0.025" units="cm"/>
      <inkml:brushProperty name="height" value="0.025" units="cm"/>
    </inkml:brush>
  </inkml:definitions>
  <inkml:trace contextRef="#ctx0" brushRef="#br0">156 0 9289,'0'0'10452,"-11"4"-8759,11-4-1691,-76 30 2438,71-27-2258,0-1 0,0 1 0,0 0 0,0 0 0,0 0 0,1 1 0,-1-1 0,1 1 0,0 0 0,0 1 0,1-1 0,-1 1 0,1-1 0,-4 8 1,7-11-203,0-1 1,0 1-1,0-1 1,0 1 0,0 0-1,0-1 1,0 1 0,0-1-1,0 1 1,1-1-1,-1 1 1,0 0 0,0-1-1,1 1 1,-1-1 0,0 1-1,0-1 1,1 1 0,-1-1-1,1 1 1,-1-1-1,0 0 1,1 1 0,-1-1-1,1 0 1,-1 1 0,1-1-1,-1 0 1,1 1-1,-1-1 1,1 0 0,-1 0-1,1 0 1,0 0 0,-1 1-1,1-1 1,-1 0 0,1 0-1,0 0 1,-1 0-1,1 0 1,-1 0 0,2-1-1,35 1-1718,-26 0 1019,173 0-2783,-184 0 3521,1 0 1,-1-1 0,0 1-1,1 0 1,-1 0 0,1 0-1,-1 0 1,0 0 0,1 0-1,-1 0 1,0 0 0,1 0-1,-1 0 1,0 1 0,1-1-1,-1 0 1,0 0 0,1 0-1,-1 0 1,0 0 0,1 1-1,-1-1 1,0 0 0,1 0-1,-1 0 1,0 1 0,0-1-1,1 0 1,-1 0 0,0 1-1,0-1 1,0 0 0,1 1-1,-1 0 1,-7 9 1044,-19 9 718,-53 14 2311,71-31-4189,0 0 0,0 0 0,0-1 1,-14 1-1,36-6-5934,9-8 2098,-13 5 1034,14-5-2537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8.854"/>
    </inkml:context>
    <inkml:brush xml:id="br0">
      <inkml:brushProperty name="width" value="0.025" units="cm"/>
      <inkml:brushProperty name="height" value="0.025" units="cm"/>
    </inkml:brush>
  </inkml:definitions>
  <inkml:trace contextRef="#ctx0" brushRef="#br0">83 285 9449,'0'0'6668,"-9"9"-4549,2-2-1837,0-1 126,1-1 0,0 2-1,0-1 1,1 1 0,0 0 0,0 0 0,1 0 0,-1 0-1,2 1 1,-1 0 0,1 0 0,-4 13 0,7-21-398,0 1 0,0-1 0,0 1 0,0 0 1,0-1-1,0 1 0,0 0 0,0-1 0,0 1 0,1-1 1,-1 1-1,0 0 0,0-1 0,0 1 0,1-1 0,-1 1 1,0-1-1,1 1 0,-1 0 0,1-1 0,-1 0 0,0 1 0,1-1 1,-1 1-1,1-1 0,-1 0 0,1 1 0,-1-1 0,1 0 1,1 1-1,22 1-30,-17-4-19,0 1-1,-1-1 1,0 0 0,1 0-1,9-5 1,3-7 27,-1 0 1,-1-1 0,0-1 0,-1 0-1,-1-2 1,-1 0 0,0 0-1,-1-1 1,-1-1 0,-1 0 0,-1 0-1,-1-1 1,0-1 0,-2 0 0,0 0-1,-2 0 1,4-31 0,-8 51-8,-1 1-1,0-1 1,0 1 0,0-1 0,0 0 0,0 1 0,0-1-1,0 1 1,-1-1 0,1 1 0,0-1 0,-1 1 0,1-1 0,-1 1-1,0 0 1,1-1 0,-1 1 0,0 0 0,0-1 0,-1 0-1,1 1 20,-1 0 0,1 1 0,0-1 0,0 1 1,0 0-1,-1-1 0,1 1 0,0 0 0,0 0 0,-1-1 0,1 1 0,0 0 0,0 0 0,-1 0 0,1 1 0,0-1 0,0 0 0,-1 0 0,0 1 0,-5 2 91,0 0 1,0 0 0,1 0 0,-1 1-1,1 0 1,-11 9 0,0 2 614,1 0 1,-27 34-1,39-44-597,0 0-1,1 0 1,0 0-1,0 0 1,0 1-1,0 0 0,1-1 1,0 1-1,0 0 1,1 0-1,-1 0 1,1 0-1,1 0 0,-1 0 1,1 11-1,1-15-120,0 0 1,0 0-1,-1 0 0,1 0 0,0 0 0,1 0 0,-1 0 0,0 0 1,1-1-1,-1 1 0,0 0 0,1-1 0,0 1 0,-1-1 0,1 0 1,0 1-1,0-1 0,0 0 0,0 0 0,0 0 0,0-1 0,0 1 0,0 0 1,0-1-1,3 1 0,61 7-1652,-56-7 1133,-1 0 754,27 1-2057,-28-1 449,0 0 1,0 1-1,0 0 0,14 5 0,-20-6 1117,0-1-1,-1 1 0,1 0 1,-1 0-1,1 0 0,-1 0 0,1 0 1,-1 0-1,0 1 0,1-1 0,-1 0 1,0 1-1,0-1 0,0 1 1,0-1-1,0 1 0,0-1 0,0 3 1,0-1 259,-1-1 1,0 1 0,0 0 0,0-1-1,0 1 1,-1-1 0,1 1-1,-1-1 1,1 1 0,-1-1 0,0 0-1,0 1 1,0-1 0,0 0-1,0 0 1,-1 1 0,-1 1 0,-32 48-355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9.180"/>
    </inkml:context>
    <inkml:brush xml:id="br0">
      <inkml:brushProperty name="width" value="0.025" units="cm"/>
      <inkml:brushProperty name="height" value="0.025" units="cm"/>
    </inkml:brush>
  </inkml:definitions>
  <inkml:trace contextRef="#ctx0" brushRef="#br0">71 0 16592,'0'0'5349,"-23"73"-3908,9-37-96,4 2-127,1-1-354,1 4-415,5-5-225,0-1-224,3-4 64,0-5-288,0-7-769,4-6-769,4-8-1120,4-5-1443,-1 0-2689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19.930"/>
    </inkml:context>
    <inkml:brush xml:id="br0">
      <inkml:brushProperty name="width" value="0.025" units="cm"/>
      <inkml:brushProperty name="height" value="0.025" units="cm"/>
    </inkml:brush>
  </inkml:definitions>
  <inkml:trace contextRef="#ctx0" brushRef="#br0">75 168 16656,'0'0'5787,"-8"6"-3956,8-6-1822,-9 6 485,0 1 1,1 0-1,-13 14 0,19-19-455,0-1 0,0 1 1,1 0-1,-1 0 0,1-1 0,0 1 1,0 0-1,0 0 0,-1 0 0,2 0 1,-1 1-1,0-1 0,0 0 0,1 0 1,-1 1-1,1-1 0,0 0 0,-1 0 1,1 1-1,0-1 0,1 0 0,-1 1 1,0-1-1,1 0 0,-1 1 0,1-1 1,0 0-1,-1 0 0,1 0 0,2 3 1,-1-3-55,0-1 0,1 1 0,-1-1 1,1 0-1,-1 1 0,1-1 1,-1 0-1,1-1 0,0 1 0,-1 0 1,1-1-1,0 1 0,0-1 0,0 0 1,-1 0-1,1 0 0,4-1 0,50-9-969,-42 3 627,0-1 0,-1 0-1,17-12 1,-20 12 121,0 0 0,0 1 0,1 1 0,0 0 0,19-7 0,-30 14 266,-1-1 0,1 0 0,-1 1 0,1-1 0,-1 1 0,0-1 0,1 1 0,-1 0 1,0-1-1,1 1 0,-1-1 0,0 1 0,0 0 0,0-1 0,0 1 0,1 0 0,-1-1 0,0 1 0,0-1 0,0 1 0,0 0 0,-1-1 0,1 1 0,0 0 0,0-1 0,0 1 0,-1 1 0,-2 29 1375,2-24-1035,1-5-344,0-1 1,-1 0 0,1 0-1,0 0 1,0 0-1,1 0 1,-1 1-1,0-1 1,0 0-1,1 0 1,-1 0-1,0 0 1,1 0-1,-1 0 1,1 0-1,-1 0 1,1 0 0,0 0-1,-1 0 1,1 0-1,0 0 1,0 0-1,0 0 1,0-1-1,-1 1 1,3 1-1,-1-2-52,1 1-1,-1 0 0,1 0 1,-1-1-1,1 0 1,-1 1-1,1-1 0,-1 0 1,1 0-1,-1 0 1,5-1-1,4-2-501,0 0 0,0 0 0,0-1 1,18-9-1,11-12-2608,-30 18 2051,1 0 1,1 0 0,22-10 2455,-30 38 2114,4-16-2906,19-22-2066,-18 9 1830,-6 4-296,0 0 0,0-1 0,-1 0 1,1 0-1,-1 1 0,-1-1 0,1 0 0,-1-1 1,0 1-1,0 0 0,1-9 0,3-13 97,8-7 177,-10 28-167,0-1 0,0 0 0,-1 1 0,1-1 0,-2 0-1,3-14 1,-4 21-114,-1-1 0,1 1 0,0 0 0,0-1 0,0 1 0,0 0 0,-1-1 0,1 1 0,0 0 0,0 0 0,-1-1 0,1 1 0,0 0 0,0 0 0,-1-1 0,1 1 0,0 0 0,-1 0 0,1 0 0,0 0 0,-1 0 0,1-1-1,0 1 1,-1 0 0,1 0 0,0 0 0,-1 0 0,1 0 0,-1 0 0,1 0 0,0 0 0,-1 0 0,1 0 0,0 0 0,-1 1 0,1-1 0,0 0 0,-1 0 0,1 0 0,0 0 0,-1 1 0,0-1-24,0 0 1,0 1-1,1-1 1,-1 0 0,0 1-1,0-1 1,1 1 0,-1-1-1,0 1 1,0-1 0,1 1-1,-1-1 1,1 1-1,-1 0 1,1-1 0,-1 1-1,1 0 1,-1-1 0,1 1-1,-1 0 1,1 0-1,-1 1 1,-2 28 910,0 0 0,2 0-1,1 1 1,4 31 0,-3-56-855,1 0 1,-1 0 0,1 0 0,0-1-1,1 1 1,-1-1 0,1 0-1,6 10 1,16 6-1954,-24-20 1373,1-1 0,-1 1-1,1 0 1,0-1 0,-1 0 0,1 1-1,0-1 1,0 0 0,-1 0 0,1 0 0,0 0-1,-1 0 1,1 0 0,0 0 0,3-1 0,3-4-9641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7.005"/>
    </inkml:context>
    <inkml:brush xml:id="br0">
      <inkml:brushProperty name="width" value="0.025" units="cm"/>
      <inkml:brushProperty name="height" value="0.025" units="cm"/>
    </inkml:brush>
  </inkml:definitions>
  <inkml:trace contextRef="#ctx0" brushRef="#br0">99 175 2146,'0'0'3390,"9"-10"-1612,3-1-1334,40-46 2354,-48 53-2302,-1 0 0,0-1 0,0 1 0,0-1-1,0 0 1,-1 0 0,0 0 0,0 0 0,0 0 0,0 0-1,1-11 1,-3 15-439,-1 1 0,1-1-1,0 1 1,0-1-1,-1 1 1,1 0 0,0-1-1,-1 1 1,1-1-1,0 1 1,-1 0 0,1-1-1,0 1 1,-1 0 0,1-1-1,-1 1 1,1 0-1,-1 0 1,1-1 0,-1 1-1,1 0 1,-1 0-1,1 0 1,-1 0 0,1 0-1,-1 0 1,1 0 0,-1 0-1,1 0 1,-1 0-1,1 0 1,-1 0 0,0 0-1,-21 3 480,10 3-363,0-1 0,0 2 0,1-1 0,0 2 0,0-1 0,1 2 0,0-1 0,0 1 0,1 1 0,0 0 0,1 0 0,0 1 0,1 0 0,-12 23 0,18-33-155,0 1 0,0-1-1,0 1 1,0 0 0,1 0 0,-1-1 0,1 1 0,-1 0 0,1 0 0,-1 0 0,1 0 0,0-1-1,0 1 1,0 0 0,0 0 0,1 0 0,-1 0 0,0 0 0,1-1 0,-1 1 0,1 0 0,-1 0-1,1 0 1,1 1 0,0-1-3,0-1-1,-1 0 1,1 0-1,0 0 0,0-1 1,0 1-1,0 0 1,0-1-1,0 1 0,0-1 1,0 0-1,0 1 1,0-1-1,0 0 0,0 0 1,0-1-1,0 1 1,2-1-1,11-2 32,0 0 0,-1-1-1,1-1 1,22-11 0,-16 6-54,0-1 0,-1 0 1,0-2-1,-1-1 0,0 0 0,-1-1 1,-1-1-1,0-1 0,-1 0 0,15-22 1,-23 19-4,-21 25-39,-22 25 25,-25 40 353,56-64-258,-1 1-1,1 0 1,0 0 0,1 0-1,0 0 1,0 1 0,0-1 0,1 1-1,-2 12 1,4-19-63,0 1 1,0-1-1,0 1 0,0-1 0,0 1 1,0-1-1,0 1 0,0-1 1,1 0-1,-1 1 0,1-1 0,-1 1 1,1-1-1,0 0 0,-1 0 0,1 1 1,0-1-1,0 0 0,0 0 0,0 0 1,0 0-1,0 0 0,0 0 1,2 2-1,0-2-1,1 1 0,-1 0 0,1-1-1,-1 0 1,1 0 0,-1 0 0,1 0 0,0-1 0,6 1 0,1-1-318,0 0 0,0-1 0,0-1 0,-1 1 0,1-2 0,14-4 0,-16 3-519,0 0-1,0 0 1,-1-1 0,1-1 0,-1 1-1,13-13 1,9-15-3819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0.447"/>
    </inkml:context>
    <inkml:brush xml:id="br0">
      <inkml:brushProperty name="width" value="0.025" units="cm"/>
      <inkml:brushProperty name="height" value="0.025" units="cm"/>
    </inkml:brush>
  </inkml:definitions>
  <inkml:trace contextRef="#ctx0" brushRef="#br0">60 1 11883,'0'0'9513,"-9"18"-8904,-5 14 416,2 8-801,1 3-224,1 3-801,7-2-1185,3-7-864,0-8-2179,0-10-865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0.803"/>
    </inkml:context>
    <inkml:brush xml:id="br0">
      <inkml:brushProperty name="width" value="0.025" units="cm"/>
      <inkml:brushProperty name="height" value="0.025" units="cm"/>
    </inkml:brush>
  </inkml:definitions>
  <inkml:trace contextRef="#ctx0" brushRef="#br0">0 0 9033,'0'0'12652,"0"60"-11339,0-30-288,0 1-385,0-5-319,9-4-193,0-4-64,1-7 0,2-7-256,-4 0-545,-2-4-768,-6-4-4197,-12-9-191,-11-4-417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1.132"/>
    </inkml:context>
    <inkml:brush xml:id="br0">
      <inkml:brushProperty name="width" value="0.025" units="cm"/>
      <inkml:brushProperty name="height" value="0.025" units="cm"/>
    </inkml:brush>
  </inkml:definitions>
  <inkml:trace contextRef="#ctx0" brushRef="#br0">0 34 12492,'0'0'8584,"82"2"-6662,-34-2-321,8 0-448,2-7-608,-1 1-417,-7 2-128,-6-1-833,-11 1-1345,-14 1-1377,-9-4-3492</inkml:trace>
  <inkml:trace contextRef="#ctx0" brushRef="#br0" timeOffset="1">77 158 14510,'0'0'6118,"75"-14"-4901,-31 2-513,2-2-576,4 6-96,-6 2-608,-2 2-1762,-10 3-2179,-6 1-2529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1.628"/>
    </inkml:context>
    <inkml:brush xml:id="br0">
      <inkml:brushProperty name="width" value="0.025" units="cm"/>
      <inkml:brushProperty name="height" value="0.025" units="cm"/>
    </inkml:brush>
  </inkml:definitions>
  <inkml:trace contextRef="#ctx0" brushRef="#br0">52 0 9865,'0'0'9802,"-5"11"-8446,-3 5-919,1-1 0,1 1 0,0 1 0,1-1 0,1 1 0,0 0 0,-2 28 0,6-44-431,0 0 1,0 0-1,0 0 0,0 0 1,0 0-1,0 0 0,1 0 0,-1 0 1,0 0-1,1 0 0,-1 0 0,0 0 1,1 0-1,-1 0 0,1-1 0,-1 1 1,1 0-1,0 0 0,-1-1 0,1 1 1,0 0-1,0-1 0,-1 1 0,1 0 1,0-1-1,0 1 0,0-1 1,0 0-1,0 1 0,0-1 0,-1 0 1,1 1-1,0-1 0,0 0 0,0 0 1,0 0-1,0 0 0,0 0 0,0 0 1,0 0-1,0 0 0,0 0 0,0 0 1,0-1-1,0 1 0,2-1 1,0 0 12,0 0 0,0 0 0,1 0 0,-1-1 0,0 1 0,0-1 0,-1 1 0,1-1 0,0 0 0,0-1 0,-1 1 0,0 0 0,3-4 0,-1-2-34,0 0 0,-1-1 1,0 0-1,-1 0 1,0 0-1,-1 0 0,1 0 1,-2 0-1,1 0 0,-1 0 1,-2-13-1,1-4-674,1 27 517,1 1 0,-1-1 0,0 1 1,0-1-1,1 1 0,-1-1 0,1 1 0,-1-1 1,1 1-1,-1-1 0,1 0 0,0 1 0,0-1 1,0 0-1,0 1 0,0-1 0,0 0 0,0 0 1,0 0-1,0 0 0,2 1 0,2 1-423,-1-1 1,0 0-1,0 0 0,1-1 0,-1 1 0,1-1 0,6 1 1,13 1-2037,-1-2 0,32-1 1,-34 0 1774,-13 0 788,-1-1 0,1 0 1,0 0-1,0 0 0,-1-1 0,8-3 0,4-3 3585,-1-4 6099,-23 40-6122,2 8-1870,4-35-1610,-1 0-1,1 0 1,-1 0-1,1 0 1,-1 0-1,1 0 1,0 0 0,0 0-1,-1 0 1,1 0-1,0-1 1,0 1-1,0 0 1,0-1-1,0 1 1,0 0 0,0-1-1,0 1 1,0-1-1,0 0 1,0 1-1,1-1 1,-1 0-1,0 0 1,0 1 0,0-1-1,0 0 1,1 0-1,1-1 1,16 1-282,1 0 0,-1-2 1,1-1-1,-1 0 0,37-12 0,-37 9-1098,0-2-1,-1 0 0,20-12 0,-23 3-5770,-12 11 3923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1.988"/>
    </inkml:context>
    <inkml:brush xml:id="br0">
      <inkml:brushProperty name="width" value="0.025" units="cm"/>
      <inkml:brushProperty name="height" value="0.025" units="cm"/>
    </inkml:brush>
  </inkml:definitions>
  <inkml:trace contextRef="#ctx0" brushRef="#br0">60 0 11275,'0'0'7735,"-4"9"-6598,-7 20-204,0 1-1,2 0 0,2 1 1,0 0-1,-3 52 1,10-82-925,0-1 0,0 1-1,0 0 1,0 0 0,1 0 0,-1-1 0,0 1 0,0 0 0,1 0 0,-1-1 0,0 1 0,1 0 0,-1-1 0,1 1-1,-1 0 1,1-1 0,-1 1 0,1-1 0,-1 1 0,1-1 0,0 1 0,-1-1 0,1 1 0,0-1 0,0 1 0,-1-1 0,1 0-1,0 0 1,0 1 0,-1-1 0,1 0 0,0 0 0,0 0 0,-1 0 0,1 0 0,0 0 0,0 0 0,0 0 0,-1 0-1,1 0 1,0 0 0,0-1 0,0 1 0,-1 0 0,1 0 0,0-1 0,0 1 0,0-1 0,38-19 186,-21 4-198,-2-1 1,0 0 0,0-1-1,-2-1 1,0-1 0,-1 0-1,16-36 1,-27 47-1193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2.350"/>
    </inkml:context>
    <inkml:brush xml:id="br0">
      <inkml:brushProperty name="width" value="0.025" units="cm"/>
      <inkml:brushProperty name="height" value="0.025" units="cm"/>
    </inkml:brush>
  </inkml:definitions>
  <inkml:trace contextRef="#ctx0" brushRef="#br0">0 1 10346,'0'0'14285,"55"32"-14060,-33-32-418,-1 0-1376,-3 0-994,-1 0-2337,0 0-8905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2.915"/>
    </inkml:context>
    <inkml:brush xml:id="br0">
      <inkml:brushProperty name="width" value="0.025" units="cm"/>
      <inkml:brushProperty name="height" value="0.025" units="cm"/>
    </inkml:brush>
  </inkml:definitions>
  <inkml:trace contextRef="#ctx0" brushRef="#br0">0 25 14029,'0'0'7442,"9"0"-5963,-7 0-1376,1 0 1,-1 0-1,1 0 1,-1 0 0,1 0-1,-1 0 1,1 1-1,-1-1 1,0 1 0,1 0-1,-1 0 1,0 0-1,3 1 1,-3 0-33,-1 0-1,1 0 1,-1 0-1,0 0 1,1 0 0,-1 1-1,0-1 1,0 0 0,-1 0-1,1 1 1,0-1-1,-1 1 1,0-1 0,1 1-1,-1-1 1,0 0-1,0 1 1,-1 3 0,-15 162 1658,19-163-1476,4-11-124,4-9-57,-2-4-137,-1-1 0,-1 0 0,-1 0 0,-1-1 0,-1 1 0,2-26-1,-6 42 20,1 3-7,10 23-187,-9-19 247,1 0 1,0 0-1,0-1 1,0 1-1,0-1 1,1 1-1,-1-1 1,1 0 0,-1 0-1,1 0 1,0-1-1,-1 0 1,1 1-1,0-1 1,0 0-1,0-1 1,0 1 0,0-1-1,0 0 1,0 0-1,0 0 1,1 0-1,-1-1 1,0 0-1,0 0 1,-1 0-1,1 0 1,6-3 0,-7 3-2,1 0 0,-1-1 1,0 1-1,0-1 1,0 0-1,0 0 1,0 0-1,-1 0 0,1 0 1,0-1-1,-1 1 1,0-1-1,0 1 1,1-1-1,-1 0 1,-1 0-1,1 0 0,0 0 1,-1 0-1,0-1 1,0 1-1,0 0 1,0-1-1,0 1 0,-1-1 1,1 1-1,-1-1 1,0 1-1,0-1 1,0 1-1,0-1 1,-1 1-1,-1-5 0,2 7-7,0 1-1,0 0 1,-1-1-1,1 1 1,0-1-1,0 1 1,-1-1-1,1 1 1,0 0-1,-1-1 1,1 1-1,0 0 0,-1-1 1,1 1-1,0 0 1,-1-1-1,1 1 1,-1 0-1,1 0 1,-1 0-1,1-1 1,-1 1-1,1 0 1,-1 0-1,1 0 0,-1 0 1,1 0-1,-1 0 1,1 0-1,-1 0 1,1 0-1,-1 0 1,1 0-1,0 0 1,-1 0-1,1 0 1,-1 1-1,1-1 0,-1 0 1,1 0-1,-1 1 1,1-1-1,0 0 1,-1 0-1,0 1 1,-17 15-94,13-9 133,1 1 1,0 0 0,0 0-1,1 0 1,0 1-1,0-1 1,1 1-1,0 0 1,-1 15-1,2-21-25,1-1-1,0 0 0,0 1 0,0-1 1,0 1-1,1-1 0,-1 0 0,1 1 1,-1-1-1,1 0 0,0 0 0,0 1 1,0-1-1,0 0 0,0 0 0,1 0 1,-1 0-1,0 0 0,1 0 0,0-1 1,-1 1-1,1-1 0,0 1 0,0-1 1,0 1-1,0-1 0,0 0 0,0 0 1,0 0-1,1 0 0,-1 0 0,0 0 1,0-1-1,1 1 0,-1-1 0,0 0 1,1 1-1,-1-1 0,5-1 0,4 1-14,0-2-1,1 1 0,-1-1 0,0-1 0,0 0 1,-1 0-1,1-1 0,-1-1 0,0 0 1,0 0-1,0-1 0,0 0 0,-1-1 0,0 0 1,-1 0-1,1-1 0,-2 0 0,1 0 1,-1-1-1,0 0 0,-1-1 0,11-19 0,-31 57 88,10-21 35,0 0-1,1 0 1,0 1 0,0-1-1,0 1 1,1 0 0,0 0-1,1 0 1,-1 13 0,2-20-175,-1 0 0,1 0 0,0 0 0,0 0 1,0 0-1,1-1 0,-1 1 0,0 0 0,0 0 0,0 0 1,1 0-1,-1 0 0,0-1 0,1 1 0,-1 0 1,1 0-1,-1-1 0,1 1 0,-1 0 0,1 0 1,-1-1-1,1 1 0,0-1 0,0 1 0,-1-1 0,1 1 1,0-1-1,0 1 0,0 0 0,0-1-217,0 0 0,0 0-1,0 0 1,0-1 0,0 1 0,-1 0-1,1 0 1,0 0 0,0-1 0,0 1-1,0 0 1,-1-1 0,1 1 0,0-1-1,0 1 1,-1-1 0,1 1 0,0-1-1,-1 1 1,1-1 0,-1 0 0,1 1-1,-1-1 1,1 0 0,-1 0 0,1 1-1,-1-1 1,0 0 0,1-1 0,7-16-6727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3.255"/>
    </inkml:context>
    <inkml:brush xml:id="br0">
      <inkml:brushProperty name="width" value="0.025" units="cm"/>
      <inkml:brushProperty name="height" value="0.025" units="cm"/>
    </inkml:brush>
  </inkml:definitions>
  <inkml:trace contextRef="#ctx0" brushRef="#br0">0 0 13773,'0'0'9257,"30"56"-11595,-18-39-1570,4 2-3363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23.582"/>
    </inkml:context>
    <inkml:brush xml:id="br0">
      <inkml:brushProperty name="width" value="0.025" units="cm"/>
      <inkml:brushProperty name="height" value="0.025" units="cm"/>
    </inkml:brush>
  </inkml:definitions>
  <inkml:trace contextRef="#ctx0" brushRef="#br0">100 314 14350,'0'0'9043,"-8"0"-7228,4 0-1701,0 0 0,0 0 0,0 1 0,0-1 0,0 1 0,1 0 0,-1 0 1,0 1-1,1-1 0,-1 1 0,1 0 0,-1 0 0,1 0 0,0 0 0,0 0 0,0 1 0,0-1 0,0 1 1,0 0-1,1 0 0,0 0 0,-1 0 0,1 1 0,0-1 0,0 0 0,1 1 0,-1 0 0,1-1 0,0 1 0,0 0 1,0 0-1,0-1 0,1 1 0,-1 6 0,1-9-109,1 0 1,-1 0-1,1 0 0,-1 0 1,1 0-1,-1 0 1,1 0-1,-1 0 0,1 0 1,0 0-1,0 0 0,-1 0 1,1 0-1,0-1 0,0 1 1,0 0-1,0-1 1,0 1-1,0 0 0,0-1 1,0 1-1,0-1 0,0 0 1,0 1-1,1-1 1,-1 0-1,0 0 0,0 1 1,0-1-1,0 0 0,1 0 1,-1 0-1,0-1 1,0 1-1,2-1 0,3 1 12,0 0-1,0-1 1,-1 0 0,1 0-1,0-1 1,8-3 0,-1-3-52,0 0 1,-1-1 0,0 0-1,-1-1 1,0-1 0,0 1-1,-1-2 1,-1 1 0,0-2-1,0 1 1,8-18 0,-5 9-11,-2-1 0,0 0 0,-1-1 0,-2 0 0,0 0 0,4-32 1,-10 48 23,0 1 0,0-1 0,-1 1 0,0-1 0,0 0 0,-1 1 0,-1-8 0,2 12 12,-1 1 0,1 0 0,0 0 0,-1 0 0,1 0-1,-1 0 1,1 1 0,-1-1 0,0 0 0,1 0 0,-1 0 0,0 0-1,0 1 1,0-1 0,1 0 0,-1 1 0,0-1 0,0 0 0,-2 0-1,1 1-1,0-1 0,0 1 0,0 0 0,0 0 0,0 0-1,1 0 1,-1 0 0,0 0 0,0 1 0,0-1-1,0 1 1,0-1 0,0 1 0,-3 1 0,-6 4 66,0 1 1,0 0-1,1 1 0,0 0 1,0 0-1,1 1 0,0 0 1,1 1-1,0 0 1,0 0-1,1 0 0,0 1 1,1 1-1,0-1 1,-4 14-1,9-21-41,0 0 0,1-1 0,-1 1 0,1-1 0,0 1-1,0 0 1,1-1 0,-1 1 0,1 0 0,0-1 0,0 1 0,0-1 0,0 1 0,0-1 0,1 0 0,0 1 0,-1-1 0,1 0-1,0 0 1,1 0 0,4 5 0,4 3-142,2-1 0,-1 0 0,28 16 0,19 16-1123,-55-37 1044,0-1 1,0 1-1,0 0 1,0 0-1,-1 0 1,1 1-1,-1-1 1,-1 1 0,4 8-1,1 33-8693,-7-39-2130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1.801"/>
    </inkml:context>
    <inkml:brush xml:id="br0">
      <inkml:brushProperty name="width" value="0.025" units="cm"/>
      <inkml:brushProperty name="height" value="0.025" units="cm"/>
    </inkml:brush>
  </inkml:definitions>
  <inkml:trace contextRef="#ctx0" brushRef="#br0">1 0 9769,'0'0'10955,"8"72"-10859,-2-42-32,-3 3-545,-3-1-1601,0-6-5477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8.070"/>
    </inkml:context>
    <inkml:brush xml:id="br0">
      <inkml:brushProperty name="width" value="0.025" units="cm"/>
      <inkml:brushProperty name="height" value="0.025" units="cm"/>
    </inkml:brush>
  </inkml:definitions>
  <inkml:trace contextRef="#ctx0" brushRef="#br0">145 1 3972,'0'0'11936,"-9"5"-10633,2-2-1114,1 1 0,0 0 0,0 0 1,1 1-1,-1 0 0,1 0 0,0 0 0,0 0 1,1 1-1,0 0 0,0 0 0,0 0 0,0 0 0,1 1 1,-2 6-1,-10 41 135,2 0 1,3 1-1,2 0 1,-1 87-1,7-101-179,3-81 307,-1 15-756,1-1 0,7-47 1,-6 63 220,9-33-68,-10 41 153,-1 1 1,0-1-1,1 0 1,0 1-1,-1-1 1,1 0-1,0 1 1,0-1-1,0 1 0,0-1 1,0 1-1,0 0 1,0-1-1,0 1 1,1 0-1,-1 0 1,1 0-1,1-1 1,-2 3 38,1 0 1,-1 1 0,0-1-1,0 1 1,0-1-1,0 1 1,0 0 0,0 0-1,0-1 1,0 1-1,-1 0 1,1 0 0,-1 0-1,1 0 1,-1 0-1,0 3 1,2 4 73,0-5-103,0 0 1,-1 0-1,1-1 0,0 1 1,1-1-1,-1 1 1,1-1-1,0 0 0,-1 1 1,1-1-1,1-1 0,-1 1 1,0 0-1,1-1 0,-1 0 1,1 0-1,0 0 0,0 0 1,5 2-1,-1-2 0,-1-1 0,1 1 0,0-1-1,-1 0 1,1-1 0,0 0 0,0 0 0,-1-1 0,1 0-1,10-3 1,-7 2-1,-1-1 0,1-1 0,-1 0 0,0 0 0,-1-1-1,1 0 1,11-10 0,-16 12-2,0-1 0,0 0 0,-1 0 0,0 0 0,0-1 1,0 1-1,0-1 0,-1 0 0,0 0 0,0 0 0,0-1 0,4-10 0,-7 15-6,1 0 0,-1 0 1,1 0-1,-1 0 0,0 0 0,0-1 0,1 1 1,-1 0-1,0 0 0,0 0 0,0-1 0,0 1 1,0 0-1,0 0 0,-1 0 0,1 0 0,0-1 1,-1 1-1,1 0 0,-1 0 0,1 0 0,-1 0 1,0-1-1,0 1-3,0 1-1,0-1 1,0 1 0,0 0-1,0-1 1,0 1 0,0 0 0,0 0-1,0 0 1,0 0 0,0 0-1,0 0 1,0 0 0,0 0 0,0 1-1,0-1 1,0 0 0,0 1-1,0-1 1,-2 1 0,-4 2 10,0 1 1,-1 0-1,1 0 1,1 1-1,-10 8 0,4-2 191,0 1 0,0 1-1,-17 26 1,24-32-100,2 0-1,-1-1 1,1 1 0,0 1 0,0-1 0,1 0-1,0 1 1,0-1 0,1 1 0,-1 14-1,2-20-94,0-1-1,0 0 1,0 1-1,0-1 0,1 0 1,-1 1-1,0-1 0,1 0 1,-1 1-1,1-1 1,0 0-1,-1 0 0,1 0 1,0 0-1,0 0 0,0 0 1,0 0-1,0 0 1,0 0-1,0 0 0,0 0 1,0 0-1,0 0 0,2 0 1,1 1 9,0-1 0,0 1 0,1-1 0,-1 0 0,0 0 1,1 0-1,8 0 0,-3-1-5,1-1 0,0 1 0,0-2 0,0 1 0,-1-2 0,12-3 0,-12 2-41,0-1-1,0-1 0,-1 1 1,1-2-1,-1 1 1,-1-1-1,14-14 0,-17 16 21,0 0 1,0-1-1,-1 1 0,0-1 0,0 0 0,-1 0 0,0 0 0,0 0 0,0-1 0,-1 0 0,0 1 0,0-1 0,1-9 0,-26 34-37,-16 43 494,37-56-403,0-1 0,0 1 0,0 0 0,0-1 0,1 1 0,0 0 0,0 0 0,1 0-1,-1 0 1,1 0 0,0 0 0,1 7 0,-1-11-39,1 0 0,0 1 0,-1-1 0,1 0 0,0 0 0,0 1 0,0-1 0,0 0 0,0 0 0,0 0 0,0 0 1,0 0-1,0 0 0,0-1 0,1 1 0,-1 0 0,0 0 0,0-1 0,1 1 0,-1-1 0,1 0 0,-1 1 0,0-1 0,1 0 0,-1 0 0,3 1 0,44 0 60,-39-1-50,8-2-88,0 0 0,-1-1 0,1 0-1,-1-1 1,0-1 0,0-1 0,0 0 0,-1-1 0,19-11 0,-11 4 18,-1-1-1,-1-1 1,0-1 0,-1-1 0,21-23-1,-40 40 111,-10 13 304,4-6-284,1-2-32,0 0 1,0 1-1,0-1 0,1 1 1,0 0-1,0 0 0,0 0 1,0 0-1,1 0 1,0 1-1,0-1 0,1 1 1,-1-1-1,0 7 1,2-11-40,1 0 0,-1 0 0,1 0 0,-1 0 0,1 0 0,-1 0 0,1 0 0,-1-1 0,1 1 0,0 0 0,-1 0 0,1-1 0,0 1 0,0 0 0,0-1 0,-1 1 0,1-1 0,0 1 0,0-1 0,0 0 0,0 1 0,0-1 0,0 0 0,0 1 0,0-1 0,0 0 0,0 0 0,0 0 0,0 0 0,2 0 0,42 0 60,-33 0-38,7-2-206,1 0 0,-1-1-1,0-2 1,0 1 0,-1-2 0,29-13 0,17-4-104,-64 23 296,1-1 0,-1 1 0,0 0 0,1 0 0,-1 0 1,0 0-1,1-1 0,-1 1 0,0 0 0,1 0 0,-1 0 1,0 0-1,1 0 0,-1 0 0,0 0 0,1 0 0,-1 0 1,0 0-1,1 0 0,-1 0 0,0 0 0,1 1 0,-1-1 1,0 0-1,1 0 0,-1 0 0,0 0 0,1 0 0,-1 1 1,0-1-1,0 0 0,1 0 0,-1 1 0,0-1 0,0 0 1,1 0-1,-1 1 0,0-1 0,0 0 0,0 1 0,0-1 1,1 0-1,-1 1 0,0-1 0,0 0 0,0 1 0,0-1 1,0 0-1,0 1 0,0-1 0,0 0 0,0 1 0,0-1 1,0 0-1,0 1 0,0-1 0,0 0 0,0 1 0,0-1 1,-1 0-1,1 1 0,0-1 0,0 0 0,0 1 0,-1-1 1,1 0-1,0 1 0,0-1 0,-1 0 0,-18 38 609,5-12-249,13 3-197,2-26-3908,-3-16-10339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5.319"/>
    </inkml:context>
    <inkml:brush xml:id="br0">
      <inkml:brushProperty name="width" value="0.025" units="cm"/>
      <inkml:brushProperty name="height" value="0.025" units="cm"/>
    </inkml:brush>
  </inkml:definitions>
  <inkml:trace contextRef="#ctx0" brushRef="#br0">64 1 7687,'2'0'8745,"-2"7"-7656,0 12 128,0 9 160,-8 7-640,0 1-321,-2 3-352,-1-2 0,0-2-32,4-5-128,2-7-320,1-6-289,2-8-288,2-8-512,0-13-4229,0-13 1570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5.786"/>
    </inkml:context>
    <inkml:brush xml:id="br0">
      <inkml:brushProperty name="width" value="0.025" units="cm"/>
      <inkml:brushProperty name="height" value="0.025" units="cm"/>
    </inkml:brush>
  </inkml:definitions>
  <inkml:trace contextRef="#ctx0" brushRef="#br0">1 1 10794,'0'0'3828,"0"9"-2611,0 8-750,0 1-1,1-1 1,1 0 0,0 1-1,2-1 1,5 17 0,-8-30-430,1 0 0,-1 0 1,1-1-1,0 1 1,0-1-1,0 1 0,1-1 1,-1 0-1,1 0 1,0 0-1,-1 0 0,1 0 1,1-1-1,-1 1 0,0-1 1,1 0-1,-1 0 1,1 0-1,0 0 0,-1-1 1,1 1-1,0-1 0,0 0 1,0 0-1,0-1 1,0 1-1,0-1 0,0 0 1,0 0-1,0 0 0,0 0 1,1-1-1,-1 0 1,6-2-1,-6 2-22,-1 0 0,1-1 0,-1 1-1,1-1 1,-1 0 0,0 0 0,0-1 0,1 1 0,-2-1 0,1 1 0,0-1-1,0 0 1,-1 0 0,0 0 0,1 0 0,-1-1 0,-1 1 0,1 0-1,0-1 1,-1 0 0,1 1 0,-1-1 0,1-7 0,1-2 202,-1 0 0,0 0 1,-1 0-1,-1 0 0,-1-24 0,1 36-196,0 0-1,0 1 1,0-1 0,0 0-1,0 1 1,0-1-1,0 0 1,0 1-1,-1-1 1,1 0 0,0 1-1,0-1 1,-1 1-1,1-1 1,0 0-1,-1 1 1,1-1 0,0 1-1,-1-1 1,1 1-1,-1-1 1,1 1 0,-1-1-1,0 1 1,-10 6 158,-5 26-115,15-27-52,0-1-1,0 1 0,1 0 1,0 0-1,0-1 0,0 1 0,1 0 1,-1-1-1,1 1 0,0 0 1,2 5-1,-2-8-27,0-1 1,0 0-1,0 1 0,0-1 1,0 0-1,0 0 0,0 1 1,0-1-1,1 0 1,-1 0-1,0 0 0,0-1 1,1 1-1,-1 0 0,1 0 1,-1-1-1,1 1 0,-1-1 1,1 1-1,-1-1 0,1 0 1,0 0-1,-1 0 1,1 1-1,-1-1 0,1-1 1,0 1-1,-1 0 0,1 0 1,-1-1-1,1 1 0,0-1 1,-1 1-1,1-1 0,-1 1 1,2-2-1,1 50-672,-5-33 477,0-6 296,1 1 1,0-1-1,0 1 0,2 10 0,-2-19-165,0 0 0,1-1 0,-1 1 0,0 0 0,0 0 0,0 0 0,1 0 0,-1 0 0,0 0 0,1-1 0,-1 1 0,1 0 0,-1 0 0,1 0 0,-1-1 0,1 1 0,0 0 0,-1-1 0,1 1 0,0-1 0,0 1 0,-1-1 0,1 1 0,0-1 0,0 1 0,0-1 0,0 0 0,-1 1 0,1-1 0,0 0 0,0 0 0,0 0 0,0 0 0,0 0 0,0 0 0,0 0 0,0 0 0,0 0 0,-1 0 0,1 0 0,0 0 0,0-1 0,0 1 0,0 0 0,0-1 0,-1 1 0,1-1 0,0 1 0,0-1 0,1 0 0,0-1-554,0 0 0,0 0 0,0 0 0,0 0 0,0 0 0,0-1 0,0 1 0,-1-1 0,3-3 0,-2 1-1039,10-16-8118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6.113"/>
    </inkml:context>
    <inkml:brush xml:id="br0">
      <inkml:brushProperty name="width" value="0.025" units="cm"/>
      <inkml:brushProperty name="height" value="0.025" units="cm"/>
    </inkml:brush>
  </inkml:definitions>
  <inkml:trace contextRef="#ctx0" brushRef="#br0">0 0 5926,'0'0'-2178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6.471"/>
    </inkml:context>
    <inkml:brush xml:id="br0">
      <inkml:brushProperty name="width" value="0.025" units="cm"/>
      <inkml:brushProperty name="height" value="0.025" units="cm"/>
    </inkml:brush>
  </inkml:definitions>
  <inkml:trace contextRef="#ctx0" brushRef="#br0">0 84 9289,'0'0'9011,"10"4"-7842,-4-1-1001,1-1 0,0 1 0,0-1-1,0 0 1,0-1 0,0 0 0,8 1 0,-12-2-97,0 0-1,1-1 1,-1 1 0,0-1 0,1 0-1,-1 1 1,0-2 0,0 1-1,0 0 1,0 0 0,0-1 0,0 0-1,0 0 1,0 0 0,-1 0-1,1 0 1,-1 0 0,1-1 0,-1 1-1,0-1 1,2-2 0,-1 0 73,0 0-1,-1 0 1,0 0 0,0 0-1,0-1 1,0 1 0,0-7-1,-1 11-106,-1 0 0,0 0 0,0 1 0,0-1 0,0 0 0,0 0 0,0 0 0,0 0 0,0 0 0,0 0 0,0 0 0,-1 1 0,1-1 0,0 0 0,-1 0 0,1 0 0,0 1 0,-1-1 0,1 0 0,-2-1 0,1 2-36,0-1 0,0 1 0,0 0 0,0 0 0,0 0 0,0-1 0,0 1 0,0 0 0,0 0 0,0 0 0,0 1 0,0-1 0,0 0 0,0 0 0,0 0 0,0 1 0,0-1 0,0 1 0,0-1 0,0 1-1,0-1 1,-1 2 0,-14 15-4,16-15 43,-1-1 1,0 0-1,0 1 0,0-1 1,0 1-1,0-1 0,0 0 1,0 0-1,-1 0 1,1 1-1,0-1 0,0 0 1,-1-1-1,1 1 0,-1 0 1,1 0-1,-1-1 0,-2 2 1,2 3-62,0 0 0,0 0 1,0 0-1,1 0 0,0 1 0,0-1 1,0 1-1,0 9 0,1-15 21,0 4 6,-1 0-2,1 1 1,-1 0 0,1-1 0,0 1 0,1-1 0,-1 1-1,1-1 1,1 6 0,-1-9-1,0 0 0,0 1-1,0-1 1,0 0 0,0 0-1,0 0 1,0 0 0,0 0 0,1 0-1,-1 0 1,0 0 0,1 0-1,-1-1 1,0 1 0,1 0 0,-1-1-1,1 1 1,-1-1 0,1 0-1,-1 0 1,1 1 0,0-1 0,-1 0-1,1 0 1,-1 0 0,3-1-1,-1 1-145,0 0-1,0 0 0,0-1 0,0 1 0,0-1 1,0 0-1,0 0 0,-1 0 0,1 0 0,0 0 1,-1-1-1,1 1 0,2-3 0,14-19-5796,-12 3-1748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6.828"/>
    </inkml:context>
    <inkml:brush xml:id="br0">
      <inkml:brushProperty name="width" value="0.025" units="cm"/>
      <inkml:brushProperty name="height" value="0.025" units="cm"/>
    </inkml:brush>
  </inkml:definitions>
  <inkml:trace contextRef="#ctx0" brushRef="#br0">0 0 16015,'0'0'5926,"56"29"-8072,-36-20-1602,-2 2-2338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7.250"/>
    </inkml:context>
    <inkml:brush xml:id="br0">
      <inkml:brushProperty name="width" value="0.025" units="cm"/>
      <inkml:brushProperty name="height" value="0.025" units="cm"/>
    </inkml:brush>
  </inkml:definitions>
  <inkml:trace contextRef="#ctx0" brushRef="#br0">52 100 9897,'0'0'11371,"-9"7"-10661,5-3-608,1-2-11,-1 1 0,2-1 0,-1 1 0,0 0 0,0 0 0,1 0 0,0 0 0,-1 0 0,1 0 0,1 0 0,-1 1 0,0-1 0,1 1 0,-1-1 0,1 1 0,0 0 0,1 0 0,-2 6 0,2-10-85,0 1-1,0-1 1,0 1-1,0 0 1,1-1 0,-1 1-1,0 0 1,0-1-1,0 1 1,1-1 0,-1 1-1,0 0 1,1-1-1,-1 1 1,0-1-1,1 1 1,-1-1 0,1 1-1,-1-1 1,0 0-1,1 1 1,-1-1-1,1 1 1,0-1 0,-1 0-1,1 1 1,-1-1-1,1 0 1,0 0-1,-1 0 1,2 1 0,26-2 142,-21 0-111,0-1 0,1 0 1,-1-1-1,0 0 0,8-4 0,-4 0-37,0-1 1,-1 0-1,0-1 0,0 0 1,-1 0-1,0-1 1,-1 0-1,0-1 0,-1 0 1,0 0-1,0 0 0,-1-1 1,-1 0-1,7-22 0,-12 33-48,-2 3 41,0 0 0,-1 0-1,1 1 1,0-1-1,0 1 1,1 0-1,-1-1 1,0 1 0,1 0-1,-2 4 1,1-3 3,-9 16 35,4-11 44,1 1-1,1 0 0,-1 1 0,2-1 1,0 1-1,0 0 0,0 0 0,2 1 1,-4 22-1,6-34-72,0 1 0,0 0 0,0-1 0,0 1 1,0-1-1,0 1 0,0 0 0,1-1 0,-1 1 0,0-1 0,0 1 0,0 0 0,1-1 1,-1 1-1,0-1 0,0 1 0,1-1 0,-1 1 0,1-1 0,-1 1 0,0-1 0,1 1 1,-1-1-1,1 0 0,-1 1 0,1-1 0,-1 0 0,1 1 0,0-1 0,-1 0 0,1 1 0,22-4-20,-18 1-33,0 0 0,-1-1 1,1 1-1,-1-1 0,0 1 0,0-1 0,7-7 0,-9 7-3,2-1 19,-1 0 0,0 0 0,0 0 0,0-1 1,-1 1-1,1-1 0,-1 1 0,0-1 0,0 0 0,2-10 1,-4 14-47,-8 11-143,4-6 255,1 0-1,0 0 0,0 1 1,0 0-1,1 0 0,0-1 1,0 1-1,0 0 1,0 1-1,1-1 0,0 0 1,0 0-1,0 1 0,1-1 1,0 10-1,1-14-24,-1 0 0,1 0 0,0 1 0,0-1 0,0-1-1,0 1 1,0 0 0,0 0 0,1 0 0,-1 0 0,0-1 0,0 1 0,0-1 0,1 1-1,-1-1 1,0 1 0,1-1 0,-1 0 0,0 1 0,1-1 0,-1 0 0,1 0 0,-1 0-1,3 0 1,45-1-63,-39 0-38,-5 0 196,0 0 1,1 0 0,-1-1-1,0 1 1,0-1 0,0-1-1,-1 1 1,1-1 0,0 0-1,-1 0 1,7-6 0,-1 1 215,0-1-1,-1 0 1,14-19 0,-18 13-2229,-11-8-5235,-1 8-1026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7.620"/>
    </inkml:context>
    <inkml:brush xml:id="br0">
      <inkml:brushProperty name="width" value="0.025" units="cm"/>
      <inkml:brushProperty name="height" value="0.025" units="cm"/>
    </inkml:brush>
  </inkml:definitions>
  <inkml:trace contextRef="#ctx0" brushRef="#br0">25 0 9065,'0'0'15662,"-9"51"-15213,5-25-353,-1 3-64,1 3 32,1-1-192,3 0-513,0-3-544,1-5-416,12-4-738,5-7-735,2-8-1154,3-4-33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7.950"/>
    </inkml:context>
    <inkml:brush xml:id="br0">
      <inkml:brushProperty name="width" value="0.025" units="cm"/>
      <inkml:brushProperty name="height" value="0.025" units="cm"/>
    </inkml:brush>
  </inkml:definitions>
  <inkml:trace contextRef="#ctx0" brushRef="#br0">69 0 10634,'0'0'10709,"-9"5"-9567,8-4-1101,-39 28 1051,38-27-1066,1-1-1,-1 0 1,1 0 0,0 1-1,-1-1 1,1 1-1,0-1 1,0 1-1,0-1 1,0 1 0,0 0-1,1 0 1,-1-1-1,0 1 1,1 0 0,-1 0-1,1 0 1,0 0-1,0 0 1,-1 0-1,1-1 1,0 1 0,1 0-1,-1 0 1,0 0-1,1 0 1,-1 0 0,1 0-1,1 3 1,0-3-26,0-1 0,0 1 0,0-1 1,0 1-1,1-1 0,-1 0 0,1 0 0,-1 0 1,1 0-1,-1 0 0,1-1 0,0 1 1,-1-1-1,1 1 0,0-1 0,-1 0 0,1 0 1,0-1-1,3 1 0,54-9-800,-25-2-55,-22 6-24,0 1 1,-1 0-1,1 1 0,1 1 0,22-2 0,-31 13 551,-5-8 211,0 0 0,0-1 0,0 1 0,0 0 0,0 0 0,0-1 0,1 1 0,-1 0 0,0-1 0,0 1-1,1 0 1,-1-1 0,0 1 0,1 0 0,-1-1 0,1 1 0,-1-1 0,1 1 0,-1-1 0,1 1 0,-1-1-1,1 1 1,0-1 0,-1 1 0,1-1 0,-1 0 0,1 1 0,0-1 0,-1 0 0,1 0 0,0 1 0,0-1 0,-1 0-1,2 0 1,3 0-734,2 1-214,0-1-1,0 0 1,0-1-1,-1 1 1,11-3-1,6-7-2260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8.309"/>
    </inkml:context>
    <inkml:brush xml:id="br0">
      <inkml:brushProperty name="width" value="0.025" units="cm"/>
      <inkml:brushProperty name="height" value="0.025" units="cm"/>
    </inkml:brush>
  </inkml:definitions>
  <inkml:trace contextRef="#ctx0" brushRef="#br0">73 93 4933,'0'0'11114,"-8"2"-9320,3-1-1528,0 1 1,0-1-1,0 1 1,1 0-1,-1 0 1,0 1-1,-4 3 1,7-5-143,0 0 0,1 1 0,-1-1 1,1 1-1,-1-1 0,1 1 0,0 0 0,-1 0 0,1-1 0,0 1 1,0 0-1,0 0 0,1 0 0,-1 0 0,0 0 0,1 0 0,-1 0 1,1 0-1,0 1 0,0-1 0,0 0 0,0 0 0,0 0 0,0 0 0,1 3 1,-1-4-113,1 0 1,0 0-1,0 0 0,0-1 1,0 1-1,0 0 1,0 0-1,0-1 1,0 1-1,0 0 1,0-1-1,0 1 1,0-1-1,0 1 0,0-1 1,1 0-1,-1 0 1,0 1-1,0-1 1,0 0-1,1 0 1,-1 0-1,0 0 0,0 0 1,1 0-1,1-1 1,36-5 62,-27 1-133,-1 1 1,0-2 0,0 0-1,0 0 1,-1-1 0,0 0-1,0 0 1,-1-1 0,0-1 0,0 1-1,-1-2 1,0 1 0,-1-1-1,0 0 1,0 0 0,-1-1-1,-1 0 1,5-12 0,-12 20-336,-4 9 349,-8 8 208,-26 52 1192,38-62-1231,0 1 1,0-1-1,1 1 0,-1-1 1,1 1-1,0-1 0,1 1 0,-1 0 1,1-1-1,0 1 0,0 0 1,0-1-1,0 1 0,3 7 0,-2-10-117,0-1-1,0 1 0,1 0 0,-1-1 0,1 1 0,-1-1 0,1 1 0,0-1 0,0 0 0,-1 0 0,1 0 0,0 0 0,0 0 0,0 0 1,0 0-1,0 0 0,0-1 0,1 1 0,-1-1 0,0 0 0,0 0 0,0 0 0,0 0 0,4 0 0,55-6-344,-50 2 167,0 1 0,0-2-1,-1 0 1,16-9 0,-21 11 120,-1 0 1,0 1-1,0-2 1,1 1-1,-2 0 1,1-1-1,0 0 1,-1 0-1,0 0 1,0 0 0,0 0-1,3-7 1,-5 11 54,-1-1 1,0 1-1,0 0 1,0-1-1,0 1 1,0 0-1,1-1 1,-1 1 0,0-1-1,0 1 1,0 0-1,0-1 1,0 1-1,0 0 1,0-1-1,0 1 1,0 0 0,-1-1-1,1 1 1,0 0-1,0-1 1,0 1-1,0 0 1,0-1-1,-1 1 1,1 0 0,0-1-1,0 1 1,0 0-1,-1 0 1,1-1-1,0 1 1,-1 0-1,1 0 1,0-1 0,0 1-1,-1 0 1,1 0-1,0 0 1,-1 0-1,1-1 1,0 1-1,-1 0 1,1 0 0,0 0-1,-1 0 1,1 0-1,-1 0 1,1 0-1,0 0 1,-1 0-1,1 0 1,0 0 0,-1 0-1,1 0 1,0 1-1,-1-1 1,1 0-1,0 0 1,-1 0 0,1 0-1,0 1 1,-1-1-1,1 0 1,0 0-1,-1 1 1,-22 11 598,20-10-483,1 1 1,-1-1-1,1 0 0,0 1 0,0-1 0,0 1 0,0 0 0,0 0 0,1 0 0,-1 0 0,1 0 0,-1 0 0,1 0 0,0 0 0,1 0 0,-1 0 0,1 1 0,-1 5 0,1-7-131,1 0 0,0 0 0,-1 0 0,1 0-1,0 0 1,0 0 0,0 0 0,0 0 0,0 0 0,1-1 0,-1 1 0,0 0 0,1-1 0,-1 1-1,1-1 1,0 0 0,0 1 0,-1-1 0,1 0 0,0 0 0,0 0 0,0 0 0,0 0 0,0-1 0,0 1-1,0-1 1,0 1 0,0-1 0,3 0 0,46 3-7026,-22-3-3091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8.702"/>
    </inkml:context>
    <inkml:brush xml:id="br0">
      <inkml:brushProperty name="width" value="0.025" units="cm"/>
      <inkml:brushProperty name="height" value="0.025" units="cm"/>
    </inkml:brush>
  </inkml:definitions>
  <inkml:trace contextRef="#ctx0" brushRef="#br0">1 0 18674,'0'0'8071,"9"50"-7558,-9-22-289,0 4-160,0-2-64,0 0-128,0-6-449,12-2-896,6-9-1474,-2-5-1441,7-8-3523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8.425"/>
    </inkml:context>
    <inkml:brush xml:id="br0">
      <inkml:brushProperty name="width" value="0.025" units="cm"/>
      <inkml:brushProperty name="height" value="0.025" units="cm"/>
    </inkml:brush>
  </inkml:definitions>
  <inkml:trace contextRef="#ctx0" brushRef="#br0">40 0 10794,'-15'0'4100,"3"0"-1217,3 0-417,5 5-768,4 0-865,0 1-609,0 0-192,8 3-64,2-4-1506,0-3-1857,1-2-4677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9.059"/>
    </inkml:context>
    <inkml:brush xml:id="br0">
      <inkml:brushProperty name="width" value="0.025" units="cm"/>
      <inkml:brushProperty name="height" value="0.025" units="cm"/>
    </inkml:brush>
  </inkml:definitions>
  <inkml:trace contextRef="#ctx0" brushRef="#br0">39 0 14061,'0'0'5830,"-30"63"-4965,24-36-417,3 2-320,3 2-96,0-2-865,0 0-1313,0-7-2754,0-5-3845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8:59.397"/>
    </inkml:context>
    <inkml:brush xml:id="br0">
      <inkml:brushProperty name="width" value="0.025" units="cm"/>
      <inkml:brushProperty name="height" value="0.025" units="cm"/>
    </inkml:brush>
  </inkml:definitions>
  <inkml:trace contextRef="#ctx0" brushRef="#br0">0 59 11275,'0'0'5701,"11"-8"-3395,-4 2-2043,1 1 0,0 0 1,-1 0-1,2 0 0,-1 1 0,0 1 0,1 0 0,0 0 0,0 0 0,0 1 0,0 0 1,0 1-1,10 0 0,-1 0 187,-4 0-229,0 1 0,0 0 1,-1 1-1,15 3 1,-26-4-213,0 0 1,0 1 0,0-1 0,0 1-1,1 0 1,-1-1 0,0 1 0,0 0-1,-1 0 1,1 0 0,0 1-1,0-1 1,0 0 0,-1 1 0,1-1-1,-1 1 1,1-1 0,-1 1 0,0 0-1,1 0 1,-1-1 0,0 1 0,0 0-1,0 0 1,-1 0 0,1 0-1,0 1 1,-1-1 0,1 0 0,-1 0-1,0 4 1,0-3 8,-1 0 0,1 0 0,-1 0 0,0 0 0,0-1 0,0 1 0,-1 0 0,1 0 0,-1-1-1,1 1 1,-1-1 0,0 0 0,0 1 0,0-1 0,0 0 0,0 0 0,-1 0 0,-3 2 0,-56 33 473,40-25-250,13-8-133,6-2-80,0-1-1,1 1 1,-1 0-1,0-1 1,0 1-1,1 0 1,-1 1 0,1-1-1,0 0 1,-4 5-1,46-4-678,0-4-757,-21-1 729,0 2 0,33 3 0,-48-3 589,1 1 0,-1 0-1,1 0 1,-1 1 0,1-1-1,-1 1 1,0 0 0,0 0-1,0 0 1,0 1-1,0-1 1,0 1 0,-1 0-1,1 0 1,-1 0 0,4 5-1,-6-6 107,1-1 1,-1 1-1,0 0 0,0 0 0,0-1 0,0 1 0,0 0 0,-1 0 1,1 0-1,0 0 0,-1 0 0,0 0 0,1 0 0,-1 0 0,0 0 1,0 0-1,0 0 0,0 0 0,0 0 0,-1 0 0,1 0 0,-1 0 1,-1 4-1,0-3 103,0 1 0,0-1 0,-1 1 0,0-1 1,1 0-1,-1 0 0,0 0 0,-1-1 0,1 1 0,0-1 1,-5 3-1,-8 4 522,-1-1 0,0-1 0,0 0 0,-19 4 1,26-8-737,0 0 0,-1 0 0,0-1 0,1-1 0,-1 0 0,0 0 0,0-1 0,-19-3 1,17-5-4433,8-6-4079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00.082"/>
    </inkml:context>
    <inkml:brush xml:id="br0">
      <inkml:brushProperty name="width" value="0.025" units="cm"/>
      <inkml:brushProperty name="height" value="0.025" units="cm"/>
    </inkml:brush>
  </inkml:definitions>
  <inkml:trace contextRef="#ctx0" brushRef="#br0">0 236 16624,'0'0'4500,"8"4"-2744,6 1-1474,0-1 0,-1-1 0,1 0 0,0-1 0,1-1 0,-1 0 0,0 0 0,0-2 0,0 1 0,1-2 0,13-3 0,-17 3-275,1-1 0,-1 0 0,1 0-1,-1-1 1,0-1 0,-1 0 0,1-1 0,-1 1-1,0-2 1,0 0 0,-1 0 0,0-1 0,0 0-1,10-13 1,-17 20-1,-1-1 0,0 1-1,0-1 1,0 1 0,0-1-1,0 1 1,0-1-1,0 0 1,0 0 0,-1 1-1,1-1 1,-1 0 0,1 0-1,-1 0 1,0 0 0,0 0-1,0 0 1,0 1 0,0-1-1,0-3 1,-1 4-1,0 0 0,1 0 0,-1-1 1,0 1-1,0 0 0,0 0 0,0 0 0,0 0 0,0 0 0,0 0 1,0 1-1,-1-1 0,1 0 0,0 0 0,0 1 0,-1-1 1,1 1-1,0-1 0,-1 1 0,-1-1 0,-3 0-5,0 0 0,0 1 0,0 0-1,0 0 1,0 0 0,0 0 0,0 1-1,0 0 1,1 0 0,-1 1 0,-10 4 0,7-1 14,0 1 0,0 0 0,1 1 1,0 0-1,0 0 0,0 1 1,1 0-1,0 0 0,1 1 1,0 0-1,0 0 0,1 0 1,0 1-1,0-1 0,1 1 1,1 1-1,0-1 0,0 0 1,1 1-1,0-1 0,0 16 0,2-25-7,0 1-1,0 0 1,0-1-1,0 1 1,1 0-1,-1-1 1,1 1-1,-1 0 1,1-1-1,-1 1 1,1-1-1,0 1 1,0-1 0,0 0-1,0 1 1,0-1-1,0 0 1,0 1-1,1-1 1,-1 0-1,0 0 1,1 0-1,-1 0 1,2 0-1,1 1 4,-1-1-1,1 0 0,0 0 1,0 0-1,0 0 1,0-1-1,0 1 1,0-1-1,0 0 1,4-1-1,3 0-2,1-1 0,-1 0 0,0-1 0,0 0 0,0-1 0,15-7-1,-15 3-308,1 1-1,-1-1 0,0-1 0,-1 0 0,0 0 1,0-1-1,-1 0 0,0-1 0,-1 0 0,0-1 1,10-19-1,-9 12-1404,0-1 0,7-27 0,5-44-6803,-22 73 6914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00.424"/>
    </inkml:context>
    <inkml:brush xml:id="br0">
      <inkml:brushProperty name="width" value="0.025" units="cm"/>
      <inkml:brushProperty name="height" value="0.025" units="cm"/>
    </inkml:brush>
  </inkml:definitions>
  <inkml:trace contextRef="#ctx0" brushRef="#br0">45 0 8104,'0'0'16303,"-2"8"-15641,-3 18-116,-8 37 167,2 1 0,-2 85 0,13-147-840,0 1-1,0-1 1,0 0-1,0 0 0,1 0 1,-1 1-1,1-1 1,-1 0-1,1 0 1,0 0-1,0 0 1,0 0-1,0 0 0,0 0 1,0 0-1,1 0 1,-1 0-1,1-1 1,-1 1-1,1-1 1,2 3-1,-2-4-342,0 1-1,-1 0 1,1 0-1,0-1 1,-1 1-1,1-1 1,0 0 0,0 0-1,0 1 1,0-1-1,-1 0 1,1 0-1,0-1 1,0 1 0,0 0-1,-1-1 1,1 1-1,2-2 1,10-5-5899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01.313"/>
    </inkml:context>
    <inkml:brush xml:id="br0">
      <inkml:brushProperty name="width" value="0.025" units="cm"/>
      <inkml:brushProperty name="height" value="0.025" units="cm"/>
    </inkml:brush>
  </inkml:definitions>
  <inkml:trace contextRef="#ctx0" brushRef="#br0">133 48 1089,'0'0'17766,"-3"-2"-17771,2 1 10,0 1 0,0-1 1,0 1-1,0 0 0,0-1 1,0 1-1,0 0 0,0 0 0,0-1 1,0 1-1,0 0 0,0 0 1,0 0-1,0 0 0,0 0 1,0 0-1,0 1 0,0-1 0,0 0 1,0 0-1,0 1 0,0-1 1,0 1-1,0-1 0,1 1 0,-1-1 1,0 1-1,0-1 0,0 1 1,1 0-1,-1 0 0,0-1 1,1 1-1,-1 0 0,0 0 0,1 0 1,-1 1-1,-23 18 2057,26-22-1985,0 0-1,1-1 0,-1 1 0,0 0 0,-1-1 0,1 0 1,0 1-1,-1-1 0,1 0 0,-1 0 0,0 0 1,0 0-1,0 0 0,0 0 0,-1 0 0,1-1 1,-1 1-1,0 0 0,0 0 0,0 0 0,-1-4 1,1 6-58,0 0 1,-1 1 0,1-1-1,0 1 1,-1-1 0,1 1-1,0-1 1,-1 1 0,1-1-1,-1 1 1,1 0 0,-1-1-1,1 1 1,-1-1 0,1 1-1,-1 0 1,1 0 0,-1-1-1,0 1 1,1 0 0,-1 0-1,1 0 1,-1 0 0,0-1-1,1 1 1,-1 0 0,1 0-1,-1 0 1,0 0 0,1 1-1,-1-1 1,0 0 0,1 0 0,-1 0-1,1 0 1,-1 1 0,0-1-1,1 0 1,-1 0 0,1 1-1,-1-1 1,1 1 0,-1-1-1,1 0 1,-1 1 0,1-1-1,0 1 1,-1-1 0,1 1-1,0-1 1,-1 1 0,1 0-1,-22 26 177,18-22-66,1 1 1,0 0-1,1 0 0,0 0 0,0 0 1,0 0-1,0 0 0,1 0 0,-1 12 1,3-17-118,-1 0 0,1 0 0,0-1 0,0 1 1,-1 0-1,1-1 0,0 1 0,0-1 0,0 1 1,0-1-1,0 0 0,-1 1 0,1-1 0,0 0 1,0 1-1,0-1 0,0 0 0,0 0 0,0 0 0,0 0 1,0 0-1,0 0 0,0 0 0,2-1 0,27-1 85,-22-1-167,0 0 1,0 0-1,0-1 0,0 0 1,-1 0-1,13-11 1,-3 4-627,-18 36 380,-10 28 627,-2 0 1,-22 55-1,0-2 102,28-80-249,4-11-49,-1 0 0,-1 0 0,0-1 0,-1 1 0,-1-1 0,-13 21 0,20-35-113,0 1-1,0-1 1,0 0 0,0 0 0,0 1 0,0-1 0,0 0-1,-1 0 1,1 0 0,0 1 0,0-1 0,0 0-1,0 0 1,0 0 0,0 0 0,-1 1 0,1-1 0,0 0-1,0 0 1,0 0 0,-1 0 0,1 0 0,0 0 0,0 0-1,0 0 1,-1 1 0,1-1 0,0 0 0,0 0-1,-1 0 1,1 0 0,0 0 0,0 0 0,0 0 0,-1 0-1,1 0 1,0 0 0,0 0 0,-1 0 0,1-1-1,0 1 1,0 0 0,0 0 0,-1 0 0,1 0 0,0 0-1,0 0 1,-1-1 0,-1-13 33,7-21-130,5 7-255,2 1 0,0 1-1,33-48 1,61-72-1070,-56 82 231,-31 36 897,-4 7 31,31-34 0,-48 63 522,0 0 1,0 0 0,1 0-1,-1 16 1,2-23-213,0 1 1,0-1-1,0 1 1,0-1-1,0 1 1,1-1-1,-1 1 1,0-1-1,1 1 1,-1-1-1,1 1 1,0-1-1,-1 1 1,1-1-1,0 0 1,0 1-1,0-1 1,0 0-1,0 0 1,0 0-1,0 0 1,2 2-1,1-1 1,-1 0-1,1-1 0,-1 1 1,1-1-1,-1 0 0,1 0 0,0 0 1,-1 0-1,6 0 0,11-1-17,-1 0-1,0-1 0,21-4 1,-32 4-17,5-1 3,25 0-265,-37 3 244,0-1 0,0 1 0,0 0 0,0-1 0,0 1 0,0 0 0,0 0 0,0-1 0,0 1 0,0 0 0,0 0 0,-1 0 0,1 0 0,0 0 0,-1 0 0,1 1 0,0-1 0,-1 0 0,0 0 0,1 0 0,-1 0 0,0 1 0,1-1 0,-1 0 0,0 0 0,0 1 0,0 1 0,0-1 16,0 0 1,1 1-1,-1-1 1,0 0 0,1 1-1,0-1 1,0 0-1,0 0 1,0 0-1,0 0 1,0 0-1,0 0 1,0 0 0,1 0-1,-1 0 1,1 0-1,0-1 1,-1 1-1,1-1 1,0 1 0,0-1-1,0 0 1,0 1-1,0-1 1,0 0-1,0 0 1,1-1-1,-1 1 1,0 0 0,0-1-1,3 1 1,-2-1-284,0 0 0,0 0 1,-1-1-1,1 1 0,0-1 1,-1 1-1,1-1 0,0 0 1,-1 0-1,1 0 0,-1 0 0,0-1 1,1 1-1,-1-1 0,0 1 1,0-1-1,0 0 0,3-3 1,8-13-5290,0-4-2892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01.670"/>
    </inkml:context>
    <inkml:brush xml:id="br0">
      <inkml:brushProperty name="width" value="0.025" units="cm"/>
      <inkml:brushProperty name="height" value="0.025" units="cm"/>
    </inkml:brush>
  </inkml:definitions>
  <inkml:trace contextRef="#ctx0" brushRef="#br0">1 0 5061,'0'0'18033,"62"48"-25688,-41-37-6054</inkml:trace>
  <inkml:trace contextRef="#ctx0" brushRef="#br0" timeOffset="1">276 255 16944,'0'0'6470,"54"-13"-10185,-25 4-4133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01.997"/>
    </inkml:context>
    <inkml:brush xml:id="br0">
      <inkml:brushProperty name="width" value="0.025" units="cm"/>
      <inkml:brushProperty name="height" value="0.025" units="cm"/>
    </inkml:brush>
  </inkml:definitions>
  <inkml:trace contextRef="#ctx0" brushRef="#br0">1 12 17457,'0'0'5028,"62"-4"-7654,-33-4-4325</inkml:trace>
  <inkml:trace contextRef="#ctx0" brushRef="#br0" timeOffset="1">325 17 15631,'0'0'9289,"47"5"-9610,-36-5-1504,-1-4-2403,-1-6-6919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4.641"/>
    </inkml:context>
    <inkml:brush xml:id="br0">
      <inkml:brushProperty name="width" value="0.025" units="cm"/>
      <inkml:brushProperty name="height" value="0.025" units="cm"/>
    </inkml:brush>
  </inkml:definitions>
  <inkml:trace contextRef="#ctx0" brushRef="#br0">11 0 17649,'0'0'1975,"-1"8"-689,1-7-1262,-7 97 1385,7-89-1316,0 1 0,1 0-1,0-1 1,1 1 0,0-1-1,1 0 1,0 1 0,0-1-1,5 9 1,-7-15-75,1-1 1,-1 0-1,0 1 1,-1-1-1,1 1 1,0-1-1,-1 1 1,1-1-1,-1 1 1,0 0-1,0-1 1,0 1-1,0-1 0,-1 4 1,1-5-321,0 0 1,-1 0-1,1 0 0,-1 0 0,1 0 1,-1 0-1,1 0 0,-1 0 1,0 0-1,1 0 0,-1 0 0,0 0 1,0 0-1,1-1 0,-1 1 1,0 0-1,0-1 0,0 1 1,0-1-1,0 1 0,0-1 0,-2 1 1,-12 2-7787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6.152"/>
    </inkml:context>
    <inkml:brush xml:id="br0">
      <inkml:brushProperty name="width" value="0.025" units="cm"/>
      <inkml:brushProperty name="height" value="0.025" units="cm"/>
    </inkml:brush>
  </inkml:definitions>
  <inkml:trace contextRef="#ctx0" brushRef="#br0">34 1 5381,'0'31'10482,"1"6"-4856,0 8-4792,2 0 0,10 49 0,-6-71-764,2 14-866,-11-37 68,-1 0 0,0 0 0,0 0 0,1-1 1,-1 1-1,0-1 0,0 1 0,1-1 0,-1 0 1,1 0-1,-4-2 0,-10-10-3254,-1-2-225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6.495"/>
    </inkml:context>
    <inkml:brush xml:id="br0">
      <inkml:brushProperty name="width" value="0.025" units="cm"/>
      <inkml:brushProperty name="height" value="0.025" units="cm"/>
    </inkml:brush>
  </inkml:definitions>
  <inkml:trace contextRef="#ctx0" brushRef="#br0">0 22 8296,'0'0'13997,"71"-22"-13677,-46 22-256,4 0-32,-1 0-288,-1 0-1281,-3 0-1634,-5 0-2947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0.906"/>
    </inkml:context>
    <inkml:brush xml:id="br0">
      <inkml:brushProperty name="width" value="0.025" units="cm"/>
      <inkml:brushProperty name="height" value="0.025" units="cm"/>
    </inkml:brush>
  </inkml:definitions>
  <inkml:trace contextRef="#ctx0" brushRef="#br0">65 1 4228,'0'0'18038,"4"15"-17600,-3-12-407,1 6 52,0-1 0,0 1 1,-1-1-1,0 1 0,-1 0 0,0 0 1,0 0-1,-1-1 0,0 1 1,0 0-1,-5 14 0,-16 33 534,13-37-569,1-1 1,1 2-1,1-1 1,1 1-1,0 0 1,-2 31-1,24-82-3758,-7-38-3508,-10 23 887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6.855"/>
    </inkml:context>
    <inkml:brush xml:id="br0">
      <inkml:brushProperty name="width" value="0.025" units="cm"/>
      <inkml:brushProperty name="height" value="0.025" units="cm"/>
    </inkml:brush>
  </inkml:definitions>
  <inkml:trace contextRef="#ctx0" brushRef="#br0">100 3 10858,'0'0'6897,"-8"0"-5535,4 0-1280,0 0 1,0 1-1,0-1 1,1 1-1,-1 0 1,0 0-1,1 0 1,-1 1-1,1-1 1,-1 1-1,1 0 1,0 0-1,0 0 1,0 0-1,0 0 1,0 1-1,0 0 0,0-1 1,1 1-1,0 0 1,-1 0-1,1 0 1,0 1-1,0-1 1,1 0-1,-1 1 1,1-1-1,0 1 1,0 0-1,-2 6 1,2-6-4,0 0 0,0 0 0,0 0 0,1 1 1,0-1-1,-1 0 0,2 0 0,-1 1 0,1 6 0,0-9-60,0-1-1,-1 1 1,1-1-1,0 0 1,0 0 0,0 0-1,0 1 1,0-1-1,0 0 1,0 0-1,0 0 1,0 0-1,0-1 1,1 1 0,-1 0-1,0 0 1,1-1-1,-1 1 1,1-1-1,-1 1 1,0-1-1,1 0 1,-1 1 0,1-1-1,-1 0 1,1 0-1,-1 0 1,1 0-1,-1 0 1,2-1-1,3 0 16,-1 0 0,0 0 0,-1 0 0,1-1 0,0 0 0,0 0 0,-1 0 0,1 0 0,-1-1 0,0 0 0,1 0 0,-1 0-1,-1 0 1,1-1 0,0 1 0,-1-1 0,6-8 0,-5 6 124,0 0-1,0 0 1,0 0-1,0-1 1,-1 0-1,0 1 1,-1-1-1,0 0 1,0-1-1,0 1 1,-1 0-1,1-8 1,-3 15-143,1 0 1,0 0-1,-1-1 0,1 1 0,0 0 1,-1 0-1,1 0 0,-1 0 1,1 0-1,0 1 0,-1-1 1,1 0-1,-1 0 0,1 0 1,0 0-1,-1 0 0,1 0 0,0 1 1,-1-1-1,1 0 0,0 0 1,-1 0-1,1 1 0,0-1 1,0 0-1,-1 0 0,1 1 0,0-1 1,0 0-1,-1 1 0,1-1 1,0 0-1,0 1 0,0-1 1,0 0-1,-1 1 0,1-1 0,0 1 1,0 0-1,-14 18-2,-25 59 89,37-71-106,-1 0 1,1 0 0,0 1 0,1-1-1,0 1 1,0-1 0,0 1 0,1-1-1,1 12 1,-1-18-82,1 0-1,0 0 1,-1 1-1,1-1 1,0 0-1,0 0 1,0 0-1,0-1 1,0 1-1,0 0 1,0 0 0,0 0-1,0-1 1,0 1-1,0 0 1,0-1-1,0 1 1,1-1-1,-1 0 1,0 1-1,0-1 1,1 0 0,-1 0-1,0 0 1,0 1-1,1-1 1,1-1-1,39-3-7269,-23-6-1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7.199"/>
    </inkml:context>
    <inkml:brush xml:id="br0">
      <inkml:brushProperty name="width" value="0.025" units="cm"/>
      <inkml:brushProperty name="height" value="0.025" units="cm"/>
    </inkml:brush>
  </inkml:definitions>
  <inkml:trace contextRef="#ctx0" brushRef="#br0">31 1 12204,'0'0'5642,"0"10"-3885,-13 131 2652,-1 12-1805,11-51-5224,11-111-7165,-3-2 3357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7.554"/>
    </inkml:context>
    <inkml:brush xml:id="br0">
      <inkml:brushProperty name="width" value="0.025" units="cm"/>
      <inkml:brushProperty name="height" value="0.025" units="cm"/>
    </inkml:brush>
  </inkml:definitions>
  <inkml:trace contextRef="#ctx0" brushRef="#br0">23 0 10154,'0'0'11194,"0"11"-9987,-9 87 1465,-4 40-1495,18-132-2824,8-12-6209,-9-5 1621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7.945"/>
    </inkml:context>
    <inkml:brush xml:id="br0">
      <inkml:brushProperty name="width" value="0.025" units="cm"/>
      <inkml:brushProperty name="height" value="0.025" units="cm"/>
    </inkml:brush>
  </inkml:definitions>
  <inkml:trace contextRef="#ctx0" brushRef="#br0">0 119 8648,'0'0'12807,"8"6"-12428,-6-3-338,1-1 0,-1 0-1,1-1 1,-1 1 0,1 0 0,0-1-1,-1 0 1,1 1 0,0-1 0,0 0-1,6 1 1,-7-3-10,0 1 0,0 0 0,0-1-1,1 0 1,-1 1 0,0-1 0,0 0 0,0 0 0,0 0-1,-1-1 1,1 1 0,0 0 0,0-1 0,-1 1 0,1-1-1,-1 1 1,1-1 0,-1 0 0,0 0 0,0 0 0,1 1-1,-1-1 1,-1 0 0,2-4 0,2 0 79,-1 0 1,-1-1-1,1 0 0,-1 0 0,0 0 1,-1 0-1,0 0 0,0 0 1,0 0-1,-1 0 0,-1-12 1,1 18-102,0 1 0,0-1 0,0 0 0,0 1 0,-1-1 1,1 1-1,0-1 0,0 1 0,0-1 0,-1 0 0,1 1 0,0-1 0,-1 1 1,1-1-1,0 1 0,-1-1 0,1 1 0,-1 0 0,1-1 0,-1 1 0,1-1 1,-1 1-1,1 0 0,-1-1 0,1 1 0,-1 0 0,0 0 0,1 0 0,-1-1 1,1 1-1,-1 0 0,0 0 0,1 0 0,-1 0 0,1 0 0,-1 0 1,0 0-1,1 0 0,-1 0 0,0 0 0,1 1 0,-1-1 0,1 0 0,-1 0 1,1 0-1,-1 1 0,0-1 0,1 0 0,-1 1 0,1-1 0,-1 0 0,0 2 1,-26 20 40,21-15 54,0 1 0,1 0 1,1 0-1,-1 0 0,1 0 0,1 1 1,-1-1-1,2 1 0,-1 0 1,1 0-1,0 0 0,0 14 1,2-22-97,0 0 1,1-1 0,-1 1 0,1 0 0,-1-1 0,0 1 0,1 0-1,0-1 1,-1 1 0,1-1 0,-1 1 0,1-1 0,0 1 0,-1-1-1,1 1 1,0-1 0,-1 0 0,1 1 0,0-1 0,0 0 0,-1 0-1,1 0 1,0 1 0,0-1 0,-1 0 0,1 0 0,0 0 0,0 0-1,0 0 1,-1 0 0,1-1 0,0 1 0,0 0 0,1-1-1,31-6 115,16-24-41,-43 25-134,1 1-1,0 1 1,0-1 0,0 1-1,0 0 1,1 1-1,-1-1 1,14-2-1,-21 6 49,1 0-1,-1 0 1,0 0-1,1 0 1,-1 0 0,0 0-1,1 0 1,-1 0-1,0 0 1,1 0-1,-1 0 1,0 0-1,1 1 1,-1-1-1,0 0 1,1 0-1,-1 0 1,0 1 0,0-1-1,1 0 1,-1 0-1,0 1 1,0-1-1,0 0 1,1 1-1,-1-1 1,0 0-1,0 1 1,0-1 0,0 0-1,0 1 1,1-1-1,-1 0 1,0 1-1,0-1 1,0 1-1,0 21-57,-10 18 76,1-20 18,7-14 22,-1 0 0,0 0 0,1 0 0,0 0 1,1 0-1,-2 11 0,3-16-47,0-1 1,0 0 0,0 0 0,1 1-1,-1-1 1,0 0 0,1 0-1,-1 1 1,0-1 0,1 0-1,-1 0 1,0 0 0,1 0-1,-1 1 1,0-1 0,1 0 0,-1 0-1,0 0 1,1 0 0,-1 0-1,1 0 1,-1 0 0,0 0-1,1 0 1,-1 0 0,0 0-1,1 0 1,-1 0 0,1 0 0,-1 0-1,0-1 1,1 1 0,-1 0-1,0 0 1,1 0 0,-1-1-1,0 1 1,0 0 0,1 0-1,-1-1 1,17-7 82,25-25-27,-35 25-87,1 1 1,0 0-1,1 1 0,-1-1 1,1 2-1,1-1 1,-1 2-1,1-1 0,0 1 1,18-5-1,-27 9 21,-1 0 0,1-1 1,-1 1-1,1 0 0,-1 0 0,1 0 0,0 0 1,-1 0-1,1 0 0,-1 0 0,1 0 0,-1 1 0,1-1 1,-1 0-1,1 0 0,-1 0 0,1 1 0,-1-1 1,1 0-1,-1 0 0,1 1 0,-1-1 0,0 0 1,1 1-1,-1-1 0,1 1 0,-1-1 0,0 0 0,1 1 1,-1-1-1,0 1 0,0-1 0,1 1 0,-1-1 1,0 1-1,0-1 0,0 2 0,-4 24-128,-21 22-26,21-42-112,-12 13-2193,16-18 2322,0-1 1,-1 1-1,1-1 1,-1 1-1,1-1 0,-1 0 1,1 1-1,-1-1 0,1 1 1,-1-1-1,1 0 0,-1 0 1,1 1-1,-1-1 0,1 0 1,-1 0-1,0 1 0,1-1 1,-1 0-1,0 0 0,1 0 1,-1 0-1,1 0 1,-1 0-1,0 0 0,1 0 1,-2-1-1,-1-2-5999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18.288"/>
    </inkml:context>
    <inkml:brush xml:id="br0">
      <inkml:brushProperty name="width" value="0.025" units="cm"/>
      <inkml:brushProperty name="height" value="0.025" units="cm"/>
    </inkml:brush>
  </inkml:definitions>
  <inkml:trace contextRef="#ctx0" brushRef="#br0">0 1 17553,'0'0'10474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38.227"/>
    </inkml:context>
    <inkml:brush xml:id="br0">
      <inkml:brushProperty name="width" value="0.025" units="cm"/>
      <inkml:brushProperty name="height" value="0.025" units="cm"/>
    </inkml:brush>
  </inkml:definitions>
  <inkml:trace contextRef="#ctx0" brushRef="#br0">1 0 609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38.619"/>
    </inkml:context>
    <inkml:brush xml:id="br0">
      <inkml:brushProperty name="width" value="0.025" units="cm"/>
      <inkml:brushProperty name="height" value="0.025" units="cm"/>
    </inkml:brush>
  </inkml:definitions>
  <inkml:trace contextRef="#ctx0" brushRef="#br0">178 18 769,'0'0'3587,"-54"-18"-4035,41 18 416,0 0 96,1 0 448,0 0-256,-1 4-31,2 1 319,0-1 33,-2 3-257,4 0-256,0 2-256,1-1-1762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39.415"/>
    </inkml:context>
    <inkml:brush xml:id="br0">
      <inkml:brushProperty name="width" value="0.025" units="cm"/>
      <inkml:brushProperty name="height" value="0.025" units="cm"/>
    </inkml:brush>
  </inkml:definitions>
  <inkml:trace contextRef="#ctx0" brushRef="#br0">26 0 8488,'0'0'13677,"2"12"-12871,1 50 214,-7 114-1,3-173-1053,0 14-259,0 0 0,-2 1 0,-5 18 0,8-36 175,0 0 1,0 0-1,0 0 0,0 0 1,0 0-1,0-1 1,0 1-1,0 0 0,0 0 1,0 0-1,0 0 1,0 0-1,0 0 0,0-1 1,0 1-1,0 0 1,0 0-1,0 0 0,0 0 1,0 0-1,0 0 1,0-1-1,-1 1 0,1 0 1,0 0-1,0 0 1,0 0-1,0 0 0,0 0 1,0 0-1,0 0 1,-1 0-1,1 0 0,0 0 1,0-1-1,0 1 1,0 0-1,0 0 0,0 0 1,-1 0-1,1 0 1,0 0-1,0 0 0,0 0 1,0 0-1,0 0 1,0 0-1,-1 0 0,1 0 1,0 0-1,0 1 1,0-1-1,0 0 0,0 0 1,0 0-1,-1 0 1,1 0-1,0 0 0,0 0 1,0 0-1,0 0 1,0 0-1,0 0 0,0 1 1,0-1-1,-1 0 1,1 0-1,0 0 1,-6-13-6540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39.819"/>
    </inkml:context>
    <inkml:brush xml:id="br0">
      <inkml:brushProperty name="width" value="0.025" units="cm"/>
      <inkml:brushProperty name="height" value="0.025" units="cm"/>
    </inkml:brush>
  </inkml:definitions>
  <inkml:trace contextRef="#ctx0" brushRef="#br0">18 217 13389,'0'0'4607,"-4"-11"-2515,2 6-1918,0 1-68,1 1 0,-1 0-1,1-1 1,0 1 0,0-1 0,0 1-1,0-1 1,1 0 0,-1 1-1,1-1 1,0 0 0,0 1-1,0-1 1,0 1 0,1-1 0,0 0-1,0 1 1,0-1 0,0 1-1,0-1 1,0 1 0,1 0-1,0-1 1,0 1 0,0 0 0,0 0-1,3-3 1,6-4-28,1 0 0,1 0 0,-1 1 0,2 0 0,-1 1 0,1 1 0,0 0 0,1 1 0,-1 1 0,1 0 0,1 1 0,17-3 0,-27 6-85,0 0-1,0 0 1,0 1 0,0 0 0,0 0 0,0 0-1,0 1 1,0 0 0,0 0 0,0 0-1,0 1 1,0 0 0,0 0 0,-1 1 0,1-1-1,-1 1 1,0 0 0,1 1 0,-2-1 0,1 1-1,0 0 1,-1 0 0,1 1 0,-1-1 0,0 1-1,-1 0 1,1 0 0,-1 0 0,0 1 0,-1-1-1,1 1 1,-1-1 0,3 10 0,-1 2 103,0 1 1,-2-1 0,1 1-1,-2 0 1,-1 0-1,0-1 1,-1 1 0,-4 23-1,4-33 96,-1-1-1,1 1 1,-1 0-1,0 0 1,-1-1-1,0 1 0,0-1 1,-1 0-1,0 0 1,0 0-1,-1 0 1,1-1-1,-2 0 1,1 0-1,0 0 0,-1-1 1,0 1-1,-1-2 1,1 1-1,-12 6 1,12-9-124,0 0 1,0 0 0,0 0 0,-1-1-1,1 0 1,-1 0 0,1-1 0,-1 0-1,1 0 1,-1 0 0,1-1 0,-1 0-1,1 0 1,-1 0 0,1-1 0,0 0-1,-12-6 1,6 1-218,0 0-1,1 0 1,-1-1 0,2-1-1,-1 1 1,1-2 0,-12-14-1,21 23-827,6 2 228,0 0-1,0 0 0,0 1 0,0-1 1,0 1-1,0 0 0,-1 1 0,9 5 0,25 11-2773,-4-12-785,4-3-667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0.175"/>
    </inkml:context>
    <inkml:brush xml:id="br0">
      <inkml:brushProperty name="width" value="0.025" units="cm"/>
      <inkml:brushProperty name="height" value="0.025" units="cm"/>
    </inkml:brush>
  </inkml:definitions>
  <inkml:trace contextRef="#ctx0" brushRef="#br0">106 125 3203,'0'0'7565,"4"-12"-4443,-1 5-2796,1 1 172,-1-1 0,0 0 1,-1 0-1,1 0 0,-1-1 0,-1 1 1,1 0-1,-1-1 0,-1 1 1,1-1-1,-2-11 0,1 19-454,-1-1 1,1 1-1,-1-1 0,1 0 1,0 1-1,-1 0 0,1-1 1,-1 1-1,1-1 0,-1 1 0,1-1 1,-1 1-1,0 0 0,1 0 1,-1-1-1,1 1 0,-1 0 1,0 0-1,1 0 0,-1-1 1,0 1-1,1 0 0,-1 0 0,0 0 1,1 0-1,-1 0 0,0 0 1,1 0-1,-1 1 0,0-1 1,1 0-1,-1 0 0,0 0 1,1 1-1,-1-1 0,1 0 0,-1 1 1,1-1-1,-1 0 0,1 1 1,-1-1-1,1 1 0,-1-1 1,1 1-1,-1 0 0,-24 20 673,15-10-353,1 0 1,0 1-1,1 0 1,1 0-1,0 1 1,1 0-1,0 0 0,0 0 1,2 1-1,-6 25 1,10-39-350,0 1 0,0 0 0,-1 0 1,1 0-1,0 0 0,0 0 0,0 0 0,0 0 0,1-1 1,-1 1-1,0 0 0,0 0 0,0 0 0,1 0 0,-1 0 1,0-1-1,1 1 0,-1 0 0,1 0 0,-1-1 0,1 1 1,0 0-1,-1 0 0,1-1 0,-1 1 0,1-1 0,0 1 1,0-1-1,-1 1 0,1-1 0,0 1 0,0-1 0,0 0 1,-1 1-1,1-1 0,0 0 0,0 0 0,0 1 0,0-1 1,0 0-1,0 0 0,0 0 0,-1 0 0,1 0 0,0-1 1,0 1-1,0 0 0,0 0 0,0 0 0,0-1 0,-1 1 1,3-1-1,3-1 42,0 0 1,1-1-1,-1 1 1,0-1-1,0 0 1,5-5-1,6-5-19,-1-2-1,0 1 0,-2-2 1,0 0-1,0-1 1,-2 0-1,11-20 0,-30 83-1366,3-38 914,-11 39-1526,14-44 1520,0 0 0,1-1-1,-1 1 1,1 0 0,-1 0 0,1 0 0,0 0-1,0-1 1,1 1 0,-1 0 0,0 0-1,1 0 1,1 3 0,-1-5 26,0-1 1,0 1-1,0 0 1,0-1-1,0 0 1,0 1-1,1-1 1,-1 0-1,0 1 1,0-1-1,0 0 0,0 0 1,1 0-1,-1 0 1,0 0-1,0 0 1,0 0-1,1-1 1,-1 1-1,2-1 1,18-7-5591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1.235"/>
    </inkml:context>
    <inkml:brush xml:id="br0">
      <inkml:brushProperty name="width" value="0.025" units="cm"/>
      <inkml:brushProperty name="height" value="0.025" units="cm"/>
    </inkml:brush>
  </inkml:definitions>
  <inkml:trace contextRef="#ctx0" brushRef="#br0">0 0 10730,'0'0'8857,"10"1"-7208,210 12 2917,-65-10-8774,-154-3 3654,7 0-1885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0.519"/>
    </inkml:context>
    <inkml:brush xml:id="br0">
      <inkml:brushProperty name="width" value="0.025" units="cm"/>
      <inkml:brushProperty name="height" value="0.025" units="cm"/>
    </inkml:brush>
  </inkml:definitions>
  <inkml:trace contextRef="#ctx0" brushRef="#br0">128 1 10858,'0'0'8008,"-11"8"-6695,1 0-1046,-49 43 922,54-47-1007,0 0-1,1 1 0,0-1 0,0 1 0,0 0 0,1 0 0,0 1 0,0-1 0,0 1 1,-3 9-1,11-14-130,1 0 0,-1-1 1,1 1-1,-1-2 1,1 1-1,-1 0 0,6-2 1,20-5-31,-22 4-103,1 0 0,0 1 0,1 0 0,-1 1 0,0 0 0,0 1 0,1 0 0,-1 0 0,0 1 0,12 3 0,-20-4 83,-1 0 0,0 1 0,0-1-1,0 1 1,0-1 0,0 1 0,0-1 0,0 1 0,0 0 0,0 0 0,0 0 0,0-1 0,0 1 0,0 0-1,-1 0 1,1 0 0,0 0 0,-1 0 0,1 0 0,-1 0 0,1 1 0,-1-1 0,0 0 0,1 0-1,-1 0 1,0 0 0,0 1 0,0-1 0,1 0 0,-1 0 0,-1 0 0,1 1 0,0-1 0,0 0-1,0 0 1,-1 0 0,1 1 0,0-1 0,-1 0 0,1 0 0,-1 0 0,0 0 0,1 0 0,-2 1-1,-1 4 174,0-1-1,-1 0 0,0 0 0,0-1 0,0 1 0,0-1 0,-8 6 0,4-3-57,-1-1 0,-1-1 0,1 1 0,-1-1 0,0-1 0,0 0 0,-1 0 0,1-1 0,-1 0 0,0-1 0,0 0 1,1-1-1,-1 0 0,-12-1 0,22 0-347,0 0 1,1 0-1,-1-1 1,0 1-1,0 0 1,0 0-1,0-1 1,1 1-1,-1-1 1,0 1-1,0 0 1,1-1 0,-1 0-1,0 1 1,1-1-1,-1 1 1,0-1-1,1 0 1,-1 1-1,1-1 1,-1 0-1,1 0 1,-1 1-1,1-1 1,0 0-1,-1 0 1,1 0 0,0 0-1,0 1 1,0-1-1,0 0 1,0 0-1,-1 0 1,2-1-1,-2-21-10595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0.987"/>
    </inkml:context>
    <inkml:brush xml:id="br0">
      <inkml:brushProperty name="width" value="0.025" units="cm"/>
      <inkml:brushProperty name="height" value="0.025" units="cm"/>
    </inkml:brush>
  </inkml:definitions>
  <inkml:trace contextRef="#ctx0" brushRef="#br0">1 1 4516,'0'0'16912,"34"72"-15791,-34-31-224,-11 3-448,5-3-353,0-2-64,5-5-32,1-5-769,0-8-1185,0-8-1121,1-8-1377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1.469"/>
    </inkml:context>
    <inkml:brush xml:id="br0">
      <inkml:brushProperty name="width" value="0.025" units="cm"/>
      <inkml:brushProperty name="height" value="0.025" units="cm"/>
    </inkml:brush>
  </inkml:definitions>
  <inkml:trace contextRef="#ctx0" brushRef="#br0">0 85 12172,'0'0'4724,"1"-9"-2199,-1 6-2384,0 1-1,0-1 1,1 0-1,-1 0 1,1 0-1,0 1 1,0-1-1,0 0 1,0 1-1,0-1 1,0 0-1,1 1 1,2-4 0,-1 3-24,0 1 1,0-1-1,0 1 1,1 0 0,-1 0-1,1 1 1,-1-1-1,1 1 1,-1-1 0,1 1-1,0 0 1,0 1 0,4-2-1,17-2 373,0 1-1,46-1 0,-65 4-473,0 0 0,1 1 0,-1-1-1,0 1 1,0 0 0,-1 1-1,1-1 1,0 1 0,0 0-1,-1 1 1,1 0 0,-1-1 0,0 2-1,1-1 1,-1 0 0,-1 1-1,8 7 1,-10-8 6,0 0-1,0-1 1,0 1-1,-1 0 1,0 0-1,1 0 0,-1 0 1,0 0-1,0 0 1,-1 1-1,1-1 1,-1 0-1,1 0 1,-1 1-1,0-1 1,0 0-1,-1 0 1,1 1-1,-1-1 1,1 0-1,-1 0 1,0 0-1,0 0 1,0 0-1,-1 0 1,1 0-1,-1 0 1,0 0-1,-3 3 1,-1 2 176,0-1 1,-1 0 0,1 0 0,-2 0 0,1-1 0,-1 0 0,0-1 0,-16 9-1,33-16-313,0 0 0,0 1 0,-1 0 0,1 1 1,1 0-1,-1 0 0,17 3 0,-20-2 57,-1 0 35,0-1-1,0 2 0,-1-1 0,1 0 1,0 1-1,-1 0 0,1 0 0,-1 0 1,0 1-1,0-1 0,1 1 0,-2 0 0,1 0 1,0 1-1,-1-1 0,1 1 0,-1-1 1,0 1-1,0 0 0,2 5 0,-4-6 46,1 0 0,-1 0 1,0 0-1,0 0 0,0 0 0,-1 0 0,1 0 0,-1 0 0,1 1 0,-1-1 0,0 0 1,0 0-1,-1 1 0,1-1 0,-1 0 0,1 0 0,-1 0 0,0 0 0,0 0 0,-1 0 1,1 0-1,0 0 0,-1 0 0,0 0 0,0-1 0,0 1 0,0-1 0,0 1 0,0-1 0,-1 0 1,-3 3-1,-4 3 251,-1-1 0,0 0 1,0-1-1,-1 0 0,0-1 0,0 0 1,0-1-1,-19 4 0,9-3 243,-1-2-1,0 0 1,-44-2-1,66 0-522,-1-1 0,0 0 0,0 0-1,1 0 1,-1 0 0,0 0 0,0-1 0,0 1-1,1-1 1,-1 1 0,0-1 0,1 1 0,-1-1-1,0 0 1,1 0 0,-1 0 0,1 0 0,-1 0-1,1 0 1,0 0 0,-1 0 0,1-1 0,0 1-1,0 0 1,0-1 0,0 1 0,0-1-1,0 1 1,0-1 0,0 0 0,1 1 0,-1-1-1,1 0 1,-1-3 0,1 3-182,0-1-1,1 1 1,-1-1 0,1 1-1,0-1 1,-1 1 0,1 0-1,1-1 1,-1 1-1,0 0 1,0 0 0,1 0-1,-1 0 1,1 0 0,0 0-1,-1 0 1,1 0 0,0 1-1,0-1 1,0 1 0,0-1-1,1 1 1,-1 0 0,3-1-1,18-8-4025,1 1-1,27-5 1,-48 13 3622,38-9-9080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1.811"/>
    </inkml:context>
    <inkml:brush xml:id="br0">
      <inkml:brushProperty name="width" value="0.025" units="cm"/>
      <inkml:brushProperty name="height" value="0.025" units="cm"/>
    </inkml:brush>
  </inkml:definitions>
  <inkml:trace contextRef="#ctx0" brushRef="#br0">46 0 17969,'0'0'8456,"-15"72"-7911,5-43-257,2 2-192,1-2-96,2-2 32,5-5-32,0-4-481,0-3-864,7-6-737,3-8-256,5-1-1345,-2-9-3813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2.152"/>
    </inkml:context>
    <inkml:brush xml:id="br0">
      <inkml:brushProperty name="width" value="0.025" units="cm"/>
      <inkml:brushProperty name="height" value="0.025" units="cm"/>
    </inkml:brush>
  </inkml:definitions>
  <inkml:trace contextRef="#ctx0" brushRef="#br0">45 0 13421,'0'0'8199,"-32"59"-7077,26-37-386,0-3-415,5 2-193,1-1-64,0 1-96,0-3-577,0 4-640,0-4-321,0-1-672,0-4-2306,0-4-2274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2.494"/>
    </inkml:context>
    <inkml:brush xml:id="br0">
      <inkml:brushProperty name="width" value="0.025" units="cm"/>
      <inkml:brushProperty name="height" value="0.025" units="cm"/>
    </inkml:brush>
  </inkml:definitions>
  <inkml:trace contextRef="#ctx0" brushRef="#br0">0 144 14414,'0'0'2941,"11"-11"-400,6-6-1577,2 2-1,0 0 0,28-17 1,-34 24-690,0 1 0,0 0 1,1 1-1,0 1 0,0 0 1,0 1-1,29-5 1,-39 8-278,0 0 0,1 1 1,-1 0-1,0 0 1,0 0-1,0 0 1,1 1-1,-1-1 0,0 1 1,0 0-1,0 1 1,0-1-1,0 1 1,0-1-1,0 1 1,-1 0-1,1 1 0,5 3 1,-7-2-4,1-1-1,0 1 1,-1 0 0,0 0 0,0 0-1,0 0 1,-1 1 0,1-1 0,-1 0-1,0 1 1,0-1 0,-1 1 0,1-1-1,-1 1 1,0-1 0,-1 9 0,0-9 87,1 0 0,-1 0 0,0 0 0,0-1 0,0 1 1,0 0-1,-1-1 0,1 1 0,-1-1 0,0 1 0,0-1 0,0 0 1,-1 0-1,1 0 0,-1 0 0,0 0 0,0 0 0,0-1 0,0 1 1,0-1-1,-4 2 0,1 0 50,-1-1 1,0 0-1,1 0 0,-1 0 1,0-1-1,-1 0 0,1-1 0,0 0 1,0 0-1,-9 0 0,15-1-285,0 0-1,1 0 0,-1 0 0,1 0 0,-1-1 0,0 1 0,1 0 0,-1 0 0,1-1 0,-1 1 1,1 0-1,-1-1 0,1 1 0,-1 0 0,1-1 0,0 1 0,-1-1 0,1 1 0,-1-1 0,1 1 1,0-1-1,0 1 0,-1-1 0,1 1 0,0-1 0,0 1 0,-1-1 0,1 0 0,0 1 0,0-1 1,0 1-1,0-1 0,0 0 0,0 1 0,0-1 0,0 1 0,0-1 0,0 1 0,1-1 0,-1 0 1,0 1-1,1-2 0,-1 2-108,1-14-6555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2.872"/>
    </inkml:context>
    <inkml:brush xml:id="br0">
      <inkml:brushProperty name="width" value="0.025" units="cm"/>
      <inkml:brushProperty name="height" value="0.025" units="cm"/>
    </inkml:brush>
  </inkml:definitions>
  <inkml:trace contextRef="#ctx0" brushRef="#br0">3 0 10442,'0'0'14446,"12"56"-13774,-12-26-352,-4 0-255,0-2-65,1-2-225,0-5-768,3-5-864,-1-8-706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3.214"/>
    </inkml:context>
    <inkml:brush xml:id="br0">
      <inkml:brushProperty name="width" value="0.025" units="cm"/>
      <inkml:brushProperty name="height" value="0.025" units="cm"/>
    </inkml:brush>
  </inkml:definitions>
  <inkml:trace contextRef="#ctx0" brushRef="#br0">0 1 12364,'0'0'10730,"72"59"-10730,-40-47-1217,3-4-1602,1-6-2562,-2-2-3331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3.586"/>
    </inkml:context>
    <inkml:brush xml:id="br0">
      <inkml:brushProperty name="width" value="0.025" units="cm"/>
      <inkml:brushProperty name="height" value="0.025" units="cm"/>
    </inkml:brush>
  </inkml:definitions>
  <inkml:trace contextRef="#ctx0" brushRef="#br0">147 1 13869,'0'0'2547,"-11"8"-279,-13 9-1314,-86 68 3078,110-85-4028,0 0-1,0 0 0,0 0 1,0 0-1,0 1 0,0-1 1,0 0-1,-1 0 0,1 0 0,0 0 1,0 0-1,0 0 0,0 0 1,0 0-1,0 0 0,0 1 1,0-1-1,0 0 0,0 0 0,0 0 1,-1 0-1,1 0 0,0 0 1,0 1-1,0-1 0,0 0 1,0 0-1,0 0 0,0 0 0,0 0 1,0 0-1,0 1 0,0-1 1,0 0-1,1 0 0,-1 0 1,0 0-1,0 0 0,0 0 0,0 1 1,0-1-1,0 0 0,0 0 1,0 0-1,0 0 0,0 0 1,0 0-1,0 0 0,1 0 0,-1 1 1,0-1-1,0 0 0,0 0 1,0 0-1,0 0 0,0 0 1,0 0-1,1 0 0,-1 0 0,0 0 1,0 0-1,0 0 0,16 1 74,18-5-20,-29 3-68,22-4-112,47-5 1,-69 10 65,1-1 0,0 1 1,-1 0-1,1 1 0,-1-1 0,1 1 1,-1 0-1,1 0 0,-1 1 1,0 0-1,1 0 0,-1 0 0,0 0 1,0 1-1,7 5 0,-10-6 76,-1-1 1,1 1-1,0 0 0,-1 0 0,0 0 0,1 0 1,-1 0-1,0 1 0,0-1 0,0 0 0,0 0 0,-1 1 1,1-1-1,-1 0 0,1 1 0,-1-1 0,0 1 1,0-1-1,0 1 0,0-1 0,0 0 0,-1 1 0,1-1 1,-1 1-1,1-1 0,-1 0 0,0 0 0,0 1 1,0-1-1,0 0 0,0 0 0,-1 0 0,1 0 0,-1 0 1,1 0-1,-1 0 0,0-1 0,-1 2 0,-5 5 311,0-1-1,0 0 1,-1-1 0,1 0-1,-1 0 1,-1-1-1,-13 7 1,10-7-143,0-1 1,0 0-1,0-1 1,-1 0-1,1-1 0,-1 0 1,0-1-1,-24-2 1,37 1-226,1 0 0,-1 0 0,0 0 0,0 0 0,0 0 1,0 0-1,0 0 0,1-1 0,-1 1 0,0 0 0,0-1 0,0 1 0,1-1 1,-1 1-1,0 0 0,1-1 0,-1 0 0,0 1 0,1-1 0,-1 1 0,1-1 1,-1 0-1,1 0 0,-1 1 0,1-1 0,-1 0 0,1 0 0,0 1 0,-1-1 1,1 0-1,0 0 0,0 0 0,0 0 0,-1 1 0,1-1 0,0 0 0,0 0 1,0 0-1,0 0 0,1 0 0,-1 1 0,0-2 0,1-1-291,0 1 0,-1-1-1,1 1 1,0 0 0,0-1-1,1 1 1,-1 0 0,0 0-1,1 0 1,0 0 0,-1 0-1,5-4 1,44-27-8212,-17 16 1126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3.914"/>
    </inkml:context>
    <inkml:brush xml:id="br0">
      <inkml:brushProperty name="width" value="0.025" units="cm"/>
      <inkml:brushProperty name="height" value="0.025" units="cm"/>
    </inkml:brush>
  </inkml:definitions>
  <inkml:trace contextRef="#ctx0" brushRef="#br0">136 0 10666,'0'0'9871,"-5"12"-8553,-2 7-986,0 0 0,1 1 0,2 0-1,0 0 1,1 0 0,-1 38 0,4-41-299,0 6 247,0 1 0,7 37 0,-6-55-313,0 0 0,1 1 0,0-1 0,0 0 0,0 0 0,1 0 0,0-1 0,0 1 0,0-1 0,1 0 0,0 1 0,0-1 0,0-1 1,9 8-1,-8-12-1815,-6-11 1142,-8-14 174,-12-5 429,-2 1 0,-43-43 0,33 37 1426,32 35-1247,1 0 0,-1 0 0,1-1 0,0 1-1,0 0 1,-1-1 0,1 1 0,0 0 0,-1-1-1,1 1 1,0 0 0,0-1 0,0 1 0,-1-1 0,1 1-1,0 0 1,0-1 0,0 1 0,0-1 0,0 1 0,0 0-1,0-1 1,0 1 0,0-1 0,0 1 0,0-1-1,0 1 1,0 0 0,0-1 0,0 1 0,0-1 0,0 1-1,1 0 1,-1-1 0,0 1 0,0-1 0,0 1 0,1-1-1,20-6 882,44 4-1410,-47 3 681,-9 0-282,81-5-1914,-30-4-2667,-1-6-4280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1.591"/>
    </inkml:context>
    <inkml:brush xml:id="br0">
      <inkml:brushProperty name="width" value="0.025" units="cm"/>
      <inkml:brushProperty name="height" value="0.025" units="cm"/>
    </inkml:brush>
  </inkml:definitions>
  <inkml:trace contextRef="#ctx0" brushRef="#br0">166 0 8648,'0'0'11179,"56"18"-9161,-18-18-513,1-1-544,2-4-769,-3 1-192,-4 4-1089,-8 0-1057,-12 0-1153,-14 6-2883,0 7-2818</inkml:trace>
  <inkml:trace contextRef="#ctx0" brushRef="#br0" timeOffset="1">0 262 12460,'0'0'9449,"81"23"-7880,-35-31-608,3-2-609,-1 1-320,-3 2-384,-6 2-1281,-4-1-1955,-6-2-4099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5.749"/>
    </inkml:context>
    <inkml:brush xml:id="br0">
      <inkml:brushProperty name="width" value="0.025" units="cm"/>
      <inkml:brushProperty name="height" value="0.025" units="cm"/>
    </inkml:brush>
  </inkml:definitions>
  <inkml:trace contextRef="#ctx0" brushRef="#br0">169 125 4420,'0'0'6059,"6"-9"-2760,-3 6-3064,29-42 3217,-31 43-3184,1-1 1,0 1 0,-1-1-1,0 1 1,0-1 0,0 0-1,0 1 1,0-1 0,0 0-1,-1 0 1,1 0-1,-1 0 1,0 1 0,0-1-1,0 0 1,0 0 0,0 0-1,-1 0 1,0-3 0,-1 5-173,1 0 0,-1 0 0,1 0 1,-1 0-1,0 0 0,0 1 0,1-1 0,-1 0 1,0 1-1,0-1 0,0 1 0,0 0 1,0-1-1,1 1 0,-1 0 0,0 0 0,0 1 1,0-1-1,-3 1 0,-38 6 248,30-3-273,0 2 0,0 0-1,1 0 1,-15 11-1,21-13-41,0 0 0,0 1 0,0-1-1,1 1 1,-1 1 0,2-1 0,-1 1 0,0-1-1,-6 13 1,11-18-29,0 1 1,0-1-1,0 1 0,-1-1 1,1 1-1,0-1 0,0 1 1,0-1-1,0 1 1,0-1-1,0 1 0,0-1 1,0 1-1,0-1 0,0 1 1,1-1-1,-1 1 0,0-1 1,0 1-1,0-1 0,1 0 1,-1 1-1,0-1 0,0 1 1,1-1-1,-1 1 0,0-1 1,1 0-1,-1 1 1,0-1-1,1 0 0,-1 1 1,1-1-1,-1 0 0,1 0 1,-1 0-1,0 1 0,1-1 1,-1 0-1,1 0 0,-1 0 1,1 0-1,-1 0 0,1 0 1,-1 0-1,1 0 0,-1 0 1,1 0-1,0 0 1,35 0 37,-24-1-25,21 0 129,-19 0-230,0 1 1,0 0-1,0 0 0,0 2 1,14 2-1,-25-3 69,-1 0-1,1-1 1,0 1-1,-1 0 1,0 0-1,1 1 1,-1-1-1,0 1 1,1-1-1,-1 1 1,0-1-1,0 1 1,0 0-1,0 0 0,-1 0 1,1 0-1,-1 1 1,1-1-1,-1 0 1,1 1-1,-1-1 1,0 0-1,0 1 1,-1 0-1,1-1 1,0 1-1,-1-1 1,1 1-1,-1 0 0,0-1 1,0 6-1,-1-3 86,0-1 0,-1 0 0,1 1-1,-1-1 1,0 0 0,0 0 0,0 0-1,0 0 1,-1-1 0,1 1 0,-1 0-1,0-1 1,0 0 0,0 0 0,-1 0-1,1 0 1,-1 0 0,0-1-1,0 1 1,0-1 0,0 0 0,0 0-1,0-1 1,-5 2 0,-5 3 340,-1-1 0,-1-1-1,1 0 1,0-1 0,-28 2 0,42-5-402,-1 1 1,0-1-1,0 0 0,1 0 1,-1 0-1,0 0 1,1 0-1,-1-1 0,0 1 1,1 0-1,-1-1 0,0 1 1,1-1-1,-1 0 0,1 1 1,-1-1-1,1 0 1,-1 0-1,1 0 0,-1 0 1,1 0-1,0 0 0,0-1 1,0 1-1,-1 0 0,1-1 1,1 1-1,-1-1 1,-2-2-1,3 1-158,0 1 0,0-1 0,0 0 1,0 0-1,0 0 0,0 1 0,1-1 0,-1 0 0,1 1 1,0-1-1,0 0 0,0 1 0,0-1 0,0 1 0,0-1 1,1 1-1,-1 0 0,4-4 0,9-11-2414,2 0 0,16-14 0,-9 10-1184,9-10-2526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6.139"/>
    </inkml:context>
    <inkml:brush xml:id="br0">
      <inkml:brushProperty name="width" value="0.025" units="cm"/>
      <inkml:brushProperty name="height" value="0.025" units="cm"/>
    </inkml:brush>
  </inkml:definitions>
  <inkml:trace contextRef="#ctx0" brushRef="#br0">69 1 12812,'0'0'8435,"1"8"-7282,1 40-194,-2 1 1,-12 90-1,-1 39 188,13-202-1090,1 9 8,-1-1 0,0 0 0,-1 0 0,-1 1 0,-1-1 0,-8-27 0,-1 19-67,9 19-3,1-1 1,-1 1 0,1 0-1,0-1 1,0 0 0,0 1-1,0-8 1,29 27-199,-19-9-356,1 0-1,0 0 1,0-1 0,1-1-1,-1 1 1,17 2-1,33 2-8000,-29-7 1514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6.481"/>
    </inkml:context>
    <inkml:brush xml:id="br0">
      <inkml:brushProperty name="width" value="0.025" units="cm"/>
      <inkml:brushProperty name="height" value="0.025" units="cm"/>
    </inkml:brush>
  </inkml:definitions>
  <inkml:trace contextRef="#ctx0" brushRef="#br0">95 27 8968,'0'0'10789,"-10"5"-9208,9-4-1553,-8 4 444,-1 1 1,1 0-1,-15 13 1,21-17-330,1 0-1,-1 1 1,1 0 0,-1-1-1,1 1 1,0 0 0,0 0 0,0 0-1,1 1 1,-1-1 0,1 0-1,-1 1 1,1-1 0,0 1-1,0-1 1,1 1 0,-1-1 0,1 1-1,0 4 1,1-7-133,-1-1 1,1 1-1,0 0 0,0-1 1,0 1-1,0-1 1,0 1-1,-1-1 0,1 0 1,0 1-1,0-1 0,0 0 1,0 0-1,0 0 0,0 0 1,0 0-1,0 0 1,0 0-1,0 0 0,0 0 1,0 0-1,0 0 0,0-1 1,0 1-1,1-1 0,29-6 41,-25 5-61,58-19 69,-59 20-114,0 0-1,0 0 1,0 0-1,0 1 1,0-1 0,0 2-1,0-1 1,0 0 0,0 1-1,10 2 1,-13-1 44,-1-1 1,0 0-1,1 1 1,-1-1-1,0 1 1,1 0-1,-1-1 1,0 1-1,0 0 1,-1 0-1,1 0 1,0 0-1,0-1 1,-1 1-1,1 0 1,-1 0-1,0 0 1,0 0-1,0 0 1,0 0-1,0 4 1,0-1 23,0 1 1,0-1-1,0 0 1,-1 1-1,0-1 1,0 0 0,-2 6-1,8-71 1231,-3 52-1342,1-1 1,0 1-1,1 0 1,0 0-1,0 0 1,1 1-1,0-1 1,10-11-1,7-3-4263,6 0-5187,-11 8-254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6.858"/>
    </inkml:context>
    <inkml:brush xml:id="br0">
      <inkml:brushProperty name="width" value="0.025" units="cm"/>
      <inkml:brushProperty name="height" value="0.025" units="cm"/>
    </inkml:brush>
  </inkml:definitions>
  <inkml:trace contextRef="#ctx0" brushRef="#br0">33 0 11851,'0'0'8376,"0"9"-7607,-1 9-476,0 1-1,-2-1 1,-7 27 0,4-22 140,2-1 1,-4 45 0,8-67-422,0 1 0,0 0 0,0-1 1,0 1-1,0-1 0,0 1 0,0-1 1,1 1-1,-1 0 0,0-1 0,0 1 0,0-1 1,1 1-1,-1-1 0,0 1 0,0-1 1,1 1-1,-1-1 0,1 1 0,-1-1 1,0 0-1,1 1 0,-1-1 0,1 1 1,-1-1-1,1 0 0,-1 0 0,1 1 1,-1-1-1,1 0 0,-1 0 0,1 1 1,23-4 248,17-20-62,24-41-115,-60 58-175,0 0 1,-1 0-1,1-1 1,-1 1-1,0-1 1,-1 0-1,0 0 0,0 0 1,3-13-1,-6 14-1550,-7 2-8807,3 5 9981,-7 7-5170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7.200"/>
    </inkml:context>
    <inkml:brush xml:id="br0">
      <inkml:brushProperty name="width" value="0.025" units="cm"/>
      <inkml:brushProperty name="height" value="0.025" units="cm"/>
    </inkml:brush>
  </inkml:definitions>
  <inkml:trace contextRef="#ctx0" brushRef="#br0">9 0 9225,'0'0'9833,"-9"54"-8135,16-44-257,8-1-320,-1-2-448,1 1-545,-1-3-160,-1 1-1057,0-2-1314,-3-4-3042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8.463"/>
    </inkml:context>
    <inkml:brush xml:id="br0">
      <inkml:brushProperty name="width" value="0.025" units="cm"/>
      <inkml:brushProperty name="height" value="0.025" units="cm"/>
    </inkml:brush>
  </inkml:definitions>
  <inkml:trace contextRef="#ctx0" brushRef="#br0">14 190 833,'-13'27'1772,"17"-24"-1382,8-16 48,4-9 560,26-46 1,3-29 8460,-38 83-5372,-3 13-1593,-2 25-832,-10 43-1492,-13 1 56,15-51-187,0 0 0,1 0 0,1 1-1,1 0 1,-1 19 0,20-42 447,8-15-180,-1-2 1,-1 0-1,-1-1 0,0-1 1,25-40-1,0 2 135,-40 52-431,-4 7-31,-1 0-1,1 1 1,-1-1 0,1 0 0,0 1-1,0-1 1,0 1 0,1 0 0,-1-1-1,0 1 1,1 0 0,-1 1-1,6-4 1,-9 8-508,1 0 0,0-1 0,-1 1 0,1 0 0,-1-1 0,0 1 1,0-1-1,0 1 0,0-1 0,-1 0 0,-2 5 0,-10 11-5231,-1 0-2830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8.822"/>
    </inkml:context>
    <inkml:brush xml:id="br0">
      <inkml:brushProperty name="width" value="0.025" units="cm"/>
      <inkml:brushProperty name="height" value="0.025" units="cm"/>
    </inkml:brush>
  </inkml:definitions>
  <inkml:trace contextRef="#ctx0" brushRef="#br0">0 1 13741,'0'0'8456,"9"57"-8040,3-40-223,3-1-161,1-3-32,3-4-1378,2-2-1152,1-6-3268,0-1-6982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49.771"/>
    </inkml:context>
    <inkml:brush xml:id="br0">
      <inkml:brushProperty name="width" value="0.025" units="cm"/>
      <inkml:brushProperty name="height" value="0.025" units="cm"/>
    </inkml:brush>
  </inkml:definitions>
  <inkml:trace contextRef="#ctx0" brushRef="#br0">156 114 4708,'0'0'18909,"-8"-7"-18146,-23-18-341,30 24-401,-1 1 0,1 0-1,0-1 1,-1 1 0,1 0-1,0-1 1,0 1 0,-1 0 0,1 0-1,0 0 1,-1 0 0,1 0 0,0 1-1,-1-1 1,1 0 0,0 1 0,0-1-1,-1 1 1,1-1 0,0 1-1,0-1 1,0 1 0,-2 1 0,-25 22 242,20-16-154,-1-1 31,6-5-69,-1 1-1,1-1 1,0 1-1,0 0 1,0 0-1,0 0 1,0 0-1,1 0 0,-1 1 1,1-1-1,0 1 1,0 0-1,-2 5 1,4-8-68,1-1 1,-1 1-1,1-1 1,-1 1-1,1-1 1,-1 1 0,0-1-1,1 0 1,0 1-1,-1-1 1,1 0-1,-1 1 1,1-1-1,-1 0 1,1 0 0,0 0-1,-1 0 1,1 1-1,0-1 1,-1 0-1,1 0 1,-1 0-1,1 0 1,0 0 0,-1 0-1,1-1 1,0 1-1,0 0 1,18-2 47,59-21-15,-65 18-93,1 0 1,0 1-1,0 0 0,1 1 1,22-1-1,-34 3 48,-1 1-1,0 1 1,1-1-1,-1 0 1,0 0-1,1 1 1,-1 0-1,0-1 1,0 1-1,1 0 1,-1 0-1,0 0 1,0 0 0,0 0-1,0 1 1,0-1-1,0 1 1,2 2-1,-3-2 17,0-1 0,0 0 0,-1 1 0,1-1 0,0 1 1,-1-1-1,1 1 0,-1-1 0,0 1 0,0-1 0,1 1 0,-1-1 0,0 1 0,0-1 0,-1 1 0,1 0 0,0-1 0,0 1 0,-1-1 1,1 1-1,-1-1 0,1 1 0,-1-1 0,0 0 0,1 1 0,-1-1 0,0 0 0,0 1 0,-2 1 0,3-3 4,0 0 0,0 0 0,0 0-1,0 0 1,0 0 0,0-1 0,0 1-1,0 0 1,0 0 0,0 0 0,0 0-1,0 0 1,-1 0 0,1 0 0,0 0-1,0 0 1,0-1 0,0 1 0,0 0-1,0 0 1,0 0 0,0 0 0,0 0-1,0 0 1,0 0 0,0 0 0,-1 0-1,1 0 1,0 0 0,0 0 0,0 0-1,0 0 1,0 0 0,0 0 0,0 0 0,0 0-1,-1 0 1,1 0 0,0 0 0,0 0-1,0 0 1,0 0 0,0 0 0,0 0-1,0 0 1,0 0 0,-1 0 0,1 0-1,0 0 1,0 0 0,0 0 0,0 0-1,0 0 1,0 0 0,0 0 0,0 0-1,0 1 1,0-1 0,0 0 0,-1 0-1,1 0 1,0 0 0,0 0 0,0 0-1,0 0 1,0 0 0,0 1 0,0-16 312,5-19 16,3 4-150,-5 17-104,0 0-1,2 1 1,6-15 0,-11 26-86,1 0 0,-1 1 0,1-1 0,-1 1 0,1-1-1,0 1 1,-1 0 0,1-1 0,0 1 0,-1 0 0,1-1 0,0 1 0,-1 0 0,1 0-1,0-1 1,0 1 0,0 0 0,-1 0 0,1 0 0,0 0 0,0 0 0,-1 0 0,1 0-1,0 1 1,0-1 0,-1 0 0,1 0 0,0 0 0,0 1 0,-1-1 0,1 0 0,0 1 0,-1-1-1,1 1 1,0-1 0,-1 1 0,1-1 0,0 1 0,33 27-70,-22-18 52,-7-6-32,-1 0 0,1 0 1,-1 0-1,0 1 0,0 0 1,0 0-1,0 0 0,4 9 1,-7-13 49,-1 0 1,1 0 0,-1 1-1,1-1 1,-1 0-1,1 0 1,-1 0 0,0 1-1,1-1 1,-1 0-1,0 1 1,0-1 0,0 0-1,0 0 1,0 1-1,0-1 1,0 0 0,-1 1-1,1-1 1,0 0-1,-1 0 1,1 1 0,-1-1-1,1 0 1,-1 0-1,0 0 1,1 0 0,-1 0-1,0 0 1,0 0-1,0 0 1,0 0-1,0 0 1,0 0 0,0 0-1,0-1 1,0 1-1,0 0 1,0-1 0,0 1-1,-1-1 1,1 0-1,0 1 1,0-1 0,-1 0-1,1 1 1,-2-1-1,2-1 11,1 1-1,-1-1 1,0 1-1,1-1 0,-1 1 1,0-1-1,1 0 0,-1 1 1,1-1-1,-1 0 1,1 1-1,0-1 0,-1 0 1,1 0-1,-1 0 0,1 1 1,0-1-1,0 0 1,0 0-1,-1 0 0,1 0 1,0 1-1,0-1 0,0 0 1,0 0-1,0 0 1,1 0-1,-1 0 0,0 1 1,0-1-1,0 0 0,1-1 1,5-34-5,-5 31-1,10-29-10,-11 33 3,0 0 0,1 0 0,-1 0 1,0 1-1,0-1 0,1 0 0,-1 0 1,0 1-1,1-1 0,-1 0 0,1 0 1,-1 1-1,1-1 0,-1 0 0,1 1 1,-1-1-1,1 1 0,0-1 0,-1 1 1,1-1-1,0 1 0,0-1 0,-1 1 1,1 0-1,0-1 0,0 1 0,0 0 1,-1 0-1,3-1 0,12 18-33,-14-15 30,0-1 0,-1 0 1,1 0-1,0 1 1,0-1-1,0 0 0,0 0 1,0 0-1,0 0 1,0 0-1,0 0 0,1 0 1,-1 0-1,0 0 0,1 0 1,-1-1-1,0 1 1,1-1-1,-1 1 0,1-1 1,-1 1-1,2-1 1,6 0-4,-1 0 0,0-1 0,1 0 0,-1 0 0,0-1 0,0 0 0,0 0 0,0-1 0,0 0 0,-1 0 0,1-1 0,-1 0 0,0-1 0,0 1 0,0-1 0,0-1 0,-1 1 0,0-1 0,0 0 0,-1 0 0,6-9 0,-10 14 9,-1 1 0,0-1 1,1 1-1,-1-1 0,0 0 0,1 1 0,-1-1 1,0 1-1,0-1 0,1 1 0,-1-1 0,0 0 1,0 1-1,0-1 0,0 0 0,0 1 1,0-1-1,0 1 0,0-1 0,0 0 0,0 1 1,0-1-1,0 0 0,0 1 0,-1-2 0,-12 1 2,-20 17-4,27-11 38,1 0 0,0 1-1,0-1 1,0 1 0,0 0-1,1 0 1,0 0 0,0 1 0,1 0-1,-1-1 1,1 1 0,1 0-1,0 1 1,0-1 0,0 0-1,1 1 1,0-1 0,0 10-1,1-16-33,0 0-1,0 1 0,1-1 0,-1 0 0,0 1 1,1-1-1,-1 0 0,1 1 0,0-1 0,-1 0 1,1 0-1,0 0 0,0 0 0,-1 0 1,1 0-1,0 0 0,0 0 0,0 0 0,0 0 1,1 0-1,-1 0 0,1 0 0,3 1-10,-1 0 0,0-1 1,0 1-1,0-1 0,1 0 0,-1 0 0,6 0 0,5 0-431,0-1-1,0-1 1,20-2 0,-27 1-219,-1 0-1,0 0 1,1 0 0,-1-1 0,0 0-1,10-6 1,17-17-6593,-18 8 1027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0.893"/>
    </inkml:context>
    <inkml:brush xml:id="br0">
      <inkml:brushProperty name="width" value="0.025" units="cm"/>
      <inkml:brushProperty name="height" value="0.025" units="cm"/>
    </inkml:brush>
  </inkml:definitions>
  <inkml:trace contextRef="#ctx0" brushRef="#br0">121 1 10410,'-4'11'8516,"-5"7"-3445,-15 29-2104,-30 60-3271,53-105 330,-4 9 96,1-1 0,0 1 1,0 0-1,1 0 0,0 0 1,1 0-1,0 1 0,1-1 1,0 15-1,2-25-118,-1 0-1,1 0 1,-1-1 0,1 1-1,-1 0 1,1 0 0,0 0-1,-1-1 1,1 1 0,0 0-1,0 0 1,0-1 0,0 1-1,-1-1 1,1 1 0,0-1-1,0 1 1,0-1 0,0 0-1,0 1 1,0-1 0,0 0-1,0 0 1,0 0 0,0 1 0,0-1-1,0 0 1,0-1 0,0 1-1,0 0 1,0 0 0,0 0-1,0-1 1,0 1 0,2-1-1,36-14 52,-27 5-76,0-1 0,-2 0 0,1 0 0,-1-1 1,-1-1-1,0 1 0,-1-1 0,-1-1 0,0 0 0,11-29 0,-31 74 18,7-20 4,1 0-1,0 1 1,1 0-1,0 0 0,1 1 1,0-1-1,0 15 0,3-25 3,0-1-1,1 0 0,-1 0 0,1 0 0,-1 1 1,1-1-1,0 0 0,0 0 0,-1 0 0,1 0 1,0 0-1,0 0 0,0-1 0,0 1 0,0 0 1,0 0-1,0-1 0,0 1 0,0 0 0,1-1 1,-1 1-1,0-1 0,0 0 0,0 1 0,1-1 1,-1 0-1,0 0 0,1 0 0,-1 0 0,0 0 1,0 0-1,1 0 0,-1 0 0,0 0 0,3-1 1,48-9-8,-38 5-59,-1-1-1,0 0 1,-1 0-1,1-1 1,-1-1-1,-1 0 1,1-1-1,-2 0 1,1-1-1,-1 0 1,12-15-1,-17 9 106,-14 13 86,-17 15 111,-25 42 432,48-50-633,0 0 0,0 0 0,0 0 1,1 0-1,-1 1 0,1-1 0,0 1 0,1 0 0,-1-1 0,1 1 1,0 0-1,-1 7 0,2-11-38,1 0-1,-1-1 1,1 1 0,0-1-1,-1 1 1,1-1 0,-1 1 0,1-1-1,0 0 1,-1 1 0,1-1 0,0 0-1,-1 1 1,1-1 0,0 0-1,0 0 1,-1 0 0,1 0 0,0 0-1,0 0 1,-1 0 0,1 0-1,0 0 1,0 0 0,-1 0 0,2 0-1,24-4-198,21-23-957,-43 23 1055,0 0 1,0 1 0,1 0 0,-1 0 0,1 0 0,0 1 0,0 0-1,0-1 1,0 2 0,0-1 0,1 1 0,-1-1 0,0 2 0,9-2-1,-13 2 100,-1 1 0,0-1 0,1 0-1,-1 0 1,0 1 0,1-1 0,-1 0-1,0 1 1,1-1 0,-1 0 0,0 1-1,0-1 1,1 0 0,-1 1 0,0-1-1,0 0 1,0 1 0,0-1 0,1 1-1,-1-1 1,0 1 0,0-1 0,0 0-1,0 1 1,0-1 0,0 1 0,0-1-1,0 1 1,0 0 0,0-1 0,-1 1 0,1 0-1,0-1 1,0 1 0,1 0 0,-1-1 0,0 1 0,0-1 0,0 1-1,0 0 1,0-1 0,1 1 0,-1-1 0,0 1 0,1-1-1,-1 1 1,0-1 0,1 1 0,-1-1 0,0 1 0,1-1-1,-1 1 1,1-1 0,-1 0 0,1 1 0,-1-1 0,1 0 0,-1 1-1,1-1 1,0 0 0,-1 0 0,1 0 0,-1 1 0,1-1-1,0 0 1,-1 0 0,1 0 0,5-1-72,-1 0 1,1 0-1,-1 0 0,0 0 1,0-1-1,0 0 0,0 0 0,0-1 1,0 1-1,8-7 0,47-39-1189,-46 36 823,3-3 341,0-1 1,-1-1 0,-1-1 0,-1 0 0,-1 0 0,0-1 0,15-32 0,-46 71 2001,-10 21-1463,18-22-373,1 0-1,1 1 0,1 1 0,0-1 0,2 1 1,0 0-1,2 0 0,0 0 0,1 42 0,2-62-434,0-6 198,1 1-1,-1-1 1,0 0 0,0 1 0,0-1-1,-1 1 1,1-1 0,-1 1-1,-3-9 1,-13-22 642,14 30-194,0 1 1,0-1-1,1 0 0,0 0 1,0 0-1,0 0 0,0-1 0,1 1 1,0-1-1,0 1 0,0-9 1,2 12-237,0 0 0,0 0 1,0 0-1,0 0 0,0 0 1,1 0-1,-1 1 0,1-1 1,-1 0-1,1 1 0,0-1 0,-1 1 1,1-1-1,0 1 0,0 0 1,0 0-1,0 0 0,0 0 1,0 0-1,1 0 0,-1 1 1,3-2-1,56-12 692,-58 13-728,8 0-553,27-5-3354,-37 6 3734,0 0-1,0 0 0,0 0 0,0 0 1,0 0-1,0 0 0,0 0 0,0-1 1,0 1-1,-1 0 0,1-1 0,0 1 1,0-1-1,0 1 0,-1-1 1,1 1-1,0-1 0,0 0 0,-1 1 1,1-1-1,-1 0 0,1 0 0,0 1 1,-1-1-1,1 0 0,-1 0 0,1-1 1,-3-7-5743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1.236"/>
    </inkml:context>
    <inkml:brush xml:id="br0">
      <inkml:brushProperty name="width" value="0.025" units="cm"/>
      <inkml:brushProperty name="height" value="0.025" units="cm"/>
    </inkml:brush>
  </inkml:definitions>
  <inkml:trace contextRef="#ctx0" brushRef="#br0">22 45 16496,'-17'-11'2434,"13"3"737,4 0-897,0 3-1185,9 5-929,4-3-544,1 0-2979,0-4-8617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1.919"/>
    </inkml:context>
    <inkml:brush xml:id="br0">
      <inkml:brushProperty name="width" value="0.025" units="cm"/>
      <inkml:brushProperty name="height" value="0.025" units="cm"/>
    </inkml:brush>
  </inkml:definitions>
  <inkml:trace contextRef="#ctx0" brushRef="#br0">271 1 11018,'0'0'6001,"-9"-1"-4165,-9 1-1235,0 1-1,0 1 1,1 0-1,-1 1 1,-31 10 0,32-7-377,8-3-5,-1 0 1,1 0-1,0 1 1,0 0-1,0 1 0,0 0 1,1 0-1,0 1 0,-13 12 1,20-18-213,1 0 0,-1 1 0,1-1-1,0 0 1,-1 1 0,1-1 0,0 0 0,0 1 0,-1-1 0,1 1 0,0-1 0,0 0 0,-1 1 0,1-1-1,0 1 1,0-1 0,0 1 0,0-1 0,0 1 0,0-1 0,0 1 0,0-1 0,0 1 0,0-1-1,0 0 1,0 1 0,0-1 0,0 1 0,0-1 0,0 1 0,1-1 0,-1 1 0,0-1 0,0 0 0,0 1-1,1-1 1,-1 1 0,0-1 0,1 0 0,-1 1 0,0-1 0,1 0 0,-1 1 0,0-1 0,1 0-1,-1 0 1,1 1 0,-1-1 0,1 0 0,-1 0 0,0 0 0,1 0 0,-1 0 0,1 1 0,-1-1 0,1 0-1,-1 0 1,1 0 0,-1 0 0,1-1 0,38 3 89,-30-2-63,13 0-65,3 0-221,1 2 1,25 4-1,-46-6 204,0 1-1,0 0 1,0 1 0,0-1-1,0 1 1,0 0 0,-1 0-1,1 0 1,-1 1 0,0-1-1,1 1 1,-1 0 0,0 1-1,-1-1 1,1 1 0,4 5 0,-6-7 47,-1 0 1,0 0-1,0 0 1,0-1-1,0 1 1,0 0-1,-1 0 1,1 1-1,0-1 1,-1 0 0,0 0-1,1 0 1,-1 0-1,0 0 1,0 0-1,0 1 1,0-1-1,-1 0 1,1 0 0,-1 0-1,1 0 1,-1 0-1,0 0 1,-1 3-1,0-2 135,-1 1-1,0-1 0,0 0 0,0 0 0,0 0 1,0 0-1,-1 0 0,1-1 0,-1 1 1,0-1-1,-5 2 0,-8 3 609,0 0-1,-1-2 1,0 0-1,-30 4 0,37-7-693,0-1-1,0 0 0,-1 0 1,1-1-1,-20-3 0,31 2-240,-1 1 0,1-1 1,0 0-1,-1 1 0,1-1 0,0 0 0,-1 0 0,1 1 0,0-1 0,0 0 1,0 0-1,-1 1 0,1-1 0,0 0 0,0 0 0,0 0 0,0 1 1,0-1-1,1 0 0,-1 0 0,0 1 0,0-1 0,0 0 0,1 0 1,-1 1-1,0-1 0,1 0 0,-1 1 0,1-1 0,-1 0 0,1 1 1,-1-1-1,1 1 0,0-2 0,13-11-5822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2.387"/>
    </inkml:context>
    <inkml:brush xml:id="br0">
      <inkml:brushProperty name="width" value="0.025" units="cm"/>
      <inkml:brushProperty name="height" value="0.025" units="cm"/>
    </inkml:brush>
  </inkml:definitions>
  <inkml:trace contextRef="#ctx0" brushRef="#br0">27 302 13004,'0'0'9721,"-2"9"-8631,-7 30-137,5-22-731,0-1 0,1 1 0,-2 18 0,5-35-216,1 0-1,-1 1 1,0-1-1,0 0 1,0 1-1,1-1 1,-1 0-1,0 1 1,0-1-1,1 0 1,-1 0-1,0 1 1,0-1-1,1 0 1,-1 0-1,0 0 0,1 1 1,-1-1-1,0 0 1,1 0-1,-1 0 1,0 0-1,1 0 1,-1 0-1,0 0 1,1 0-1,-1 0 1,1 0-1,-1 0 1,0 0-1,1 0 1,-1 0-1,0 0 1,1 0-1,-1 0 1,0 0-1,1 0 1,-1 0-1,0-1 1,1 1-1,-1 0 1,0 0-1,1 0 0,-1-1 1,0 1-1,1-1 1,18-9 329,3-9 3,40-43 0,6-6-261,-67 68-78,-1-1 1,1 0 0,-1 1-1,1-1 1,-1 1 0,1-1 0,0 1-1,-1-1 1,1 1 0,0-1-1,-1 1 1,1 0 0,0-1-1,-1 1 1,1 0 0,0 0 0,0-1-1,0 1 1,-1 0 0,1 0-1,0 0 1,0 0 0,-1 0 0,1 0-1,0 0 1,0 0 0,0 0-1,-1 1 1,1-1 0,0 0 0,0 0-1,0 1 1,0 0-3,0 1 0,0-1 1,-1 1-1,1-1 0,0 1 0,-1-1 0,1 1 1,-1-1-1,1 1 0,-1 0 0,0-1 0,0 1 1,0 0-1,0 1 0,-6 65-73,5-65 75,-6 61 28,7-64-26,0 1-1,0-1 0,0 0 1,0 0-1,0 1 1,0-1-1,0 0 0,0 1 1,0-1-1,0 0 1,0 0-1,0 1 1,0-1-1,0 0 0,0 0 1,1 1-1,-1-1 1,0 0-1,0 0 1,0 1-1,0-1 0,1 0 1,-1 0-1,0 0 1,0 1-1,0-1 0,1 0 1,-1 0-1,0 0 1,0 0-1,1 0 1,-1 1-1,0-1 0,1 0 1,-1 0-1,0 0 1,0 0-1,1 0 0,-1 0 1,1 0-1,14-5 40,11-15 31,-10 1-37,-1-1-1,18-30 0,11-15 70,-47 100-231,-7-1 122,6-24 0,1 0 0,0 1 0,1-1 0,0 0-1,0 13 1,2-22 6,0-1 0,0 0 0,0 1 0,0-1 0,0 0 0,0 0 0,0 1 0,0-1-1,0 0 1,0 0 0,0 1 0,0-1 0,0 0 0,1 0 0,-1 1 0,0-1 0,0 0 0,0 0 0,0 1 0,1-1-1,-1 0 1,0 0 0,0 0 0,0 1 0,1-1 0,-1 0 0,0 0 0,0 0 0,0 0 0,1 0 0,-1 0-1,0 0 1,1 1 0,-1-1 0,0 0 0,0 0 0,1 0 0,-1 0 0,0 0 0,0 0 0,1 0 0,15-6 2,11-12 5,60-91-1342,-86 113 1251,0 0 1,0-1-1,0 1 0,-1 0 1,1 0-1,-1-1 1,0 1-1,-1 8 0,-6 63 111,7-75-22,0 1 0,0-1 0,0 0 1,0 1-1,0-1 0,0 0 0,0 1 0,1-1 0,-1 0 1,0 0-1,0 1 0,0-1 0,0 0 0,0 1 0,0-1 1,1 0-1,-1 0 0,0 1 0,0-1 0,0 0 0,1 0 1,-1 1-1,0-1 0,0 0 0,1 0 0,-1 0 0,0 1 1,1-1-1,-1 0 0,0 0 0,0 0 0,1 0 0,-1 0 1,0 0-1,1 0 0,-1 0 0,0 0 0,1 0 0,17-4 114,13-15 4,-9-2-38,-1-1 0,-1-1 0,-2-1 0,0 0 0,-1-1 0,-2-1 0,0-1 0,-2 0 0,-1-1 0,-1 0 0,-1-1 0,8-46 0,-18 73-144,-4 26-101,-27 73 236,22-75 121,1-1 0,1 2 1,1-1-1,1 1 1,1-1-1,1 1 1,0 37-1,3-58-193,1 1 0,-1 0 0,1-1 0,0 1 0,0 0 0,1-1 0,-1 1 0,0-1 1,1 0-1,-1 1 0,4 2 0,-4-4-7,-1 0 1,1 0 0,0 0 0,0-1 0,-1 1 0,1 0-1,0 0 1,0-1 0,0 1 0,0-1 0,0 1-1,0-1 1,0 1 0,0-1 0,0 1 0,0-1 0,0 0-1,0 0 1,0 1 0,1-1 0,-1 0 0,0 0-1,0 0 1,0 0 0,0-1 0,0 1 0,0 0 0,0 0-1,1-1 1,-1 1 0,1-1 0,-1 0-43,0-1 0,0 1-1,-1 0 1,1 0 0,-1-1 0,1 1 0,-1-1 0,1 1 0,-1 0 0,0-1 0,0 1-1,1-1 1,-1 1 0,0-1 0,0 1 0,-1-1 0,1 1 0,0 0 0,0-1-1,-1 1 1,1-1 0,-1 1 0,1 0 0,-2-2 0,-13-34-1240,-1 11 253,-1 0 0,-2 2-1,-28-30 1,19 22 1605,64 29 2107,34 11-1526,-1 0-5185,-66-9 315,-3-3-2583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2.732"/>
    </inkml:context>
    <inkml:brush xml:id="br0">
      <inkml:brushProperty name="width" value="0.025" units="cm"/>
      <inkml:brushProperty name="height" value="0.025" units="cm"/>
    </inkml:brush>
  </inkml:definitions>
  <inkml:trace contextRef="#ctx0" brushRef="#br0">1 1 13196,'0'0'6663,"71"20"-21878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0:53.274"/>
    </inkml:context>
    <inkml:brush xml:id="br0">
      <inkml:brushProperty name="width" value="0.025" units="cm"/>
      <inkml:brushProperty name="height" value="0.025" units="cm"/>
    </inkml:brush>
  </inkml:definitions>
  <inkml:trace contextRef="#ctx0" brushRef="#br0">164 130 16432,'0'0'1500,"-9"-3"571,4 1-1891,-42-10 1741,44 12-1839,0-1 0,1 1 0,-1 0 0,0 1-1,1-1 1,-1 0 0,0 1 0,1 0-1,-1-1 1,1 1 0,-1 0 0,1 0-1,-1 0 1,1 1 0,-1-1 0,1 1-1,0-1 1,0 1 0,-3 3 0,-2 2 76,1 1 1,0 0-1,1 1 1,-8 14-1,11-19-80,0 0-1,0 0 0,1 0 0,0 0 1,0 0-1,0 0 0,0 0 0,0 0 0,1 1 1,0-1-1,0 0 0,0 0 0,1 8 1,1-11-63,-1 1 0,0-1 0,0 0 0,0 1 0,0-1 0,1 0 0,-1 0 0,1 0 0,-1 0 0,1 0 0,-1 0 0,1 0 0,0 0 0,-1 0 0,1-1 0,0 1 0,0-1 0,-1 0 0,1 1 0,0-1 0,0 0 0,0 0 0,0 0 0,-1 0 0,1 0 0,2-1 0,52-7 193,-43 3-186,-1-1-1,1 0 1,-1-1-1,0 0 1,-1 0-1,0-2 1,0 1-1,-1-1 1,0-1-1,13-16 1,-7 7 23,-2-1 0,0 0 0,-1-1 0,-1 0 0,9-24 1,-16 32-74,-7 11 12,-14 20 3,-22 38-10,-2 16 339,37-67-250,1 0-1,0 0 1,1 1 0,-1-1-1,1 0 1,0 1-1,1-1 1,-1 1-1,1-1 1,0 1 0,0-1-1,3 11 1,-2-14-61,0 0 1,0-1 0,0 1 0,1 0 0,-1 0-1,1 0 1,0-1 0,-1 1 0,1-1-1,0 1 1,0-1 0,0 0 0,0 0 0,0 0-1,0 0 1,0 0 0,1 0 0,-1-1 0,0 1-1,0-1 1,1 1 0,-1-1 0,0 0-1,1 0 1,-1 0 0,5 0 0,2 0-26,1-1 0,0 0 0,-1 0 1,1-1-1,11-3 0,-10 0-58,1 0-1,-1-1 1,0-1-1,0 1 1,-1-2 0,15-12-1,-20 15 75,1 0-1,-1 0 0,0-1 1,0 1-1,0-1 1,-1 0-1,0-1 0,0 1 1,-1-1-1,0 1 1,0-1-1,3-10 0,-6 17 5,0 0-1,0-1 0,0 1 0,0 0 0,-1-1 0,1 1 0,0 0 0,0-1 0,0 1 0,0 0 0,0-1 0,0 1 1,0 0-1,-1 0 0,1-1 0,0 1 0,0 0 0,0-1 0,-1 1 0,1 0 0,0 0 0,0 0 0,-1-1 0,1 1 1,0 0-1,0 0 0,-1 0 0,1-1 0,0 1 0,-1 0 0,1 0 0,0 0 0,-1 0 0,1 0 0,0 0 0,-1 0 1,1 0-1,0 0 0,-1 0 0,1 0 0,0 0 0,-1 0 0,1 0 0,0 0 0,-1 0 0,1 0 0,0 1 0,-1-1 1,1 0-1,0 0 0,0 0 0,-1 0 0,1 1 0,0-1 0,-1 0 0,1 0-1,-6 4 18,1-1 0,-1 1 1,1 0-1,0 0 0,0 0 0,0 1 1,0-1-1,1 1 0,0 0 0,-5 8 0,6-9 24,0-1 0,1 1 1,0 0-1,0 0 0,0 0 0,0 0 0,1 1 0,-1-1 0,1 0 0,0 1 0,0-1 0,1 1 0,0-1 0,-1 0 0,1 1 0,1 6 1,0-9-36,1 0 0,-1 0 0,0 0 1,1 0-1,-1 0 0,1 0 0,-1 0 0,1-1 1,0 1-1,0-1 0,0 1 0,0-1 1,0 0-1,0 0 0,0 0 0,0 0 1,0 0-1,1 0 0,-1-1 0,0 1 1,5 0-1,52 5-190,-33-5-178,-5 1 174,1-2 0,24-2 0,-42 2 192,0 0 0,-1-1 0,1 1 0,0-1 0,-1 0 0,1 0 0,-1 0 0,1 0 0,-1-1 0,0 0 0,1 1 0,-1-1 0,0 0 0,0-1 0,0 1 0,-1 0 0,1-1 0,0 0 0,2-4 0,-3 4 71,-1 0 0,1 0 1,-1 0-1,0 0 0,0 0 0,0 0 1,-1-1-1,1 1 0,-1 0 0,0-1 1,0 1-1,0 0 0,0 0 0,-1-1 1,1 1-1,-1 0 0,-1-6 0,-3-1 245,1 0 0,-1 0 0,-13-18 0,13 21-264,1 0-1,-1 0 1,1 0-1,1-1 1,-1 0-1,2 1 1,-4-10-1,7 16-58,-1 0-1,1 0 1,0 1-1,-1-1 1,1 0-1,0 1 1,-1-1-1,1 0 0,0 1 1,0-1-1,0 1 1,0 0-1,-1-1 1,1 1-1,0 0 1,0-1-1,0 1 1,0 0-1,0 0 1,0 0-1,0 0 1,0 0-1,0 0 1,0 0-1,0 0 0,0 0 1,1 1-1,35 0-456,-35-1 350,49 4-1572,7 0-2251,-17-3-1868,27-1-10261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30.553"/>
    </inkml:context>
    <inkml:brush xml:id="br0">
      <inkml:brushProperty name="width" value="0.025" units="cm"/>
      <inkml:brushProperty name="height" value="0.025" units="cm"/>
    </inkml:brush>
  </inkml:definitions>
  <inkml:trace contextRef="#ctx0" brushRef="#br0">1 131 7079,'0'0'2455,"0"-8"-2407,4-26 43,-3 33-45,0 0-1,0 0 1,0 0 0,0 0-1,0-1 1,0 2 0,0-1-1,1 0 1,-1 0 0,0 0-1,1 0 1,-1 1-1,1-1 1,-1 1 0,1-1-1,-1 1 1,1 0 0,-1-1-1,1 1 1,-1 0 0,1 0-1,-1 0 1,1 0-1,-1 0 1,1 0 0,-1 1-1,1-1 1,2 2 0,4-2 162,68 0 324,445-21 89,-198-11-396,572 17-1,-737 23-225,126 3-564,-268-14 570,-15-3 299,-3 4-250,0 1 1,1 0 0,-1 0-1,0 0 1,0 0 0,0 0-1,0 0 1,0 0 0,0 0-1,0 1 1,0-1 0,-3 1 0,-28-4 87,-1 2 0,0 2 1,0 1-1,0 1 0,-46 10 1,75-11-359,2-1-144,1 1-1,-1-1 0,0 1 0,1-1 0,-1 0 0,1 0 0,-1 0 0,0 0 0,1 0 0,-4-1 0,0-7-6173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32.905"/>
    </inkml:context>
    <inkml:brush xml:id="br0">
      <inkml:brushProperty name="width" value="0.025" units="cm"/>
      <inkml:brushProperty name="height" value="0.025" units="cm"/>
    </inkml:brush>
  </inkml:definitions>
  <inkml:trace contextRef="#ctx0" brushRef="#br0">0 143 7783,'0'0'1420,"10"-5"-1153,3-2-254,1 1 0,1 1-1,-1 0 1,1 1 0,-1 0-1,1 1 1,25-1 0,829-22 657,-254 17-540,341-51 671,-880 56-315,-74 6-595,-10 3 14,-18 6-261,-21 4-1155,-3-4-1190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7.781"/>
    </inkml:context>
    <inkml:brush xml:id="br0">
      <inkml:brushProperty name="width" value="0.025" units="cm"/>
      <inkml:brushProperty name="height" value="0.025" units="cm"/>
    </inkml:brush>
  </inkml:definitions>
  <inkml:trace contextRef="#ctx0" brushRef="#br0">31 1 3972,'0'0'16586,"2"12"-15513,-2 24-896,-2 0-1,-1 0 1,-15 62-1,16-83-247,-5 35-1170,8-43-1380,7-33-1236,-2-3-915,-3-8-3562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8.155"/>
    </inkml:context>
    <inkml:brush xml:id="br0">
      <inkml:brushProperty name="width" value="0.025" units="cm"/>
      <inkml:brushProperty name="height" value="0.025" units="cm"/>
    </inkml:brush>
  </inkml:definitions>
  <inkml:trace contextRef="#ctx0" brushRef="#br0">19 27 12588,'0'0'8296,"46"0"-7047,-17 0-320,3 0-353,4 0-191,-6-4-257,3-5-96,-7 4-160,-6 0-833,-8 2-609,-22 7-7398,-12 8 3971</inkml:trace>
  <inkml:trace contextRef="#ctx0" brushRef="#br0" timeOffset="1">0 155 13325,'0'0'8135,"50"9"-6533,-15-12-289,8-10-480,0 3-321,1-2-287,-6 3-193,-10 5-64,-3 2-705,-12 2-1057,-5 0-1121,-16 6-7591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8.483"/>
    </inkml:context>
    <inkml:brush xml:id="br0">
      <inkml:brushProperty name="width" value="0.025" units="cm"/>
      <inkml:brushProperty name="height" value="0.025" units="cm"/>
    </inkml:brush>
  </inkml:definitions>
  <inkml:trace contextRef="#ctx0" brushRef="#br0">21 0 6694,'0'0'9193,"-21"52"-7463,32-47-321,11-3-64,6-2-384,5 0-608,-1 0-257,5 0-192,-4-5-1090,0-4-992,-5-3-2210,-3-2-1634,-2-4 481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8.997"/>
    </inkml:context>
    <inkml:brush xml:id="br0">
      <inkml:brushProperty name="width" value="0.025" units="cm"/>
      <inkml:brushProperty name="height" value="0.025" units="cm"/>
    </inkml:brush>
  </inkml:definitions>
  <inkml:trace contextRef="#ctx0" brushRef="#br0">49 1 7079,'0'0'10703,"-6"8"-9101,1-1-1278,0 0 0,0 1 0,1-1 0,0 1 0,1-1 0,-1 1 0,1 0 1,1 1-1,0-1 0,0 0 0,0 1 0,1-1 0,0 11 0,1-18-314,0-1 0,0 1 0,0 0 0,0 0 0,0 0 0,0-1 0,1 1 0,-1 0 0,0 0 0,1 0 0,-1-1 0,0 1 0,1 0 0,-1-1 0,1 1 0,-1 0 0,1-1 0,-1 1 0,1 0 0,-1-1 0,1 1 0,-1-1 0,1 1 0,0-1 0,0 1 0,-1-1 0,1 0 0,0 1 0,1-1 0,29-2 134,-23 0-122,-1-1 0,1 0 1,0 0-1,-1-1 0,11-7 0,33-38-21,-48 45 83,0 0 1,0 1-1,0-1 1,-1 0 0,0 0-1,1-1 1,-1 1-1,-1 0 1,1-1-1,-1 1 1,1-1-1,0-9 1,-3 18 58,0 0 0,0-1 1,-1 1-1,1-1 0,-1 1 1,0-1-1,0 1 0,-5 5 1,-4 8 87,8-10-152,0-1 21,0 0 0,0 0-1,0 1 1,0-1 0,1 1-1,0 0 1,1-1 0,0 1 0,0 0-1,0 0 1,1 12 0,0-19-92,1 1 1,-1-1 0,1 1-1,0-1 1,-1 1-1,1-1 1,0 0 0,0 0-1,-1 1 1,1-1-1,0 0 1,0 0 0,-1 0-1,1 1 1,0-1-1,0 0 1,-1 0 0,1 0-1,0-1 1,0 1-1,-1 0 1,1 0 0,0 0-1,0 0 1,-1-1-1,1 1 1,0 0 0,0-1-1,0 0 1,23-9 59,34-32-119,-49 34-64,0 1 1,0 0-1,0 0 1,1 1-1,0 0 1,1 1-1,-1 0 1,1 0-1,17-4 1,-27 9 113,0 0 0,0 1 1,0-1-1,0 0 1,-1 0-1,1 1 0,0-1 1,0 1-1,0-1 0,-1 1 1,1-1-1,0 1 1,-1-1-1,1 1 0,0 0 1,-1-1-1,1 1 1,-1 0-1,1 0 0,-1-1 1,1 1-1,-1 0 0,0 0 1,1 0-1,-1-1 1,0 1-1,0 0 0,0 0 1,1 0-1,-1 0 0,0 0 1,0 0-1,0-1 1,0 1-1,-1 2 0,1 44 104,-1-34-93,-5 50 364,6-63-208,5-28 432,0 15-577,-1 0 0,-1-1 1,0 0-1,-1 1 0,-1-1 1,0-20-1,-9 34-4,1 0-1635,17-10-2466,6 1-11451,-7 6 13554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19.947"/>
    </inkml:context>
    <inkml:brush xml:id="br0">
      <inkml:brushProperty name="width" value="0.025" units="cm"/>
      <inkml:brushProperty name="height" value="0.025" units="cm"/>
    </inkml:brush>
  </inkml:definitions>
  <inkml:trace contextRef="#ctx0" brushRef="#br0">110 104 5317,'0'0'17425,"-9"6"-16924,-1 0-412,0 0 0,1 1-1,0 1 1,1-1 0,-10 11-1,14-14-3,1 1 1,-1-1-1,1 1 0,0 0 0,0 0 0,0 0 1,1 0-1,0 1 0,0-1 0,0 1 0,0-1 0,1 1 1,0 0-1,0 8 0,1-13-70,0-1-1,0 1 1,0 0 0,0-1-1,0 1 1,0-1 0,0 1 0,0 0-1,0-1 1,1 1 0,-1-1-1,0 1 1,0-1 0,1 1-1,-1-1 1,0 1 0,1-1 0,-1 1-1,1-1 1,-1 1 0,0-1-1,1 1 1,-1-1 0,1 0-1,-1 1 1,1-1 0,-1 0-1,1 0 1,0 1 0,-1-1 0,1 0-1,0 1 1,26-4 260,22-20-85,-36 15-176,-1-1-1,0-1 1,0 0-1,13-17 1,-21 23 39,0-1 0,-1 0 0,1 0 0,-1 0 1,0 0-1,0-1 0,-1 1 0,0-1 0,0 1 0,0-1 0,-1 0 0,1 0 1,0-11-1,-2 16-46,-1 0 1,1 1 0,0-1 0,-1 0 0,1 0-1,0 1 1,-1-1 0,1 0 0,-1 0 0,1 1-1,-1-1 1,1 0 0,-1 1 0,0-1 0,1 1-1,-1-1 1,0 1 0,1-1 0,-1 1 0,0 0-1,0-1 1,1 1 0,-1 0 0,0-1-1,0 1 1,0 0 0,1 0 0,-1 0 0,0 0-1,0 0 1,0 0 0,0 0 0,1 0 0,-1 0-1,0 0 1,0 0 0,0 0 0,0 1 0,1-1-1,-1 0 1,0 1 0,-1 0 0,-35 14-34,35-14-69,0 0-1,0 1 0,1-1 0,-1 1 0,0 0 1,1-1-1,-1 1 0,1 0 0,0 0 1,-1 0-1,1 0 0,0 0 0,0 0 0,0 0 1,1 1-1,-2 2 0,3-5-88,-1 1 1,1-1-1,-1 0 0,1 1 0,-1-1 1,1 0-1,-1 0 0,1 0 0,-1 1 1,1-1-1,-1 0 0,1 0 0,0 0 1,-1 0-1,1 0 0,-1 0 1,1 0-1,-1 0 0,1 0 0,0-1 1,-1 1-1,1 0 0,-1 0 0,1 0 1,-1-1-1,1 1 0,-1 0 0,1 0 1,-1-1-1,1 1 0,-1 0 0,0-1 1,1 0-1,19-9-2767,21-26-5261,-8 8 6791,1 3 3681,-28 22-1189,0 0-1,0 0 1,0 0 0,1 1-1,-1-1 1,1 2 0,-1-1-1,1 1 1,0 0 0,11 0-1,-17 1-985,0 0-1,-1 0 1,1 0-1,0 0 1,-1 0-1,1 0 1,0 0-1,-1 1 1,1-1-1,-1 0 1,1 0-1,0 1 1,-1-1-1,1 1 1,-1-1-1,1 0 1,-1 1-1,1-1 1,-1 1-1,1-1 1,-1 1-1,0-1 1,1 1-1,-1 0 1,0-1-1,1 1 1,-1-1-1,0 1 1,1 1-1,0 26 1481,-16 25 95,8-42-1409,1-1 0,-2 0 0,0-1 0,-9 10 0,9-10 8,-1 0 0,2 0 0,-12 18 0,22-26-314,0-1 0,0 1 0,0-1 0,0 1 0,0-1 0,0 0 0,0 0 0,0 0 0,5-2 0,54-17-1265,-29 4-2265,-12-3-6858,-19 13 7875,-2-2 1858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2.827"/>
    </inkml:context>
    <inkml:brush xml:id="br0">
      <inkml:brushProperty name="width" value="0.025" units="cm"/>
      <inkml:brushProperty name="height" value="0.025" units="cm"/>
    </inkml:brush>
  </inkml:definitions>
  <inkml:trace contextRef="#ctx0" brushRef="#br0">190 39 7527,'0'0'14147,"-9"-3"-13192,4 1-826,0 1-1,0-1 0,0 1 0,0 0 0,0 0 0,0 1 0,0-1 0,0 1 0,0 0 1,0 0-1,0 1 0,0 0 0,0 0 0,0 0 0,0 0 0,0 1 0,0-1 1,0 1-1,1 1 0,-1-1 0,1 1 0,-5 3 0,9-6-109,-3 1 77,0 1 0,0 0 0,0 0 0,1 0 0,-1 0-1,0 1 1,1-1 0,0 1 0,-1-1 0,1 1 0,0 0 0,0 0 0,1 0 0,-4 5 0,21-9-27,-6-4-68,0-1-1,0 1 1,-1-2-1,14-11 1,-16 13-124,-1-1 0,1 1 0,0 0 0,0 1 0,0-1 0,1 1 0,0 1 0,-1 0-1,1 0 1,15-4 0,-21 7 112,0 0-1,0 1 0,0-1 1,0 0-1,0 1 0,0-1 0,0 1 1,0 0-1,0-1 0,0 1 1,0 0-1,-1 0 0,1 0 1,0 0-1,-1 1 0,1-1 0,-1 0 1,1 1-1,-1-1 0,0 1 1,1-1-1,-1 1 0,0 0 0,0 0 1,0-1-1,0 1 0,-1 0 1,1 0-1,0 0 0,-1 0 1,1 0-1,-1 2 0,3 10-17,0 1-1,-1-1 1,0 19-1,-2-27 27,2 35 80,-1-1-1,-9 69 1,6-96 174,0-1 1,-1 1-1,0 0 0,-1-1 1,-1 0-1,0 0 0,0 0 0,-1-1 1,-1 1-1,0-2 0,0 1 1,-14 14-1,19-22-175,0-1-1,0 1 1,-1-1 0,1 0-1,-1 0 1,1 0 0,-1 0-1,0-1 1,0 1 0,0-1-1,0 1 1,0-1 0,0 0-1,0 0 1,0-1 0,0 1-1,0-1 1,-1 1 0,1-1-1,0 0 1,0 0 0,-6-1-1,5-1-31,0 1 0,0-1 0,0 0 0,1 0 0,-1-1 0,0 1 0,1-1 0,0 0 0,0 0 0,-1 0 0,2 0 0,-1 0 0,0-1 0,-3-6 0,-1-2-94,0-1 0,1 1 0,0-2 0,2 1 0,-1 0 0,1-1 0,1 0 0,1 0 0,-2-19 0,5 30-92,-1 1 0,1-1 1,0 0-1,0 1 0,0-1 0,0 1 0,0-1 0,0 1 0,1 0 0,-1-1 0,1 1 0,0 0 0,0 0 0,0 0 0,0 0 0,0 0 0,0 1 1,0-1-1,0 1 0,5-3 0,62-29-5207,-34 17 55,5-6-3685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20.321"/>
    </inkml:context>
    <inkml:brush xml:id="br0">
      <inkml:brushProperty name="width" value="0.025" units="cm"/>
      <inkml:brushProperty name="height" value="0.025" units="cm"/>
    </inkml:brush>
  </inkml:definitions>
  <inkml:trace contextRef="#ctx0" brushRef="#br0">1 21 8360,'0'0'13773,"58"5"-14766,-35-6-1217,-1-6-2114,2-1-2306,-4-1 6694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20.667"/>
    </inkml:context>
    <inkml:brush xml:id="br0">
      <inkml:brushProperty name="width" value="0.025" units="cm"/>
      <inkml:brushProperty name="height" value="0.025" units="cm"/>
    </inkml:brush>
  </inkml:definitions>
  <inkml:trace contextRef="#ctx0" brushRef="#br0">57 1 11371,'0'0'4943,"-7"8"-3293,2-3-1476,1 0 71,-1 0-1,1 0 0,0 0 0,0 0 0,1 1 0,0-1 0,0 1 1,0 0-1,0 0 0,1 0 0,0 1 0,0-1 0,-1 12 0,5-18-222,0 1-1,0 0 0,0-1 1,0 1-1,-1-1 1,1 0-1,0 1 0,0-1 1,0 0-1,0 0 0,0 0 1,0-1-1,0 1 0,0 0 1,2-1-1,5-2-98,-1 0 0,0-1 0,0 0-1,0 0 1,-1 0 0,11-9 0,-13 9-43,0 0 1,1 0-1,0 0 1,0 1-1,0 0 0,0 0 1,1 1-1,-1-1 1,1 1-1,-1 1 0,9-2 1,-16 25 2276,-10 0-1001,9-19-974,0-1 0,1 1-1,-1 0 1,1-1 0,0 1-1,0 0 1,0 0 0,0 0-1,0 0 1,0 4 0,4-8-101,0 0 1,1 0 0,-1-1 0,-1 1 0,1-1 0,0 1 0,0-1-1,4-3 1,9-11-280,-12 11-186,1 0-1,-1 0 1,1 1 0,0 0-1,0 0 1,0 0 0,1 0 0,-1 1-1,1 0 1,0 0 0,0 0-1,12-3 1,-17 7 351,0 1 1,-1-1-1,1 0 0,-1 0 1,1 0-1,-1 0 0,1 1 0,-1-1 1,0 0-1,0 0 0,0 1 1,0-1-1,0 0 0,0 0 1,0 1-1,0-1 0,0 0 1,0 1-1,-1-1 0,1 0 0,0 0 1,-1 0-1,0 2 0,0-1-44,0-1 0,1 0 0,0 1-1,-1-1 1,1 1 0,0-1 0,0 1-1,0-1 1,0 1 0,0-1 0,0 1-1,0-1 1,0 1 0,0-1 0,1 0-1,0 2 1,4-2-349,0-1 0,0 0 0,0-1 0,0 0 1,1 1-1,-1-1 0,0-1 0,-1 1 0,1-1 0,0 0 0,0 0 0,-1 0 1,1-1-1,7-5 0,4-1 141,9-4-1023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21.038"/>
    </inkml:context>
    <inkml:brush xml:id="br0">
      <inkml:brushProperty name="width" value="0.025" units="cm"/>
      <inkml:brushProperty name="height" value="0.025" units="cm"/>
    </inkml:brush>
  </inkml:definitions>
  <inkml:trace contextRef="#ctx0" brushRef="#br0">21 49 2274,'0'0'16117,"-3"8"-14147,-2 1-1374,4-7-375,-1 1 0,1 0 1,-1 0-1,1 0 0,0 0 0,0 0 1,0 0-1,0 0 0,1 0 0,-1 0 0,1 5 1,25-14 498,-12-2-804,0-1 1,-1 0-1,-1 0 0,1-2 0,-1 1 0,13-17 0,-24 26 89,1 1 0,-1 0 0,0-1 0,1 1 0,-1-1 0,1 1 0,-1-1 0,0 1 1,0-1-1,1 1 0,-1-1 0,0 1 0,0-1 0,1 0 0,-1 1 0,0-1 0,0 1 0,0-1 0,0 0 0,0 1 0,0-1 0,0 1 0,0-1 0,0 0 0,0 1 0,-1-1 0,1 0 0,-15 1 335,-20 17 428,-13 36 998,45-49-1605,0 1 1,0-1-1,1 0 0,-1 1 0,1 0 0,0-1 0,1 1 0,-1 0 0,1 0 1,0 0-1,-1 10 0,3-14-156,-1-1 0,0 1 0,0 0 0,1 0 0,-1 0 0,1 0 0,-1 0 0,0 0 0,1-1 0,0 1 0,-1 0 1,1 0-1,-1-1 0,1 1 0,0 0 0,0-1 0,-1 1 0,1-1 0,0 1 0,0-1 0,0 1 0,0-1 0,0 0 0,-1 1 0,1-1 0,0 0 0,0 0 0,0 1 1,0-1-1,0 0 0,0 0 0,0 0 0,1-1 0,38 0-727,-38 1 594,8-2-807,-1 0 0,1-1 0,-1 0 1,1-1-1,-1 0 0,0 0 0,-1-1 0,17-11 1,10-8-4768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21.925"/>
    </inkml:context>
    <inkml:brush xml:id="br0">
      <inkml:brushProperty name="width" value="0.025" units="cm"/>
      <inkml:brushProperty name="height" value="0.025" units="cm"/>
    </inkml:brush>
  </inkml:definitions>
  <inkml:trace contextRef="#ctx0" brushRef="#br0">0 0 14830,'0'0'5317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1:22.254"/>
    </inkml:context>
    <inkml:brush xml:id="br0">
      <inkml:brushProperty name="width" value="0.025" units="cm"/>
      <inkml:brushProperty name="height" value="0.025" units="cm"/>
    </inkml:brush>
  </inkml:definitions>
  <inkml:trace contextRef="#ctx0" brushRef="#br0">0 0 14670,'0'0'6918,"14"49"-6854,-4-49-1121,-3 0-2882,-4-15-5798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28.719"/>
    </inkml:context>
    <inkml:brush xml:id="br0">
      <inkml:brushProperty name="width" value="0.025" units="cm"/>
      <inkml:brushProperty name="height" value="0.025" units="cm"/>
    </inkml:brush>
  </inkml:definitions>
  <inkml:trace contextRef="#ctx0" brushRef="#br0">22 86 8776,'0'0'6844,"2"-8"-4564,-2 4-2089,1 0 1,0 1 0,0-1 0,0 1 0,1-1-1,-1 1 1,1 0 0,0-1 0,-1 1 0,2 0-1,-1 0 1,0 0 0,1 0 0,-1 1 0,1-1-1,0 1 1,0-1 0,0 1 0,0 0 0,0 0-1,0 1 1,0-1 0,1 1 0,-1-1 0,1 1-1,-1 0 1,7-1 0,-4 1-8,1-1 0,0 2 0,0-1 0,-1 1-1,1 0 1,0 0 0,0 0 0,0 1 0,-1 0 0,12 4 0,-15-4-151,0 1 0,-1-1 0,0 1 0,1-1 0,-1 1 0,0 0 0,0 0 0,0 0 0,0 0 0,0 0 0,0 1 0,-1-1 0,1 1 0,-1-1 0,1 1 0,-1-1 0,0 1 0,0 0 0,0-1 0,-1 1 0,1 0 0,-1 0 0,1 0 0,-1-1 0,0 1 0,0 0 0,-1 4 0,1-2 33,-1 0 1,1-1-1,-2 1 1,1-1 0,0 1-1,-1-1 1,0 0-1,0 1 1,0-1-1,0 0 1,-1 0 0,1 0-1,-1-1 1,0 1-1,0-1 1,-1 1-1,-4 3 1,-8 6 403,-1-2 0,-31 18 0,17-11 130,73-13-589,-32-3-16,0 0 0,0 1 0,-1 0 0,1 0 0,-1 1 0,0 1 0,0-1 0,0 1 0,0 1 0,-1 0 0,0 0 0,12 12 0,-16-14 1,-1 0 1,1 0-1,-1 0 0,0 0 1,0 1-1,0 0 0,0-1 1,-1 1-1,0 0 0,0 0 1,0 0-1,-1 0 0,1 1 1,-1-1-1,0 0 0,-1 1 1,0-1-1,1 0 0,-2 1 1,1-1-1,-1 1 0,1-1 1,-2 0-1,1 0 0,-4 10 1,3-12 86,0 1 0,-1-1 0,0 0 0,0 0 0,0 0 1,0 0-1,0 0 0,0-1 0,-1 1 0,0-1 0,1 0 0,-1 0 1,0 0-1,0 0 0,0-1 0,0 0 0,0 0 0,0 0 0,0 0 0,-1-1 1,-7 1-1,3 0 72,-1-1 0,1 0 0,0 0 0,0-1 0,-1 0 0,1 0 0,0-1 0,0-1 0,-10-3 0,8 0-136,-1 0-1,1 0 1,1-1 0,-1-1-1,-14-13 1,54 19-3201,32-3-6891,-25-4-983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0.055"/>
    </inkml:context>
    <inkml:brush xml:id="br0">
      <inkml:brushProperty name="width" value="0.025" units="cm"/>
      <inkml:brushProperty name="height" value="0.025" units="cm"/>
    </inkml:brush>
  </inkml:definitions>
  <inkml:trace contextRef="#ctx0" brushRef="#br0">123 0 15471,'0'0'10030,"-7"10"-9437,3-4-496,1-2-10,-1 0-1,1 1 1,0-1 0,1 1 0,-1 0 0,1 0-1,0 0 1,0 0 0,1 0 0,-1 1 0,1-1-1,0 0 1,0 1 0,1 6 0,2-11-54,0-1 0,0 1 0,0-1 0,1 1 0,-1-1 0,0 1 0,0-1 0,1 0 0,-1 0 0,0 0 0,4-1 0,-2 1 19,6 0-23,3-1-15,0 1 1,-1 1-1,1 0 0,0 1 0,17 4 0,-26-5-14,-1 1 1,0-1-1,1 1 0,-1 0 1,0-1-1,0 1 1,0 1-1,0-1 0,-1 0 1,1 1-1,-1-1 0,1 1 1,-1 0-1,0 0 0,0 0 1,0 0-1,0 0 0,-1 0 1,1 1-1,-1-1 0,0 0 1,0 1-1,0-1 1,0 6-1,1-4 95,-1 1 0,-1-1-1,1 1 1,-1 0 0,0 0 0,0-1 0,-1 1 0,1 0-1,-1-1 1,0 1 0,-1-1 0,0 1 0,0-1-1,0 0 1,0 1 0,-1-1 0,0 0 0,0-1 0,0 1-1,0 0 1,-1-1 0,0 0 0,0 0 0,0 0 0,0 0-1,-1-1 1,1 1 0,-1-1 0,0 0 0,0-1 0,0 1-1,-1-1 1,1 0 0,0 0 0,-1-1 0,0 0-1,-7 1 1,5 0 6,1-1 0,-1-1 0,1 1 0,0-1 0,-1 0 0,1-1 0,-1 0 0,1 0 0,-1-1 0,1 0 0,0 0 0,0-1 0,0 1 0,-8-6 0,12 6-159,0 0 0,-1 0 0,1-1 1,0 0-1,1 0 0,-1 0 0,0 0 0,1 0 1,0 0-1,-1 0 0,1-1 0,-1-3 0,1 2-338,1 1 0,-1-1 1,1 0-1,0 0 0,1 0 0,-1 0 0,1 0 0,0 0 0,0 0 0,1 0 0,0-7 1,17-29-10314,-4 16-144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0.382"/>
    </inkml:context>
    <inkml:brush xml:id="br0">
      <inkml:brushProperty name="width" value="0.025" units="cm"/>
      <inkml:brushProperty name="height" value="0.025" units="cm"/>
    </inkml:brush>
  </inkml:definitions>
  <inkml:trace contextRef="#ctx0" brushRef="#br0">0 45 11371,'0'0'15054,"49"-13"-14381,-22 12-513,6 0-96,3-3-352,0 0-1698,2-3-1538,-1 0-1761,-2 0-4228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0.724"/>
    </inkml:context>
    <inkml:brush xml:id="br0">
      <inkml:brushProperty name="width" value="0.025" units="cm"/>
      <inkml:brushProperty name="height" value="0.025" units="cm"/>
    </inkml:brush>
  </inkml:definitions>
  <inkml:trace contextRef="#ctx0" brushRef="#br0">115 0 14382,'0'0'7927,"-7"11"-6299,-10 15-972,2 0-1,0 1 1,-15 43-1,23-52-548,1-1-1,1 1 1,1 0 0,1 0 0,0 1-1,1-1 1,2 36 0,0-51-87,0 0 0,0 1 1,1-1-1,-1 0 0,1 0 1,0 0-1,0 0 0,0-1 1,1 1-1,-1 0 0,0 0 1,1-1-1,0 1 0,0 0 1,0-1-1,0 0 0,0 0 1,0 1-1,0-1 0,1 0 1,-1-1-1,1 1 0,0 0 1,-1-1-1,1 1 1,0-1-1,0 0 0,0 0 1,0 0-1,0-1 0,0 1 1,0-1-1,0 1 0,0-1 1,0 0-1,0 0 0,1 0 1,-1-1-1,5 0 0,3-1 119,-1 0 0,0-1 1,0 0-1,1 0 0,-2-1 0,1 0 0,0-1 0,-1 0 0,0-1 0,13-10 0,-14 8-31,0 0 0,-1-1 0,0 0-1,0 0 1,-1-1 0,-1 0 0,1 0 0,-2 0 0,1-1 0,-1 0-1,-1 0 1,0 0 0,-1 0 0,2-16 0,-3 22-71,-1 0 1,1 0 0,-1 1-1,0-1 1,0 0 0,-1 0-1,0 0 1,0 1 0,0-1-1,0 0 1,-1 1 0,1-1-1,-1 1 1,0 0 0,-1-1-1,1 1 1,-1 0 0,0 0-1,0 0 1,0 1-1,0-1 1,0 1 0,-1 0-1,0 0 1,0 0 0,0 0-1,0 1 1,0-1 0,0 1-1,-1 0 1,1 0 0,-1 1-1,1 0 1,-1-1 0,0 1-1,-5 0 1,0 0-663,0 1 1,0 0-1,1 0 1,-1 1-1,0 0 0,0 1 1,0 0-1,1 0 1,-1 1-1,1 0 0,0 1 1,-1 0-1,2 1 1,-1 0-1,-9 6 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1.303"/>
    </inkml:context>
    <inkml:brush xml:id="br0">
      <inkml:brushProperty name="width" value="0.025" units="cm"/>
      <inkml:brushProperty name="height" value="0.025" units="cm"/>
    </inkml:brush>
  </inkml:definitions>
  <inkml:trace contextRef="#ctx0" brushRef="#br0">21 180 6246,'0'0'12524,"-5"-9"-9919,5 8-2575,-2-2 131,0 0 1,0 0-1,1 0 1,-1 0-1,1-1 1,0 1-1,0-1 1,0 1-1,0-1 1,1 1-1,-1-1 0,1 1 1,0-1-1,0 1 1,0-1-1,0 0 1,1 1-1,0-1 1,0 1-1,-1-1 1,2 1-1,-1 0 1,0-1-1,1 1 0,2-5 1,1 2 144,33-43 1203,-37 47-1465,1 0 0,-1 0 0,1 1-1,0-1 1,-1 1 0,1 0 0,0-1 0,0 1-1,-1 0 1,1 0 0,0 0 0,0 0 0,0 0-1,1 1 1,-1-1 0,0 1 0,0-1 0,0 1 0,0 0-1,1-1 1,-1 1 0,0 1 0,4-1 0,-3 3-28,0 1 1,-1-1-1,1 0 1,-1 1-1,0 0 1,0 0 0,0-1-1,0 1 1,0 0-1,-1 0 1,0 1-1,0-1 1,0 0 0,0 7-1,2 1 51,-2-8-52,1 5 24,1 0 0,-1 0 0,2-1 1,-1 1-1,6 8 0,-8-15 5,0-1 1,0 0-1,-1 0 0,1 1 1,0-1-1,0 0 0,0 0 0,1 0 1,-1 0-1,0 0 0,0 0 0,0-1 1,1 1-1,-1 0 0,0-1 1,1 1-1,-1-1 0,1 1 0,-1-1 1,0 1-1,1-1 0,-1 0 1,1 0-1,-1 0 0,1 0 0,-1 0 1,1 0-1,-1 0 0,1-1 0,-1 1 1,1 0-1,-1-1 0,0 1 1,1-1-1,-1 0 0,0 1 0,1-1 1,-1 0-1,0 0 0,2-1 1,1-1 74,0-1 0,0 0 0,0 0 0,0 0 0,-1 0 0,0 0 0,1-1 0,-2 1 0,1-1 0,0 0 1,-1 0-1,0 0 0,1-6 0,0-1-78,0 1 0,-1-1 1,0 0-1,0-23 0,-2 34-361,24 1-10031,-12 0 3096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5.563"/>
    </inkml:context>
    <inkml:brush xml:id="br0">
      <inkml:brushProperty name="width" value="0.025" units="cm"/>
      <inkml:brushProperty name="height" value="0.025" units="cm"/>
    </inkml:brush>
  </inkml:definitions>
  <inkml:trace contextRef="#ctx0" brushRef="#br0">459 121 3555,'6'-9'2632,"-5"8"-2624,4-7 1076,0 0 0,0 0 0,-1-1-1,0 1 1,3-13 0,-6 20-926,-1-1 1,1 1-1,-1-1 0,0 1 0,1-1 1,-1 1-1,0-1 0,0 1 0,0-1 0,0 1 1,0-1-1,-1 0 0,1 1 0,0-1 1,-1 1-1,1 0 0,-1-1 0,0 1 1,1-1-1,-1 1 0,0 0 0,0-1 0,0 1 1,1 0-1,-2 0 0,1 0 0,0 0 1,0 0-1,0 0 0,0 0 0,-1 0 0,1 0 1,0 0-1,-1 1 0,1-1 0,-1 0 1,1 1-1,0-1 0,-1 1 0,0 0 1,1 0-1,-1-1 0,1 1 0,-1 0 0,1 0 1,-1 0-1,1 1 0,-3-1 0,-13 1 85,0 1-1,0 0 0,0 1 1,0 1-1,0 0 0,1 2 0,-1 0 1,1 0-1,1 2 0,-23 14 1,8-4 99,1 2 0,1 2 1,0 0-1,-28 31 1,48-43-219,-1-1 0,2 2 1,-1-1-1,1 1 0,1 0 0,0 0 0,1 1 1,0-1-1,0 1 0,2 0 0,-5 18 1,8-25-116,-1 0 1,0 0 0,1 0 0,0 0-1,0 0 1,0 0 0,1 0 0,0 0 0,0 0-1,0 0 1,1 0 0,-1 0 0,1 0-1,0-1 1,1 1 0,-1-1 0,1 0-1,0 1 1,0-1 0,0 0 0,0-1 0,1 1-1,-1 0 1,1-1 0,0 0 0,0 0-1,1 0 1,-1-1 0,0 1 0,9 2 0,3 1 9,-1-1 1,1-1 0,0-1-1,0 0 1,1-1 0,-1 0-1,1-2 1,16-1 0,-23 1 12,0-1 0,1 0 0,-1 0 0,0-1 0,0-1 0,0 0-1,0 0 1,0-1 0,-1 0 0,1-1 0,-1 0 0,0 0 0,13-12 0,-20 16 19,-1 0 0,1 0 0,-1 0 0,1-1-1,-1 1 1,0-1 0,1 1 0,-1-1 0,0 1 0,0-1 0,0 0-1,0 1 1,-1-1 0,1 0 0,0 0 0,-1 0 0,1 0-1,-1 0 1,0 0 0,1 1 0,-1-1 0,0 0 0,-1-3 0,1 3-7,-1 1 0,-1-1 1,1 1-1,0-1 0,0 1 1,0-1-1,-1 1 0,1 0 1,-1 0-1,1-1 0,-1 1 1,0 0-1,1 0 0,-1 1 1,0-1-1,0 0 0,1 1 1,-5-2-1,-9-1 44,0 0 0,-1 1 0,1 0 1,-19 2-1,-2 5-69,35-5-18,0 0 0,0 0 0,1 0 0,-1 0 0,0 0 0,0 1 0,1-1 0,-1 0 0,0 0 0,1 1 0,-1-1 0,0 0 0,1 1 0,-1-1 0,0 0 0,1 1 0,-1-1 0,1 1 0,-1-1 0,1 1 0,-1 0 0,1-1 0,0 1 0,-1-1 0,1 1 0,-1 0 0,1-1 0,0 1 0,0 0 0,-1-1 0,1 1 0,0 0 0,0 0 0,0-1 0,0 1 0,0 0 0,0 0 0,0-1 0,0 1 0,0 0 0,0-1 0,0 1 0,1 0 0,-1 1 0,1-1 1,1-1 0,-1 1 0,0 0 0,0 0-1,1-1 1,-1 1 0,0 0 0,1-1 0,-1 1 0,1-1 0,-1 0 0,1 1 0,-1-1 0,1 0 0,-1 0 0,1 0 0,1 0-1,35-2 45,-29 1-30,10-2-96,1 0 0,0-1 0,-1-2 0,0 0 0,34-15 0,-31 11-194,0 1 0,0 2 1,34-8-1,-55 15 267,-1 0 0,1 0 1,0 0-1,-1-1 0,1 1 0,0 0 0,-1 0 0,1 0 0,0 0 0,-1 0 1,1 0-1,0 0 0,-1 1 0,1-1 0,0 0 0,-1 0 0,1 0 0,0 1 0,-1-1 1,1 0-1,-1 1 0,1-1 0,0 0 0,-1 1 0,1-1 0,-1 1 0,1-1 1,-1 1-1,0-1 0,1 1 0,-1 0 0,1-1 0,-1 1 0,-2 26 57,-24 28 476,2-18-33,16-25-283,-1 1 1,1 0-1,-10 25 0,18-38-518,1 0 0,-1 1-1,1-1 1,-1 0-1,1 0 1,-1 0 0,1-1-1,-1 1 1,1 0 0,-1 0-1,0 0 1,1 0-1,-1 0 1,1 0 0,-1-1-1,1 1 1,-1 0 0,0 0-1,1-1 1,-1 1-1,0 0 1,1-1 0,-1 1-1,0 0 1,1-1-1,-1 1 1,0 0 0,0-1-1,1 0 1,6-13-7128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4.716"/>
    </inkml:context>
    <inkml:brush xml:id="br0">
      <inkml:brushProperty name="width" value="0.025" units="cm"/>
      <inkml:brushProperty name="height" value="0.025" units="cm"/>
    </inkml:brush>
  </inkml:definitions>
  <inkml:trace contextRef="#ctx0" brushRef="#br0">38 141 11915,'0'0'2600,"-4"10"-1212,-3 15-633,1 0 0,-4 38 0,7-12 5260,17-216-4040,-14 140-1958,1 14-11,-1 0 0,0 0-1,0 0 1,-1 0 0,-1 1 0,0-1 0,0 0 0,-6-16-1,8 27-6,0 0-1,0 0 1,0 0-1,0 0 1,0 0-1,0 0 0,0 0 1,0-1-1,0 1 1,0 0-1,0 0 0,0 0 1,0 0-1,-1 0 1,1 0-1,0 0 0,0-1 1,0 1-1,0 0 1,0 0-1,0 0 0,0 0 1,0 0-1,0 0 1,0 0-1,0 0 1,0 0-1,0 0 0,-1 0 1,1-1-1,0 1 1,0 0-1,0 0 0,0 0 1,0 0-1,0 0 1,0 0-1,0 0 0,-1 0 1,1 0-1,0 0 1,0 0-1,0 0 0,0 0 1,0 0-1,0 0 1,0 0-1,-1 0 0,1 0 1,0 0-1,0 0 1,0 0-1,0 0 1,0 0-1,0 1 0,0-1 1,0 0-1,0 0 1,-1 0-1,1 0 0,0 0 1,0 0-1,0 0 1,0 0-1,0 0 0,0 0 1,0 0-1,0 1 1,0-1-1,-2 13-38,2-10 38,0-1 0,0 1-1,0-1 1,1 1 0,-1-1-1,1 0 1,-1 1 0,1-1-1,0 0 1,0 1 0,0-1-1,2 4 1,0-3 13,0-1 0,-1 1 0,1-1 1,0 0-1,0 0 0,0 0 0,1 0 0,-1 0 1,0-1-1,1 1 0,-1-1 0,1 0 0,0 0 0,-1 0 1,1-1-1,0 1 0,-1-1 0,1 0 0,0 0 0,0 0 1,-1 0-1,1-1 0,0 0 0,-1 1 0,1-1 0,0-1 1,-1 1-1,1 0 0,-1-1 0,0 0 0,0 0 0,1 0 1,-1 0-1,0 0 0,-1-1 0,1 1 0,0-1 0,-1 0 1,1 1-1,-1-1 0,0-1 0,0 1 0,0 0 1,-1 0-1,1-1 0,-1 1 0,1-1 0,-1 1 0,0-1 1,-1 0-1,1 1 0,-1-1 0,1-4 0,-1 7-114,0 4 104,1 0-1,-1 0 0,1 0 1,0 0-1,0 0 0,0 0 0,0 0 1,0-1-1,0 1 0,1 0 1,0-1-1,-1 1 0,1-1 0,0 0 1,0 0-1,0 1 0,0-1 0,1 0 1,-1-1-1,0 1 0,1 0 1,0-1-1,3 2 0,-5-2 0,1 0-1,0 0 0,-1 0 1,1 0-1,0 0 0,-1 0 1,0 1-1,1-1 0,-1 1 1,0-1-1,1 1 1,-1-1-1,0 1 0,0-1 1,0 1-1,0 0 0,-1 0 1,1 0-1,0-1 1,-1 1-1,1 0 0,-1 0 1,0 3-1,5 54-42,-4-42 37,-1-4 8,1-1 6,0-1 1,0 1-1,1-1 1,4 16 0,-5-25-7,-1 0 0,1 0 0,0 0-1,0 0 1,0 0 0,0 0 0,0 0 0,1 0 0,-1 0 0,0-1 0,1 1 0,-1 0 0,1-1 0,0 1 0,-1-1 0,1 0 0,0 0 0,0 1 0,0-1 0,0-1 0,0 1 0,0 0 0,0 0 0,0-1 0,1 1 0,-1-1 0,0 1 0,4-1-1,-3 0-48,0 0 0,1 0 0,-1 0 0,0 0 0,0 0 0,0-1-1,0 1 1,1-1 0,-1 0 0,0 0 0,0 0 0,0 0-1,-1-1 1,1 1 0,0-1 0,0 0 0,-1 0 0,1 0-1,-1 0 1,4-3 0,8-26-9944,-12 21 4536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5.076"/>
    </inkml:context>
    <inkml:brush xml:id="br0">
      <inkml:brushProperty name="width" value="0.025" units="cm"/>
      <inkml:brushProperty name="height" value="0.025" units="cm"/>
    </inkml:brush>
  </inkml:definitions>
  <inkml:trace contextRef="#ctx0" brushRef="#br0">1 1 5573,'0'0'12716,"0"49"-10634,1-36-768,-1 0-418,2-2-479,1-2-289,3-1-96,0-4 64,2-3-416,0-1-1090,-4 0-1184,-4-10-1954,0-8-1538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5.419"/>
    </inkml:context>
    <inkml:brush xml:id="br0">
      <inkml:brushProperty name="width" value="0.025" units="cm"/>
      <inkml:brushProperty name="height" value="0.025" units="cm"/>
    </inkml:brush>
  </inkml:definitions>
  <inkml:trace contextRef="#ctx0" brushRef="#br0">2 22 13164,'0'0'11595,"-1"-22"-11595,14 32-1121,-1 3-1537,0-3-1955,-1 0-2721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35.792"/>
    </inkml:context>
    <inkml:brush xml:id="br0">
      <inkml:brushProperty name="width" value="0.025" units="cm"/>
      <inkml:brushProperty name="height" value="0.025" units="cm"/>
    </inkml:brush>
  </inkml:definitions>
  <inkml:trace contextRef="#ctx0" brushRef="#br0">34 38 13581,'0'0'5749,"-1"9"-4441,0 0-1004,-2 0-162,1 0 1,1-1-1,0 1 0,0 0 1,1 0-1,0 0 1,1 0-1,2 15 1,-2-23-93,-1 0 0,1 0 1,-1-1-1,1 1 1,0 0-1,-1-1 0,1 1 1,0-1-1,-1 1 0,1-1 1,0 1-1,0-1 1,0 1-1,0-1 0,-1 0 1,1 0-1,0 1 0,0-1 1,0 0-1,0 0 1,0 0-1,0 0 0,0 0 1,0 0-1,-1 0 0,1 0 1,0 0-1,0 0 1,0-1-1,0 1 0,0 0 1,0-1-1,-1 1 0,1-1 1,0 1-1,0 0 1,-1-1-1,1 0 0,0 1 1,0-1-1,-1 1 0,1-1 1,-1 0-1,2-1 1,28-31 911,-27 30-886,-1-1-1,0 0 0,1 1 0,-2-1 0,1 0 0,0 0 0,-1 0 1,0 0-1,0 0 0,0 0 0,0 0 0,-1-1 0,1 1 1,-1 0-1,0 0 0,-1-1 0,0-6 0,0 9-49,0 0-1,0-1 1,0 1-1,-1 0 1,1 0-1,0 0 1,-1 0 0,1 0-1,-1 0 1,0 0-1,0 1 1,0-1-1,0 1 1,0-1-1,0 1 1,0 0 0,0-1-1,0 1 1,-1 0-1,1 1 1,0-1-1,-1 0 1,1 1-1,-1-1 1,1 1 0,-1 0-1,1-1 1,-1 1-1,-3 1 1,3-1-21,0 0 1,1 0 0,-1 0 0,0 0-1,1 1 1,-1-1 0,0 1 0,1 0-1,-1 0 1,0 0 0,1 0 0,-5 3-1,6-3-58,0 0 0,0 0 0,0 0 0,0 0 1,0 0-1,1 1 0,-1-1 0,0 0 0,1 1 0,-1-1 0,1 1 0,-1-1 0,1 0 0,-1 1 0,1-1 0,0 1 0,0-1 0,0 1 0,0-1 0,0 1 0,0-1 0,0 1 0,1-1 1,0 3-1,-1-3-166,0 0 1,0 0-1,1-1 0,-1 1 1,1 0-1,-1 0 1,1 0-1,-1 0 1,1-1-1,-1 1 1,1 0-1,0-1 1,-1 1-1,1 0 1,0-1-1,0 1 1,0-1-1,-1 1 1,1-1-1,0 0 0,0 1 1,0-1-1,0 0 1,0 1-1,0-1 1,0 0-1,0 0 1,-1 0-1,1 0 1,1 0-1,22 1-7511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3.083"/>
    </inkml:context>
    <inkml:brush xml:id="br0">
      <inkml:brushProperty name="width" value="0.025" units="cm"/>
      <inkml:brushProperty name="height" value="0.025" units="cm"/>
    </inkml:brush>
  </inkml:definitions>
  <inkml:trace contextRef="#ctx0" brushRef="#br0">37 1 13741,'0'0'1409,"-10"71"289,2-26-161,1 7-576,1 1-576,1-2-257,5-5-64,0-5-32,0-9-32,5-9-577,2-8-736,-3-8-1345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3.477"/>
    </inkml:context>
    <inkml:brush xml:id="br0">
      <inkml:brushProperty name="width" value="0.025" units="cm"/>
      <inkml:brushProperty name="height" value="0.025" units="cm"/>
    </inkml:brush>
  </inkml:definitions>
  <inkml:trace contextRef="#ctx0" brushRef="#br0">7 136 9641,'0'0'1425,"-2"-10"305,-3-33 496,5 41-2090,0 0-1,1 0 1,-1 0 0,0 1-1,1-1 1,0 0-1,-1 0 1,1 1 0,0-1-1,0 0 1,-1 1 0,1-1-1,0 1 1,1-1-1,-1 1 1,0 0 0,0-1-1,1 1 1,-1 0-1,1 0 1,-1 0 0,1 0-1,1-1 1,40-14 943,-35 14-779,28-7-33,0 2 0,0 2 0,1 1 0,0 2 0,-1 1-1,70 8 1,-93-5-257,-1 1 0,1 0-1,-1 1 1,1 0 0,-1 1-1,0 0 1,-1 1-1,1 0 1,-1 1 0,12 9-1,-16-10-4,-1-1 0,0 1 0,0 0-1,0 1 1,-1-1 0,0 1 0,0 0-1,-1 1 1,0-1 0,0 1 0,-1-1-1,1 1 1,-2 0 0,1 1 0,-1-1-1,1 12 1,-2-1 246,-2 0-1,0 0 0,-1 0 0,0-1 1,-2 1-1,0-1 0,-1 0 1,-1 0-1,-1 0 0,0-1 1,-1 0-1,-1 0 0,-1-1 1,0 0-1,-1-1 0,-25 26 1,22-25-47,-1-1 1,0-1-1,-1 0 1,-1-1-1,0-1 0,0-1 1,-2 0-1,1-1 1,-1-1-1,-1-1 1,1-1-1,-1 0 1,-1-2-1,1 0 1,-23 2-1,36-7-185,0 0 0,1 0 0,-1 0 0,0-1 0,1 1 0,-1-2 0,1 1 0,-1-1 0,1 0 0,-1 0 0,1-1 0,0 0 0,-6-3 0,9 3-49,0 1 0,0-1-1,0 0 1,0 1 0,0-1-1,1 0 1,-1-1-1,1 1 1,0 0 0,0-1-1,0 0 1,0 1 0,1-1-1,0 0 1,-1 0-1,1 1 1,1-1 0,-1 0-1,0 0 1,1 0 0,0 0-1,1-8 1,-1 10-121,1-1-1,-1 1 1,1 0 0,0 0 0,0 0 0,0 0-1,0 0 1,0 0 0,0 0 0,1 0 0,-1 0-1,1 1 1,-1-1 0,1 1 0,0-1-1,0 1 1,0-1 0,-1 1 0,1 0 0,0 0-1,0 0 1,1 0 0,-1 0 0,0 0-1,0 1 1,0-1 0,5 0 0,10-2-1768,0 0 0,30 0 1,-21 1-1171,26-3-4406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3.959"/>
    </inkml:context>
    <inkml:brush xml:id="br0">
      <inkml:brushProperty name="width" value="0.025" units="cm"/>
      <inkml:brushProperty name="height" value="0.025" units="cm"/>
    </inkml:brush>
  </inkml:definitions>
  <inkml:trace contextRef="#ctx0" brushRef="#br0">0 138 15631,'0'0'7949,"1"-10"-6503,0 4-1367,0 0 0,1 0-1,0 0 1,0 0 0,1 0-1,-1 0 1,1 1 0,0-1-1,1 1 1,0 0 0,-1 0 0,2 0-1,-1 0 1,0 1 0,1 0-1,0 0 1,0 0 0,0 0-1,1 1 1,-1 0 0,1 0-1,10-4 1,-12 5-81,-1 0 0,1 0 0,0 1 0,0-1 0,0 1 0,0 0 0,0 0 0,0 0 1,1 1-1,-1-1 0,0 1 0,0 0 0,1 0 0,-1 1 0,0-1 0,7 3 0,-9-2 2,1 1 0,-1 0-1,0-1 1,0 1 0,0 0 0,0 0 0,0 1 0,0-1-1,0 0 1,-1 1 0,1-1 0,-1 1 0,1-1 0,-1 1-1,0 0 1,0-1 0,-1 1 0,1 0 0,0 0 0,-1 0-1,0-1 1,1 1 0,-1 0 0,-1 4 0,1 27 215,-1-24-88,1-1 0,0 0 0,0 0 0,1 0 0,3 14 0,-3-21-94,0-1 1,0 1 0,0-1 0,0 0-1,0 1 1,0-1 0,0 0-1,0 0 1,1 0 0,-1 1 0,0-1-1,1-1 1,-1 1 0,1 0 0,-1 0-1,1-1 1,-1 1 0,1 0-1,0-1 1,-1 0 0,1 1 0,0-1-1,-1 0 1,1 0 0,0 0 0,-1 0-1,1 0 1,0 0 0,-1 0-1,1-1 1,0 1 0,-1-1 0,1 1-1,0-1 1,1-1 0,5 0 102,0-1-1,0 0 1,-1 0 0,1-1-1,11-8 1,-11 6-57,-1 0 0,1-1 1,-1 1-1,-1-1 0,1-1 0,-1 1 0,0-1 0,-1 0 0,6-12 1,-9 16-526,0-1 0,-1 0 0,0 1 0,0-1 0,0 0 0,0 0 0,0-7 0,6 9-9027,-5 3 7437,8-2-9767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4.487"/>
    </inkml:context>
    <inkml:brush xml:id="br0">
      <inkml:brushProperty name="width" value="0.025" units="cm"/>
      <inkml:brushProperty name="height" value="0.025" units="cm"/>
    </inkml:brush>
  </inkml:definitions>
  <inkml:trace contextRef="#ctx0" brushRef="#br0">2 50 9577,'0'0'11894,"12"-8"-10938,-6 3-817,-1 1-55,1 0 0,-1 1 0,1-1 0,0 1-1,0 0 1,0 0 0,0 1 0,1-1 0,-1 2 0,1-1-1,-1 1 1,1 0 0,8-1 0,-4 2 31,1 0 34,-1 0 1,1 0-1,0 1 1,-1 1-1,16 3 1,-25-4-133,0-1 1,0 1-1,-1 0 1,1 0 0,0 0-1,0 0 1,0 0-1,-1 0 1,1 0 0,-1 0-1,1 1 1,-1-1-1,1 1 1,-1-1-1,0 1 1,0-1 0,0 1-1,0 0 1,0-1-1,0 1 1,0 0-1,0 0 1,-1 0 0,1 0-1,-1 0 1,1 0-1,-1 0 1,0 0 0,0 0-1,0 0 1,0 0-1,0 0 1,0 0-1,-1 0 1,1 0 0,-1 0-1,1 0 1,-2 3-1,-1 3 100,-1 1-1,0 0 1,0-1-1,-1 0 1,0 0-1,-1 0 0,-9 10 1,-54 52 573,28-31-246,21-19-213,-23 26 382,40-43-552,1 0 0,0 0 0,0 0 1,0 1-1,0-1 0,0 1 0,1-1 0,-1 1 0,1 0 1,0-1-1,0 1 0,0 7 0,1-10-51,0-1 0,1 1 1,-1 0-1,0 0 0,1-1 0,-1 1 0,1 0 0,-1-1 0,1 1 0,-1 0 0,1-1 1,-1 1-1,1-1 0,-1 1 0,1-1 0,0 1 0,-1-1 0,1 1 0,0-1 0,0 0 0,-1 1 1,1-1-1,0 0 0,0 0 0,-1 1 0,1-1 0,0 0 0,0 0 0,0 0 0,-1 0 1,2 0-1,33 0 109,-26 0-87,32 0-144,-10 1-462,0-1 0,36-6 0,-56 4-1102,0 0 1,0-1-1,-1 0 0,1-1 1,16-9-1,2-4-6732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4.863"/>
    </inkml:context>
    <inkml:brush xml:id="br0">
      <inkml:brushProperty name="width" value="0.025" units="cm"/>
      <inkml:brushProperty name="height" value="0.025" units="cm"/>
    </inkml:brush>
  </inkml:definitions>
  <inkml:trace contextRef="#ctx0" brushRef="#br0">130 0 17553,'0'0'7730,"-10"4"-6535,0 0-865,1 1 0,-1 0-1,1 1 1,-12 8-1,19-12-287,-1 0 0,1-1 0,-1 1 0,1 0 0,0 1 0,0-1 0,0 0 0,0 0 0,1 1 0,-1-1-1,0 1 1,1 0 0,0 0 0,0-1 0,0 1 0,0 0 0,0 0 0,0 0 0,1 0 0,-1 0 0,1 0 0,0 0-1,0 0 1,1 5 0,-1-7-39,1 1-1,0-1 0,0 0 1,0 0-1,0 0 0,-1 0 1,1 0-1,1 0 0,-1 0 1,0-1-1,0 1 1,0 0-1,0 0 0,1-1 1,-1 1-1,0-1 0,0 1 1,1-1-1,-1 0 0,0 1 1,1-1-1,1 0 0,37 4 57,-29-4-65,2 1-83,5 0-252,0 1 0,0 0 0,32 9 0,-48-10 318,1-1-1,-1 1 1,1 0-1,-1-1 1,0 1-1,1 0 1,-1 1-1,0-1 1,0 0-1,1 1 1,-1-1 0,0 1-1,-1 0 1,1-1-1,0 1 1,0 0-1,-1 0 1,1 0-1,-1 0 1,0 1-1,1-1 1,-1 0-1,0 1 1,0-1 0,-1 0-1,1 1 1,0-1-1,-1 1 1,1-1-1,-1 1 1,0-1-1,0 1 1,0 0-1,-1 4 1,-1-3 76,1 1-1,-1-1 1,-1 0-1,1 0 1,0 0 0,-1 0-1,0-1 1,0 1 0,0-1-1,0 1 1,-1-1 0,1 0-1,-8 4 1,-56 32 1420,56-33-1373,-1 0 0,0-1 1,0 0-1,0-1 0,-1-1 0,0 0 1,1 0-1,-25 0 0,36-3-199,0 0-1,0 0 1,0 0-1,0 0 1,0-1-1,0 1 1,0 0-1,0-1 1,0 1-1,0-1 1,0 1-1,1-1 1,-1 1-1,0-1 1,0 0-1,0 0 1,1 1-1,-1-1 1,0 0-1,1 0 1,-1 0-1,0 0 1,1 1-1,-1-1 1,1 0-1,0 0 1,-1 0-1,1 0 1,0 0-1,-1 0 1,1-2-1,-3-39-5451,3 29 3348,0-28-5543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5.222"/>
    </inkml:context>
    <inkml:brush xml:id="br0">
      <inkml:brushProperty name="width" value="0.025" units="cm"/>
      <inkml:brushProperty name="height" value="0.025" units="cm"/>
    </inkml:brush>
  </inkml:definitions>
  <inkml:trace contextRef="#ctx0" brushRef="#br0">1 7 15118,'0'0'5862,"57"-6"-3812,-29 5-513,3 1-384,2 0-576,-1 0-417,-2 0-128,-3 0-1025,1 0-2242,-4 0-3267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5.953"/>
    </inkml:context>
    <inkml:brush xml:id="br0">
      <inkml:brushProperty name="width" value="0.025" units="cm"/>
      <inkml:brushProperty name="height" value="0.025" units="cm"/>
    </inkml:brush>
  </inkml:definitions>
  <inkml:trace contextRef="#ctx0" brushRef="#br0">0 170 12556,'0'0'12209,"9"5"-10907,-4-3-1238,0 0 0,1 0 1,-1 0-1,0 0 0,1-1 0,-1 0 0,1 0 0,-1 0 0,1-1 0,0 1 0,-1-2 0,1 1 0,-1 0 0,1-1 0,-1 0 0,1-1 0,-1 1 0,1-1 0,-1 0 1,9-5-1,4-1-37,0-1 1,-1 0-1,32-24 0,-44 30-17,-1 0 0,1-1 0,-1 0 0,0 0 0,0 0 0,-1 0 0,1-1 0,-1 1 0,0-1 0,0 0 0,0 0 0,-1 0 0,0 0 0,0-1 0,0 1 0,-1-1 0,1 1 0,0-9 0,-2 14-8,0-1-1,0 0 1,0 1 0,0-1 0,0 0 0,0 1 0,0-1 0,-1 0 0,1 0 0,0 1 0,0-1 0,-1 1 0,1-1 0,0 0 0,0 1 0,-1-1 0,1 1 0,-1-1-1,1 0 1,-1 1 0,1-1 0,-1 1 0,1 0 0,-1-1 0,1 1 0,-1-1 0,1 1 0,-1 0 0,0-1 0,0 1 0,-25 3-31,-22 22-8,28-10 103,1 1-1,0 1 1,-26 32-1,39-43 41,0 2-1,1-1 1,0 1 0,0-1-1,1 1 1,0 1-1,0-1 1,1 1 0,0-1-1,1 1 1,0 0-1,0 0 1,0 12 0,2-19-103,0 0 0,0-1 0,0 1 0,0 0 1,1 0-1,-1-1 0,1 1 0,-1 0 0,1-1 1,0 1-1,-1 0 0,1-1 0,0 1 1,0-1-1,0 1 0,0-1 0,1 0 0,-1 1 1,0-1-1,0 0 0,1 0 0,-1 0 0,3 1 1,0 0-29,0 0 1,1 0-1,-1-1 1,1 1-1,-1-1 1,1 0-1,-1-1 1,1 1-1,5-1 1,1 0-484,0-1-1,0 0 1,0 0 0,0-1 0,0 0 0,0-1-1,13-6 1,16-15-4711,-15 6-1023,5-7-7030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5.593"/>
    </inkml:context>
    <inkml:brush xml:id="br0">
      <inkml:brushProperty name="width" value="0.025" units="cm"/>
      <inkml:brushProperty name="height" value="0.025" units="cm"/>
    </inkml:brush>
  </inkml:definitions>
  <inkml:trace contextRef="#ctx0" brushRef="#br0">267 1 14350,'0'0'9529,"-7"9"-7629,-73 79 314,42-48-2025,1 1 0,-46 70 0,71-94-353,5-12-1996,4-11-6048,3-11 942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5.936"/>
    </inkml:context>
    <inkml:brush xml:id="br0">
      <inkml:brushProperty name="width" value="0.025" units="cm"/>
      <inkml:brushProperty name="height" value="0.025" units="cm"/>
    </inkml:brush>
  </inkml:definitions>
  <inkml:trace contextRef="#ctx0" brushRef="#br0">146 16 11115,'0'0'3261,"-9"-3"-1179,3 0-1667,0 1 0,-1 0 0,1 0 0,-1 1 0,1 0 0,-13 0-1,16 1-266,0 0 0,0 1-1,0-1 1,0 1-1,1 0 1,-1 0-1,0 0 1,0 0-1,1 1 1,-1-1-1,1 1 1,-1-1-1,1 1 1,0 0-1,0 0 1,0 0-1,0 0 1,0 0-1,0 1 1,0-1 0,-2 5-1,1 0 99,-1 0 0,1 1 0,0-1 0,1 1 0,0-1 0,0 1-1,-1 13 1,3-19-198,-1 1-1,1-1 1,0 1 0,-1-1-1,1 1 1,1-1-1,-1 1 1,0-1-1,1 1 1,-1-1-1,1 1 1,0-1-1,-1 1 1,1-1 0,0 0-1,1 0 1,-1 1-1,0-1 1,1 0-1,-1 0 1,1 0-1,0 0 1,-1-1-1,1 1 1,0 0 0,4 2-1,3-1 23,1 0-1,-1-1 0,1 0 1,0 0-1,-1-1 1,1 0-1,0-1 1,0 0-1,-1-1 0,1 0 1,0 0-1,18-6 1,-23 6-60,-1 0 1,1 0-1,-1-1 1,1 1-1,-1-1 0,1-1 1,-1 1-1,0-1 1,0 1-1,0-1 1,-1 0-1,1 0 1,-1-1-1,1 1 1,-1-1-1,0 0 1,0 0-1,-1 0 1,1 0-1,-1 0 1,0 0-1,0-1 1,0 1-1,-1-1 1,0 1-1,1-1 0,-1-7 1,-1 10-6,0 0 0,0-1-1,0 1 1,0 0 0,-1 0 0,1 0 0,-1 0-1,0 0 1,1-1 0,-1 1 0,0 1 0,0-1 0,-1 0-1,1 0 1,0 0 0,0 0 0,-1 1 0,1-1-1,-1 1 1,0-1 0,-1-1 0,-2 0-3,1 1-1,-1-1 1,0 1 0,0 0 0,1 0-1,-1 0 1,-1 1 0,1 0 0,-6-1-1,6 1-8,-1 0 0,0 0 0,0 1 1,0 0-1,0 0 0,0 0 0,0 1 0,0 0 0,0 0 0,0 1 0,0-1 0,0 1 0,1 1 0,-1-1 0,1 1 0,-10 6 0,12-6-126,1 0 0,0 0-1,-1 1 1,1-1-1,1 0 1,-1 1 0,0 0-1,1-1 1,0 1-1,0 0 1,0 0 0,0-1-1,0 1 1,1 0 0,0 0-1,0 6 1,0-5-640,1 1 0,0-1 0,-1 0 0,2 0 1,-1 0-1,1 0 0,0 0 0,0 0 0,0 0 0,0 0 1,6 7-1,11 9-5617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6.266"/>
    </inkml:context>
    <inkml:brush xml:id="br0">
      <inkml:brushProperty name="width" value="0.025" units="cm"/>
      <inkml:brushProperty name="height" value="0.025" units="cm"/>
    </inkml:brush>
  </inkml:definitions>
  <inkml:trace contextRef="#ctx0" brushRef="#br0">120 12 9513,'0'0'6038,"-9"10"-3785,-7 6-1518,-43 47 2676,55-59-3081,0 1 1,0-1-1,1 1 0,0 0 0,0 0 1,1 0-1,-1 0 0,1 1 0,0-1 1,0 1-1,1-1 0,-2 7 1,4-10-279,-1-1 0,1 0 0,0 0 1,-1 1-1,1-1 0,0 0 1,0 0-1,0 0 0,-1 0 0,1 0 1,0 0-1,0 0 0,0 0 1,1-1-1,-1 1 0,0 0 0,0-1 1,0 1-1,1-1 0,-1 1 1,0-1-1,0 1 0,1-1 0,-1 0 1,0 0-1,1 1 0,-1-1 1,1 0-1,-1 0 0,0-1 0,1 1 1,-1 0-1,2-1 0,50-5 541,-48 4-552,1 1 0,-1-1 0,0 0 0,0 0 0,0-1 0,0 1 0,0-1 0,0 0 0,-1-1 0,1 1 0,-1-1 0,0 0 0,0 0 0,-1 0 0,1 0 0,-1-1 0,0 1 0,0-1 0,0 0 0,-1 0 1,1 0-1,-1 0 0,0-1 0,-1 1 0,0 0 0,1-1 0,-2 1 0,1-1 0,-1 0 0,0 1 0,0-11 0,-2 14-25,1-1 1,0 0-1,-1 1 1,0-1-1,0 1 1,1 0-1,-1 0 1,0-1-1,-1 1 1,1 1-1,0-1 0,-1 0 1,1 0-1,-1 1 1,1 0-1,-1-1 1,0 1-1,1 0 1,-1 0-1,0 0 1,0 1-1,-6-1 0,3-1-452,-1 1 0,1 0 0,-1 0 0,1 1 0,-1 0 0,0 0 0,1 1 0,-1 0 0,-9 2 0,6 3-4732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7.384"/>
    </inkml:context>
    <inkml:brush xml:id="br0">
      <inkml:brushProperty name="width" value="0.025" units="cm"/>
      <inkml:brushProperty name="height" value="0.025" units="cm"/>
    </inkml:brush>
  </inkml:definitions>
  <inkml:trace contextRef="#ctx0" brushRef="#br0">30 1 3812,'0'0'14445,"-7"54"-12747,5-15-257,-1 2-640,1 4-577,1-2-128,1-6-64,0-3-32,0-6-288,0-9-353,0-4-576,0-8-672,-5-5-2051,-5-2-2082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7.919"/>
    </inkml:context>
    <inkml:brush xml:id="br0">
      <inkml:brushProperty name="width" value="0.025" units="cm"/>
      <inkml:brushProperty name="height" value="0.025" units="cm"/>
    </inkml:brush>
  </inkml:definitions>
  <inkml:trace contextRef="#ctx0" brushRef="#br0">0 97 8584,'0'0'4575,"4"-9"-1794,-1 4-2539,-1 0-1,1 1 1,0-1-1,1 1 1,-1 0-1,1-1 1,0 2-1,0-1 1,0 0-1,0 1 1,0 0-1,1 0 1,0 0-1,0 0 1,0 1-1,0 0 1,0 0-1,0 0 1,0 1-1,9-2 1,11-3-15,0 2 0,1 0 0,-1 2-1,1 1 1,-1 0 0,1 2 0,47 8 0,-70-9-226,0 1 0,-1-1 0,1 1 0,-1-1 0,1 1 0,-1 0 0,1 0 0,-1 0 0,0 0 0,0 0 0,1 1 0,-1-1 0,0 1 0,0 0 0,0-1 0,0 1 0,-1 0 0,1 0 0,0 0 0,-1 0 0,1 0 0,-1 1-1,0-1 1,0 0 0,0 1 0,0-1 0,0 1 0,0-1 0,-1 1 0,1-1 0,-1 1 0,0-1 0,0 6 0,-1-3 5,0 1 0,-1-1 0,0 0 0,0 0 0,0 0 0,0 0 0,-1 0 0,0 0 0,0 0 0,-1-1 0,1 0 0,-1 1 0,0-2 0,-8 8 0,-6 4 283,0 0 1,-1-1 0,-1-2-1,0 0 1,-1 0-1,0-2 1,-26 9 0,59-22-289,1 1 0,-1 0 0,1 1 0,-1 0 0,1 1 0,0 1 0,-1 0 0,1 0 0,-1 1 0,0 1 0,0 0 0,0 1 0,15 6 0,-21-7-2,-1 0 1,1 0-1,-1 0 0,0 0 1,0 1-1,-1 0 0,1 0 0,-1 0 1,0 1-1,0-1 0,0 1 1,0 0-1,-1 0 0,0 1 1,0-1-1,0 1 0,-1-1 1,0 1-1,0 0 0,0 0 1,-1 0-1,0 0 0,0 0 1,-1 0-1,1 0 0,-1 0 1,0 0-1,-3 12 0,2-14 67,-1 1 0,1-1 0,-1 0 0,-1 0 0,1 0 0,0 0 0,-1 0-1,0-1 1,0 1 0,0-1 0,0 0 0,-1 1 0,1-1 0,-1-1 0,0 1 0,0-1 0,0 1-1,0-1 1,0 0 0,-6 2 0,-8 3 234,-1-1 0,1 0 0,-28 5 0,25-8-1,1 0-1,-40 0 1,56-3-283,-1 0 0,0 0-1,0 0 1,0-1 0,0 0 0,1 0 0,-1-1-1,0 1 1,1-1 0,-1 0 0,1 0-1,0 0 1,-1-1 0,1 1 0,0-1-1,1 0 1,-8-7 0,10 9-108,1 1 0,-1-1 0,0 0 0,1 0 0,-1 1 0,0-1 0,1 0 0,-1 0 0,1 0 0,0 0 0,-1 0 0,1 1 0,-1-1 0,1 0 0,0 0 0,0 0 0,0 0 0,0 0 0,0 0 0,0 0 0,0 0 0,0 0 0,0 0 0,0 0 0,0 0 0,0 0 0,1 0 0,-1 0 0,0 0 0,1 0 0,-1 0 1,1 0-1,-1 1 0,1-1 0,0 0 0,-1 0 0,1 0 0,0 1 0,-1-1 0,1 0 0,0 1 0,0-1 0,-1 1 0,1-1 0,0 1 0,0-1 0,0 1 0,2-1 0,6-2-1136,0 0 1,0 1-1,0-1 1,13 0-1,-5 1-1548,12-5-2322,0 0-1148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8.293"/>
    </inkml:context>
    <inkml:brush xml:id="br0">
      <inkml:brushProperty name="width" value="0.025" units="cm"/>
      <inkml:brushProperty name="height" value="0.025" units="cm"/>
    </inkml:brush>
  </inkml:definitions>
  <inkml:trace contextRef="#ctx0" brushRef="#br0">11 1 10314,'0'0'14445,"3"68"-13836,-9-46-417,5 1-128,-2-1-32,0-1 0,3-4-32,0-2-320,0-5-929,0-6-1378,6-4-2498,0-2-5861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8.697"/>
    </inkml:context>
    <inkml:brush xml:id="br0">
      <inkml:brushProperty name="width" value="0.025" units="cm"/>
      <inkml:brushProperty name="height" value="0.025" units="cm"/>
    </inkml:brush>
  </inkml:definitions>
  <inkml:trace contextRef="#ctx0" brushRef="#br0">1 1 4388,'0'0'17953,"2"13"-16891,4 46 326,-2 80-1,-1-24-1071,-3-113-435,0 0 0,0-1-1,0 1 1,0-1-1,1 1 1,-1 0 0,0-1-1,1 1 1,0-1 0,-1 1-1,1-1 1,0 1-1,0-1 1,-1 1 0,1-1-1,0 0 1,0 0-1,2 2 1,-2-2-144,0-1 0,0 0 0,0 0 0,-1 0 0,1 0-1,0 0 1,0 0 0,0 0 0,-1 0 0,1 0 0,0-1 0,0 1 0,0 0 0,-1 0 0,1-1-1,0 1 1,0 0 0,-1-1 0,1 1 0,0-1 0,-1 1 0,1-1 0,-1 1 0,1-1 0,-1 1-1,1-1 1,-1 0 0,1 1 0,-1-1 0,1 0 0,-1 0 0,0 1 0,1-1 0,-1 0 0,0 0-1,0 1 1,1-1 0,-1-1 0,10-19-6559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9.054"/>
    </inkml:context>
    <inkml:brush xml:id="br0">
      <inkml:brushProperty name="width" value="0.025" units="cm"/>
      <inkml:brushProperty name="height" value="0.025" units="cm"/>
    </inkml:brush>
  </inkml:definitions>
  <inkml:trace contextRef="#ctx0" brushRef="#br0">1 0 10570,'0'0'10122,"8"47"-9001,-8-17-225,0 3-447,0 2-257,-1 0-160,-1 0 0,-1-4-128,3-3-769,0-7-576,0-5-353,0-8-736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19.383"/>
    </inkml:context>
    <inkml:brush xml:id="br0">
      <inkml:brushProperty name="width" value="0.025" units="cm"/>
      <inkml:brushProperty name="height" value="0.025" units="cm"/>
    </inkml:brush>
  </inkml:definitions>
  <inkml:trace contextRef="#ctx0" brushRef="#br0">0 91 10762,'0'0'11723,"5"-9"-10885,-2 4-756,1 0-1,-1 0 0,1 1 0,0-1 0,0 1 0,0 0 0,0 0 1,1 0-1,0 1 0,-1-1 0,1 1 0,1 0 0,-1 1 0,0-1 1,1 1-1,-1 0 0,1 1 0,0-1 0,7 0 0,5-3 12,1 2-1,-1 0 1,1 1-1,-1 1 1,1 0-1,-1 2 1,1 0 0,21 4-1,-37-4-86,-1-1 0,0 1 0,0-1 0,0 1 0,1 0 0,-1 0 0,0 0 0,0 0 1,0 0-1,0 0 0,-1 1 0,1-1 0,0 1 0,0-1 0,-1 1 0,1 0 0,-1-1 0,1 1 0,-1 0 0,0 0 0,0 0 0,0 0 0,0 0 0,0 0 0,0 0 0,-1 1 1,1-1-1,-1 0 0,1 0 0,-1 1 0,0-1 0,0 0 0,0 1 0,0-1 0,0 0 0,0 0 0,-1 1 0,0 2 0,-1 1 96,-1 0-1,1 0 0,-1-1 1,0 1-1,-1-1 0,1 0 1,-1 1-1,0-2 0,0 1 1,-1 0-1,1-1 0,-10 7 1,5-5 74,0 0 1,0-1-1,0 0 1,-1 0-1,0-1 1,0 0-1,0-1 1,0 0-1,0-1 1,-1 0-1,1 0 1,-1-1-1,1-1 1,-19-1-1,29 1-212,-1 0 0,1 0 0,0 0 0,0 0-1,-1 0 1,1 0 0,0 0 0,0 0 0,-1 0 0,1 0-1,0 0 1,0 0 0,-1 0 0,1 0 0,0 0-1,0 0 1,0 0 0,-1-1 0,1 1 0,0 0 0,0 0-1,-1 0 1,1 0 0,0-1 0,0 1 0,0 0-1,0 0 1,0 0 0,-1-1 0,1 1 0,0 0 0,0 0-1,0-1 1,0 1 0,0 0 0,0 0 0,0-1-1,0 1 1,0 0 0,0 0 0,0-1 0,9-8-2050,17-4-2514,-3 7 292,2 0-2109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0.103"/>
    </inkml:context>
    <inkml:brush xml:id="br0">
      <inkml:brushProperty name="width" value="0.025" units="cm"/>
      <inkml:brushProperty name="height" value="0.025" units="cm"/>
    </inkml:brush>
  </inkml:definitions>
  <inkml:trace contextRef="#ctx0" brushRef="#br0">33 171 5157,'0'0'13890,"-6"-10"-11696,-19-34-395,25 43-1722,0-1-1,-1 1 0,1-1 0,0 1 0,-1-1 0,1 1 0,0-1 1,0 1-1,0-1 0,0 1 0,1-1 0,-1 1 0,0-1 0,1 1 1,-1-1-1,1 1 0,-1-1 0,1 1 0,-1 0 0,1-1 0,0 1 0,0 0 1,1-2-1,26-21 656,-21 19-537,-1 0-111,1-1 0,0 1 0,1 0 0,-1 1 0,1 0-1,0 0 1,0 1 0,0 0 0,0 0 0,1 0 0,-1 1 0,1 1 0,12-1 0,-20 2-74,1 0 1,-1 0 0,1 1 0,-1-1 0,1 1 0,-1 0 0,1-1 0,-1 1 0,1 0 0,-1 0 0,0 0 0,1 0 0,-1 0 0,0 0 0,0 0 0,0 0 0,0 1 0,0-1 0,0 0 0,0 1 0,-1-1 0,1 1 0,0-1 0,-1 1 0,1-1 0,-1 1 0,1-1 0,-1 1 0,0-1 0,0 1 0,1 1 0,1 61 465,-3-49-225,1-10-143,0-1 1,0 1 0,1-1-1,-1 1 1,1-1 0,0 1-1,0-1 1,0 0-1,4 8 1,-4-11-62,0 0 1,0 0-1,0 0 0,0 0 1,0 0-1,0 0 1,0 0-1,0-1 0,1 1 1,-1 0-1,0 0 0,1-1 1,-1 1-1,1-1 0,-1 0 1,0 1-1,1-1 1,-1 0-1,1 0 0,-1 0 1,1 0-1,-1 0 0,1 0 1,-1 0-1,1 0 0,-1-1 1,0 1-1,1 0 1,-1-1-1,1 1 0,-1-1 1,0 0-1,1 1 0,0-2 1,5-2-5,-1 0 0,1 0 1,-1 0-1,0-1 0,-1 0 1,1 0-1,-1-1 0,0 1 1,0-1-1,7-11 0,-6 6-22,0 1-1,0-1 0,-1 1 1,0-1-1,-1-1 1,3-12-1,-5 2-325,-6 23-2812,-4 10-4463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6.437"/>
    </inkml:context>
    <inkml:brush xml:id="br0">
      <inkml:brushProperty name="width" value="0.025" units="cm"/>
      <inkml:brushProperty name="height" value="0.025" units="cm"/>
    </inkml:brush>
  </inkml:definitions>
  <inkml:trace contextRef="#ctx0" brushRef="#br0">144 0 11211,'0'0'8477,"-2"8"-6929,-8 36 538,-2-2 0,-29 69 0,25-74-1455,1 1 0,3 1-1,1 0 1,-10 64 0,18-8-978,3-95 274,0 0 0,0 1 1,0-1-1,0 0 0,0 0 1,0 1-1,0-1 0,0 0 1,0 1-1,0-1 0,1 0 1,-1 0-1,0 1 0,0-1 1,0 0-1,0 0 0,1 1 1,-1-1-1,0 0 0,0 0 1,0 0-1,1 1 0,-1-1 1,0 0-1,0 0 0,1 0 0,-1 0 1,0 1-1,1-1 0,-1 0 1,0 0-1,0 0 0,1 0 1,-1 0-1,0 0 0,1 0 1,-1 0-1,0 0 0,1 0 1,-1 0-1,0 0 0,0 0 1,1 0-1,-1 0 0,0 0 1,1-1-1,-1 1 0,0 0 1,0 0-1,1 0 0,-1 0 1,0 0-1,0-1 0,1 1 1,-1 0-1,17-14-5119,-3-8-1049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0.902"/>
    </inkml:context>
    <inkml:brush xml:id="br0">
      <inkml:brushProperty name="width" value="0.025" units="cm"/>
      <inkml:brushProperty name="height" value="0.025" units="cm"/>
    </inkml:brush>
  </inkml:definitions>
  <inkml:trace contextRef="#ctx0" brushRef="#br0">0 10 2947,'0'0'18759,"10"-3"-17382,-9 3-1373,1-1 112,1 0-1,0 0 1,0 0 0,0 0 0,0 1-1,1-1 1,-1 1 0,0 0-1,0 0 1,0 0 0,3 1 0,-4 0-38,-1 0 1,1 0-1,-1 0 1,1 0 0,-1 0-1,0 0 1,1 1-1,-1-1 1,0 1-1,0-1 1,0 1 0,0-1-1,0 1 1,0-1-1,-1 1 1,1 0 0,0-1-1,-1 1 1,1 0-1,-1 0 1,0 0-1,0-1 1,0 1 0,1 0-1,-2 0 1,1 0-1,0 1 1,-1 16 318,0 0-1,-1 0 1,-1 0 0,-1 0 0,0-1 0,-1 0-1,-1 0 1,-15 31 0,16-38-253,4-10-121,0 0 0,1 1-1,-1-1 1,0 0-1,1 1 1,-1-1-1,1 1 1,0-1-1,-1 1 1,1-1 0,0 1-1,0-1 1,0 1-1,0-1 1,0 1-1,0-1 1,1 1 0,-1-1-1,0 1 1,1-1-1,-1 1 1,1-1-1,1 2 1,-1-2-9,0 0-1,0 0 1,1 0-1,-1-1 1,0 1 0,1-1-1,-1 1 1,0-1-1,1 1 1,-1-1 0,1 0-1,-1 1 1,1-1-1,-1 0 1,1 0 0,-1 0-1,1 0 1,2-1-1,10-2-27,0 0 0,-1-1 0,22-9 0,-31 11-9,0 1-61,55-27-3351,-27 1-3947,-20 9 207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1.259"/>
    </inkml:context>
    <inkml:brush xml:id="br0">
      <inkml:brushProperty name="width" value="0.025" units="cm"/>
      <inkml:brushProperty name="height" value="0.025" units="cm"/>
    </inkml:brush>
  </inkml:definitions>
  <inkml:trace contextRef="#ctx0" brushRef="#br0">48 1 8232,'0'0'12492,"-40"71"-10282,36-44-449,1 4-255,3 0-609,0 0-513,0 1-288,3-6-64,7 1-256,2-6-1121,1-7-1282,-3-8-992,2-6-3076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1.602"/>
    </inkml:context>
    <inkml:brush xml:id="br0">
      <inkml:brushProperty name="width" value="0.025" units="cm"/>
      <inkml:brushProperty name="height" value="0.025" units="cm"/>
    </inkml:brush>
  </inkml:definitions>
  <inkml:trace contextRef="#ctx0" brushRef="#br0">38 1 5381,'0'0'9994,"-10"50"-7560,4-23-480,-1 4-545,1 3-128,0 0-416,3-1-545,3-4-224,0-4-96,0-6-608,7-7-898,1-6-672,-2-6-1345,-6-8-7527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1.932"/>
    </inkml:context>
    <inkml:brush xml:id="br0">
      <inkml:brushProperty name="width" value="0.025" units="cm"/>
      <inkml:brushProperty name="height" value="0.025" units="cm"/>
    </inkml:brush>
  </inkml:definitions>
  <inkml:trace contextRef="#ctx0" brushRef="#br0">1 50 9449,'0'0'9582,"6"-8"-8423,-2 3-1021,-3 3-76,1-1 1,0 0-1,0 1 1,0 0-1,1-1 0,-1 1 1,0 0-1,1 0 1,0 0-1,-1 0 0,1 1 1,0-1-1,0 1 0,0 0 1,0 0-1,0 0 1,0 0-1,0 0 0,0 0 1,0 1-1,5-1 1,29 0 393,49 2 370,-81-1-769,1 1 0,-1-1 1,1 2-1,-1-1 1,1 1-1,-1-1 1,0 1-1,0 1 0,0-1 1,0 1-1,0 0 1,5 4-1,-9-6-26,-1-1-1,1 1 1,0 0 0,0 0-1,0 0 1,0 0 0,-1 0-1,1 0 1,0 0 0,-1 0-1,1 0 1,-1 0 0,1 0-1,-1 0 1,1 1 0,-1-1-1,0 0 1,0 0 0,0 0-1,1 1 1,-1-1 0,0 0-1,0 0 1,-1 0 0,1 1-1,0-1 1,-1 2 0,0 0 77,-1-1 0,1 1 1,-1 0-1,0-1 0,0 1 1,0-1-1,0 0 0,0 0 1,-1 0-1,-4 3 0,-6 4 388,0-1-1,-1-1 0,-18 7 0,4-5 176,9-1-517,46 2-1075,-8-6 413,-9-3 256,0 1 0,0 0 0,0 1 0,0 0 0,0 0 0,-1 1 0,1 1 0,10 6 0,-19-10 254,0 0 0,0 0 0,0 0 0,0 0 0,-1 0 0,1 0 0,0 0 0,-1 0 0,1 1 0,0-1 0,-1 0 0,0 1 0,1-1 0,-1 0 0,0 0 0,1 1 0,-1-1 0,0 1 0,0-1 1,0 0-1,0 1 0,-1-1 0,1 0 0,0 1 0,0-1 0,-1 0 0,1 0 0,-1 1 0,1-1 0,-1 0 0,0 0 0,1 0 0,-1 1 0,0-1 0,0 0 0,0 0 0,-1 1 0,-40 37 1261,40-38-1199,-1 2 9,-9 7 236,-1 0-1,0-1 1,0 0-1,-1 0 0,0-2 1,-1 0-1,-23 8 1,38-15-341,0 0 0,0 0 0,-1 0 1,1 0-1,0 0 0,0 0 1,-1 0-1,1 0 0,0 0 1,0 0-1,0 0 0,-1 0 0,1 0 1,0 0-1,0 0 0,-1-1 1,1 1-1,0 0 0,0 0 0,0 0 1,-1 0-1,1 0 0,0-1 1,0 1-1,0 0 0,0 0 1,0 0-1,-1 0 0,1-1 0,0 1 1,0 0-1,0 0 0,0-1 1,0 1-1,0 0 0,0 0 0,0 0 1,0-1-1,0 1 0,0 0 1,0 0-1,0-1 0,0 1 0,0 0 1,0 0-1,0-1 0,0 1 1,0 0-1,0 0 0,0 0 1,0-1-1,0 1 0,0 0 0,1 0 1,-1 0-1,0-1 0,0 1 1,0 0-1,0 0 0,1 0 0,-1 0 1,0-1-1,0 1 0,0 0 1,0 0-1,1 0 0,10-16-1927,35-22-5504,-17 14 1003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2.274"/>
    </inkml:context>
    <inkml:brush xml:id="br0">
      <inkml:brushProperty name="width" value="0.025" units="cm"/>
      <inkml:brushProperty name="height" value="0.025" units="cm"/>
    </inkml:brush>
  </inkml:definitions>
  <inkml:trace contextRef="#ctx0" brushRef="#br0">8 119 9513,'0'0'13581,"3"54"-11819,-6-33-577,-1 3-705,1-5-384,3-3-64,0-3-64,0-6-769,0-5-960,4-2-513,5-1-737,-4-13-1570,-1-6-1376</inkml:trace>
  <inkml:trace contextRef="#ctx0" brushRef="#br0" timeOffset="1">36 36 8520,'0'-17'2819,"0"6"1473,0 6-993,0 2 929,0 11-4228,0 4-384,3 2-1602,2-2-2402,2-1-4901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2.617"/>
    </inkml:context>
    <inkml:brush xml:id="br0">
      <inkml:brushProperty name="width" value="0.025" units="cm"/>
      <inkml:brushProperty name="height" value="0.025" units="cm"/>
    </inkml:brush>
  </inkml:definitions>
  <inkml:trace contextRef="#ctx0" brushRef="#br0">118 28 13773,'0'0'6294,"-9"4"-4394,0 0-1488,1 1-1,-1 0 0,1 0 0,0 1 0,0 0 1,-11 10-1,15-12-305,1 0 1,-1 0-1,1 0 0,-1 1 1,1-1-1,1 1 0,-1 0 1,1 0-1,-1-1 1,1 2-1,1-1 0,-1 0 1,1 0-1,0 0 0,-1 11 1,2-15-100,0 0 1,0 0 0,0 0 0,0 0-1,0 0 1,1 0 0,-1 0 0,0 0-1,0 0 1,1-1 0,-1 1-1,1 0 1,-1 0 0,1 0 0,-1 0-1,1-1 1,-1 1 0,1 0-1,0 0 1,-1-1 0,1 1 0,0 0-1,0-1 1,0 1 0,-1-1-1,1 1 1,0-1 0,1 1 0,1 0 12,0-1 0,0 1 0,0-1 1,0 1-1,0-1 0,0 0 0,0 0 1,0-1-1,5 0 0,-1 0 11,1-1 0,-1 0 0,0 0-1,0-1 1,0 0 0,0 0 0,8-6-1,-8 3-9,-1 1 0,-1-2 0,1 1-1,-1-1 1,0 1 0,0-1-1,6-14 1,-9 18 13,-1 0 0,1 0 0,-1 0-1,0 0 1,0 0 0,0 0 0,0 0 0,-1-1-1,1 1 1,-1 0 0,0 0 0,1-1 0,-2 1-1,1 0 1,0 0 0,-1-1 0,1 1 0,-1 0-1,0 0 1,0 0 0,0 0 0,-1 0 0,-1-4-1,1 5-38,0 0-1,0 1 1,0-1-1,0 0 0,-1 1 1,1-1-1,0 1 1,-1 0-1,1 0 0,0 0 1,-1 0-1,0 0 0,1 1 1,-1-1-1,1 1 1,-1-1-1,0 1 0,1 0 1,-1 0-1,0 0 1,1 1-1,-1-1 0,0 0 1,1 1-1,-1 0 1,1 0-1,-1 0 0,1 0 1,-1 0-1,-2 1 1,-15 17-3363,19-17 2686,0 0-1,0 0 1,0 0 0,0 0 0,0 0-1,1 0 1,-1 0 0,1 0 0,0 0-1,-1 0 1,1 3 0,0 6-6242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2.945"/>
    </inkml:context>
    <inkml:brush xml:id="br0">
      <inkml:brushProperty name="width" value="0.025" units="cm"/>
      <inkml:brushProperty name="height" value="0.025" units="cm"/>
    </inkml:brush>
  </inkml:definitions>
  <inkml:trace contextRef="#ctx0" brushRef="#br0">111 1 8904,'0'0'18290,"-7"6"-18119,5-5-164,-58 57 777,56-54-658,0 1 0,0 0 0,0-1 0,0 1 0,1 1 0,0-1 0,0 0 0,1 1 0,-1 0 0,1-1 0,0 1 0,-2 12 0,5-17-110,0 0 0,0 0 1,0 1-1,0-1 0,0 0 1,0 0-1,0 0 1,0 0-1,1-1 0,-1 1 1,0 0-1,1 0 0,-1-1 1,0 1-1,1-1 1,-1 1-1,1-1 0,-1 1 1,1-1-1,-1 0 1,1 0-1,-1 0 0,1 0 1,-1 0-1,1 0 0,-1 0 1,3-1-1,48-4-5,-42 3-119,-1-1-1,0 0 1,-1-1-1,1 0 1,-1 0 0,10-7-1,11-16-2365,-27 25 1800,-1 0 0,1 0 0,-1 0 0,0 0 0,0 0 0,0 0 0,0 0 0,-1 0 0,1-1 0,-1 1 0,1 0 0,0-5 0,-12 4-16921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23.287"/>
    </inkml:context>
    <inkml:brush xml:id="br0">
      <inkml:brushProperty name="width" value="0.025" units="cm"/>
      <inkml:brushProperty name="height" value="0.025" units="cm"/>
    </inkml:brush>
  </inkml:definitions>
  <inkml:trace contextRef="#ctx0" brushRef="#br0">37 23 12460,'0'0'12940,"71"-10"-12876,-40 6-32,-3 0 0,0 1-32,-9 1-512,-5 2-866,-7 0-960,-4 0-1505</inkml:trace>
  <inkml:trace contextRef="#ctx0" brushRef="#br0" timeOffset="1">0 53 7335,'0'0'15214,"77"-1"-14797,-36-3-289,-2-2-64,1 2-64,-2-3-288,-6 2-2115,-5-4-5444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9.062"/>
    </inkml:context>
    <inkml:brush xml:id="br0">
      <inkml:brushProperty name="width" value="0.025" units="cm"/>
      <inkml:brushProperty name="height" value="0.025" units="cm"/>
    </inkml:brush>
  </inkml:definitions>
  <inkml:trace contextRef="#ctx0" brushRef="#br0">230 0 4260,'0'0'18962,"-8"8"-18588,-29 31-194,1 1 1,2 2-1,2 2 0,-44 78 1,70-101-531,20-27-1540,22-28-2073,-3-5-869,2-8-1552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9.437"/>
    </inkml:context>
    <inkml:brush xml:id="br0">
      <inkml:brushProperty name="width" value="0.025" units="cm"/>
      <inkml:brushProperty name="height" value="0.025" units="cm"/>
    </inkml:brush>
  </inkml:definitions>
  <inkml:trace contextRef="#ctx0" brushRef="#br0">94 1 11563,'0'0'7741,"-3"10"-6263,-11 32-193,-25 91 1413,36-120-2608,1 0 1,0 1 0,1 0 0,0-1 0,1 1-1,1 0 1,4 26 0,8-15-222,-13-25 22,0 1-1,0-1 1,1 1-1,-1-1 1,0 1-1,0 0 1,1-1-1,-1 1 1,0-1-1,1 1 1,-1-1-1,0 0 1,1 1-1,-1-1 1,1 1-1,-1-1 1,1 0-1,-1 1 1,1-1-1,-1 0 1,1 1-1,-1-1 1,1 0-1,-1 0 1,1 0-1,0 1 1,-1-1-1,1 0 1,-1 0-1,1 0 1,0 0-1,-1 0 1,1 0-1,-1 0 0,1 0 1,0 0-1,-1-1 1,1 1-1,-1 0 1,1 0-1,0-1 1,0 0-402,0-1 0,-1 0-1,1 1 1,-1-1 0,1 0 0,-1 0-1,0 0 1,0 1 0,0-1 0,0 0 0,0 0-1,0 0 1,0 1 0,-1-1 0,1 0-1,0 0 1,-1 0 0,-1-2 0,-15-34-2689,15 34 3215,-22-39 1798,-1-2 6731,36 40-2772,24 1-5981,-26 2 662,14-1-543,75-12-1767,-35-1-7428,-43 9 1790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56.873"/>
    </inkml:context>
    <inkml:brush xml:id="br0">
      <inkml:brushProperty name="width" value="0.025" units="cm"/>
      <inkml:brushProperty name="height" value="0.025" units="cm"/>
    </inkml:brush>
  </inkml:definitions>
  <inkml:trace contextRef="#ctx0" brushRef="#br0">159 311 6278,'0'0'15391,"-10"-1"-13747,4 0-1510,3 0 18,-1 0 0,1 0-1,-1 0 1,0 1 0,1 0 0,-1 0-1,0 0 1,0 0 0,1 0 0,-1 1-1,1-1 1,-1 1 0,0 0 0,1 0-1,-1 1 1,1-1 0,0 1 0,-1-1-1,1 1 1,0 0 0,0 0 0,-4 4-1,1 2 51,-1 0 0,1 1 0,1 0 0,0 0 0,0 0 0,0 1-1,2-1 1,-1 1 0,1 0 0,0 0 0,1 0 0,0 1 0,1-1-1,0 0 1,1 15 0,0-24-194,0 1 0,0 0 0,0-1 0,0 1 0,0-1 0,0 1 0,1-1 0,-1 1 0,1-1 0,-1 0 0,1 1 0,-1-1 0,1 1 0,0-1 0,0 0 0,0 0 0,0 1 0,0-1 0,0 0 0,0 0 0,0 0 0,0 0-1,0 0 1,2 1 0,0-1 5,0 0-1,-1 0 1,1 0-1,0-1 1,0 1-1,0-1 1,0 0-1,0 1 1,0-1-1,0-1 1,0 1-1,3-1 1,3-1 5,0 0 0,-1 0 0,1-1 1,-1 0-1,1-1 0,-1 0 0,15-9 0,-4-3-74,-1-1-1,-1 0 1,0-1-1,-1-1 1,-1-1-1,-1 0 1,-1-1-1,20-41 1,-18 29-62,-2-1 1,0-1 0,-3 0 0,-1 0 0,6-49 0,-16 54 47,1 30 67,-1 0-1,1-1 0,0 1 0,0 0 1,-1 0-1,1 0 0,0-1 1,-1 1-1,1 0 0,0 0 0,0 0 1,-1 0-1,1 0 0,0 0 0,-1 0 1,1 0-1,0 0 0,-1 0 0,1 0 1,0 0-1,-1 0 0,1 0 0,0 0 1,-1 0-1,1 0 0,0 0 0,-1 0 1,1 0-1,0 0 0,0 1 0,-1-1 1,1 0-1,0 0 0,0 0 0,-1 0 1,1 1-1,0-1 0,0 0 0,-1 0 1,1 1-1,0-1 0,-6 6 19,1 1-1,0-1 0,0 1 0,-7 13 1,0 4 194,1 0 1,2 1 0,0 0-1,1 0 1,1 1 0,-2 28-1,3-7-82,3 1-1,3 73 1,9-64-402,4-30-2199,-13-26 2043,1 0 1,0 0 0,-1 0 0,1 0 0,0 0 0,0-1-1,0 1 1,0 0 0,0 0 0,0-1 0,0 1 0,0-1-1,0 1 1,0-1 0,0 0 0,1 1 0,-1-1 0,2 1-1,10-1-7662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49.985"/>
    </inkml:context>
    <inkml:brush xml:id="br0">
      <inkml:brushProperty name="width" value="0.025" units="cm"/>
      <inkml:brushProperty name="height" value="0.025" units="cm"/>
    </inkml:brush>
  </inkml:definitions>
  <inkml:trace contextRef="#ctx0" brushRef="#br0">1 0 8392,'0'0'12102,"0"11"-10618,1 104 1522,-1-114-2990,0 0 1,0 0-1,0 0 0,0 0 1,1 0-1,-1 0 1,0-1-1,0 1 1,0 0-1,1 0 0,-1 0 1,0 0-1,1-1 1,-1 1-1,1 0 1,-1 0-1,1-1 1,-1 1-1,1 0 0,0-1 1,-1 1-1,1-1 1,0 1-1,-1-1 1,1 1-1,0-1 0,0 1 1,1 0-1,1-1 11,-1 1-1,1-1 1,-1 0-1,1 1 1,0-1-1,-1 0 1,1-1-1,-1 1 1,6-2-1,2 0 17,-1-1 0,0 0 0,0-1-1,14-8 1,11-12-10,-25 17-22,1 0-1,0 0 1,0 1-1,0 1 1,16-7-1,-26 12-10,0 0-1,1 0 1,-1 0 0,0 0-1,1 0 1,-1 0-1,0 0 1,0 0 0,1 0-1,-1 0 1,0 0-1,1 0 1,-1 0-1,0 0 1,0 0 0,1 0-1,-1 0 1,0 0-1,1 1 1,-1-1 0,0 0-1,0 0 1,0 0-1,1 1 1,-1-1-1,0 0 1,0 0 0,0 0-1,1 1 1,-1-1-1,0 0 1,0 1 0,0-1-1,0 0 1,0 0-1,0 1 1,1-1-1,-1 0 1,0 1 0,0-1-1,0 0 1,0 1-1,0 21 278,-9 19 441,6-33-597,1 0-1,0 1 1,0-1-1,0 0 1,1 1-1,0 14 1,1-23-141,0 1 1,1-1 0,-1 0 0,0 1-1,0-1 1,0 0 0,1 0 0,-1 1-1,0-1 1,0 0 0,1 0-1,-1 1 1,0-1 0,0 0 0,1 0-1,-1 0 1,0 1 0,1-1 0,-1 0-1,0 0 1,1 0 0,-1 0-1,0 0 1,1 0 0,-1 0 0,0 0-1,1 0 1,-1 0 0,0 0 0,1 0-1,-1 0 1,1 0 0,-1 0-1,0 0 1,1 0 0,-1 0 0,0 0-1,0 0 1,1-1 0,-1 1 0,0 0-1,1 0 1,-1 0 0,0-1-1,0 1 1,1-1 0,16-10-3309,-5-6-1070,2-6-2494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0.357"/>
    </inkml:context>
    <inkml:brush xml:id="br0">
      <inkml:brushProperty name="width" value="0.025" units="cm"/>
      <inkml:brushProperty name="height" value="0.025" units="cm"/>
    </inkml:brush>
  </inkml:definitions>
  <inkml:trace contextRef="#ctx0" brushRef="#br0">111 1 15887,'0'0'3443,"-3"10"-1553,-4 16-638,2 0 0,-3 42 0,5 131-446,4-119-702,-4-74 67,-6-13-96,-4-13-161,-9-40-441,-17-36 152,66 96 284,24 1-2138,2 1-5802,-25-2 765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0.983"/>
    </inkml:context>
    <inkml:brush xml:id="br0">
      <inkml:brushProperty name="width" value="0.025" units="cm"/>
      <inkml:brushProperty name="height" value="0.025" units="cm"/>
    </inkml:brush>
  </inkml:definitions>
  <inkml:trace contextRef="#ctx0" brushRef="#br0">50 56 10698,'0'0'12871,"-8"1"-12839,-25 4-21,24-2 2,13 0-31,8-2-15,31-24 2345,-41 23-2272,0 0 1,0-1 0,0 1-1,-1-1 1,1 0-1,0 1 1,0-1-1,-1 0 1,1 0 0,0 0-1,-1 0 1,1-1-1,-1 1 1,1 0-1,-1-1 1,0 1 0,1-1-1,-1 1 1,0-1-1,0 0 1,0 1-1,0-1 1,-1 0 0,1 0-1,0 0 1,-1 1-1,1-1 1,-1 0-1,1-3 1,-2 5-37,1 0 1,0-1-1,-1 1 0,1 0 1,0-1-1,-1 1 0,1 0 1,0-1-1,-1 1 0,1 0 1,-1 0-1,1-1 0,-1 1 1,1 0-1,-1 0 0,1 0 0,-1 0 1,1 0-1,0 0 0,-1 0 1,1 0-1,-1 0 0,1 0 1,-1 0-1,1 0 0,-1 0 1,1 0-1,-1 0 0,1 0 1,-1 0-1,1 1 0,-1-1 1,1 0-1,-1 0 0,1 0 1,0 1-1,-1-1 0,1 0 1,0 1-1,-1-1 0,0 1 1,-20 12-64,16-7 81,0 1 0,0 1 1,0-1-1,0 0 0,1 1 1,1 0-1,-1 0 0,1 1 0,1-1 1,0 0-1,0 1 0,0-1 1,1 1-1,0 0 0,1 0 0,1 12 1,-1-20-15,1 1 0,0-1 0,-1 0 0,1 0 0,0 1 1,0-1-1,0 0 0,0 0 0,0 0 0,0 0 0,0 0 0,0 0 1,0-1-1,0 1 0,1 0 0,-1-1 0,0 1 0,1 0 0,-1-1 1,0 1-1,1-1 0,-1 0 0,0 0 0,1 1 0,-1-1 0,1 0 1,-1 0-1,1 0 0,-1 0 0,0-1 0,1 1 0,1-1 0,4 1 17,0-1 0,-1-1-1,1 1 1,-1-1 0,11-4-1,-4-2-20,-1 0 0,0-1 0,0-1 0,-1 0 0,0 0-1,0-1 1,-1-1 0,-1 0 0,0 0 0,8-14 0,-21 32-7,1 0 0,-1 0 0,2 1 0,-1-1 1,1 1-1,0 0 0,0 0 0,1 0 0,-1 0 0,2 0 1,-1 0-1,1 0 0,0 0 0,1 8 0,0-14 6,0 0 0,0 0 0,0 1 1,0-1-1,1 0 0,-1 0 0,0 0 0,0 0 0,1-1 0,-1 1 0,0 0 0,1-1 1,-1 1-1,1 0 0,-1-1 0,1 0 0,-1 1 0,1-1 0,2 0 0,37 4-182,-28-3-296,-8 0-162,18 0-2066,-13-6-3695,-6-7 494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1.369"/>
    </inkml:context>
    <inkml:brush xml:id="br0">
      <inkml:brushProperty name="width" value="0.025" units="cm"/>
      <inkml:brushProperty name="height" value="0.025" units="cm"/>
    </inkml:brush>
  </inkml:definitions>
  <inkml:trace contextRef="#ctx0" brushRef="#br0">0 0 15599,'0'0'9769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2.229"/>
    </inkml:context>
    <inkml:brush xml:id="br0">
      <inkml:brushProperty name="width" value="0.025" units="cm"/>
      <inkml:brushProperty name="height" value="0.025" units="cm"/>
    </inkml:brush>
  </inkml:definitions>
  <inkml:trace contextRef="#ctx0" brushRef="#br0">100 1 10186,'0'0'9582,"-9"9"-8103,1-1-1155,1 0 0,-1 0 0,2 1 1,0 0-1,0 0 0,0 1 0,1 0 0,0 0 0,1 0 1,-3 13-1,0-1-25,2 1 0,1-1 0,1 1 0,1 0 0,0 0 0,5 45-1,-3-68-320,0 1-1,0-1 0,0 1 0,0-1 1,1 0-1,-1 1 0,0-1 0,0 1 1,1-1-1,-1 0 0,0 1 0,0-1 0,1 0 1,-1 1-1,1-1 0,-1 0 0,0 0 1,1 1-1,-1-1 0,1 0 0,-1 0 0,0 0 1,1 0-1,-1 1 0,1-1 0,-1 0 1,1 0-1,-1 0 0,0 0 0,1 0 1,-1 0-1,1 0 0,-1 0 0,1 0 0,-1 0 1,1-1-1,-1 1 0,0 0 0,1 0 1,-1 0-1,1 0 0,-1-1 0,0 1 1,1 0-1,-1 0 0,1-1 0,-1 1 0,0 0 1,1-1-1,-1 1 0,0 0 0,0-1 1,1 1-1,-1-1 0,0 1 0,0 0 1,0-1-1,1 1 0,-1-1 0,0 1 0,0-1 1,0 1-1,0-1 0,3-17-2907,-1-1 1,0 1-1,-2-1 0,-1-19 1,-2 0-5405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2.605"/>
    </inkml:context>
    <inkml:brush xml:id="br0">
      <inkml:brushProperty name="width" value="0.025" units="cm"/>
      <inkml:brushProperty name="height" value="0.025" units="cm"/>
    </inkml:brush>
  </inkml:definitions>
  <inkml:trace contextRef="#ctx0" brushRef="#br0">1 35 8008,'0'0'13388,"49"-12"-11914,-16 10-385,8 0-353,2-2-255,1-1-193,-3 1-160,-5 2-64,-7-1-96,-8 2-833,-10 1-480,-7 0-705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2.952"/>
    </inkml:context>
    <inkml:brush xml:id="br0">
      <inkml:brushProperty name="width" value="0.025" units="cm"/>
      <inkml:brushProperty name="height" value="0.025" units="cm"/>
    </inkml:brush>
  </inkml:definitions>
  <inkml:trace contextRef="#ctx0" brushRef="#br0">1 0 13645,'0'0'9406,"13"3"-8424,25 0-667,1 0 0,75-7 0,2-1-2258,-126 7-4604,-8 3 2569,6-1 703,-17 6-4423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3.307"/>
    </inkml:context>
    <inkml:brush xml:id="br0">
      <inkml:brushProperty name="width" value="0.025" units="cm"/>
      <inkml:brushProperty name="height" value="0.025" units="cm"/>
    </inkml:brush>
  </inkml:definitions>
  <inkml:trace contextRef="#ctx0" brushRef="#br0">0 126 9129,'0'0'12491,"58"43"-11626,-18-48-416,5-7-225,-2-3-128,1-2-96,-6-2-1025,-6-1-929,-6 1-864,-8-3-1923,0 0 1090,-9 4-1410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3.634"/>
    </inkml:context>
    <inkml:brush xml:id="br0">
      <inkml:brushProperty name="width" value="0.025" units="cm"/>
      <inkml:brushProperty name="height" value="0.025" units="cm"/>
    </inkml:brush>
  </inkml:definitions>
  <inkml:trace contextRef="#ctx0" brushRef="#br0">44 14 3844,'0'0'16650,"-7"9"-15561,3-3-918,1-2-15,-1-1 0,1 1 0,0 0 0,1 1 0,-1-1 0,1 0 0,0 1 1,0 0-1,0-1 0,0 1 0,1 0 0,0 0 0,0 0 0,0 0 0,1 0 0,0 7 0,0-11-140,1 0 0,0-1 0,0 1 0,-1 0 0,1 0-1,0-1 1,0 1 0,0 0 0,0-1 0,0 1 0,0-1 0,0 1 0,0-1-1,0 0 1,0 1 0,0-1 0,0 0 0,1 0 0,-1 0 0,0 0 0,0 0 0,0 0-1,0 0 1,0 0 0,0 0 0,0 0 0,1-1 0,-1 1 0,0 0 0,2-2-1,33-12 160,-2-22-89,-28 30-67,-1-1 0,1 1-1,0 0 1,1 0-1,7-5 1,-12 20 44,0 1 0,-1 0 0,-1 0 0,0 10 0,0-17-48,0-1 1,-1 1 0,1 0-1,1-1 1,-1 1-1,0 0 1,1-1-1,-1 1 1,1-1-1,0 1 1,0-1-1,0 1 1,0-1 0,0 1-1,1-1 1,-1 0-1,1 0 1,-1 0-1,1 0 1,0 0-1,0 0 1,0 0 0,0 0-1,0-1 1,0 1-1,0-1 1,0 1-1,1-1 1,-1 0-1,1 0 1,-1 0-1,1-1 1,-1 1 0,1 0-1,0-1 1,-1 0-1,1 1 1,-1-1-1,1 0 1,0 0-1,-1-1 1,1 1 0,0 0-1,-1-1 1,5-1-1,-5 1-14,0 0-1,0 0 1,1-1 0,-1 1-1,0-1 1,0 1 0,0-1-1,0 0 1,-1 0 0,1 1-1,0-1 1,-1 0 0,1-1-1,-1 1 1,0 0-1,0 0 1,0-1 0,0 1-1,0 0 1,0-1 0,-1 1-1,1-1 1,-1 1 0,1-1-1,-1 1 1,0-1-1,0-3 1,0 4 44,0 0 0,0 0 1,1 0-1,-1 0 0,0 0 0,-1 0 0,1 0 1,0 0-1,0 0 0,-1 0 0,1 0 0,-1 0 0,0 0 1,0 0-1,0 1 0,1-1 0,-2 0 0,1 1 0,0-1 1,0 0-1,0 1 0,-1 0 0,1-1 0,-1 1 0,1 0 1,-1-1-1,1 1 0,-1 0 0,0 0 0,0 0 1,0 1-1,1-1 0,-1 0 0,0 1 0,-3-1 0,4 1-13,48-2-427,-3-7-2513,0-6-4738,-19 4 66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4.506"/>
    </inkml:context>
    <inkml:brush xml:id="br0">
      <inkml:brushProperty name="width" value="0.025" units="cm"/>
      <inkml:brushProperty name="height" value="0.025" units="cm"/>
    </inkml:brush>
  </inkml:definitions>
  <inkml:trace contextRef="#ctx0" brushRef="#br0">9 1 10090,'-1'4'8461,"-1"16"-3885,0 139-1860,1-112-2554,-1-29-173,1 1 0,1 0 0,1 0 0,1 0 0,0-1 1,2 1-1,0-1 0,7 20 0,5-17-2148,-15-21 1904,-1 1 1,1-1-1,0 0 0,-1 1 1,1-1-1,0 0 0,-1 0 1,1 0-1,0 1 0,-1-1 1,1 0-1,0 0 0,0 0 1,-1 0-1,1 0 0,0 0 1,-1-1-1,1 1 0,0 0 1,0 0-1,0-1 0,9-7-7544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38.592"/>
    </inkml:context>
    <inkml:brush xml:id="br0">
      <inkml:brushProperty name="width" value="0.025" units="cm"/>
      <inkml:brushProperty name="height" value="0.025" units="cm"/>
    </inkml:brush>
  </inkml:definitions>
  <inkml:trace contextRef="#ctx0" brushRef="#br0">1 156 8456,'0'0'15006,"12"-1"-13970,-2 1-886,-1-1 1,0-1-1,1 0 0,-1 0 1,0 0-1,0-2 0,0 1 1,0-1-1,-1 0 0,0-1 1,15-10-1,-6 4 38,38-32 105,-52 41-262,-1 0-1,1-1 1,-1 1 0,0-1-1,0 0 1,1 1 0,-2-1-1,1 0 1,0 0 0,-1 0-1,1 0 1,-1 0 0,0-1-1,0 1 1,1-6 0,-3 8-7,0 1-1,0-1 1,0 1 0,0-1 0,0 1 0,0-1-1,-1 1 1,1-1 0,0 1 0,0 0 0,0 0-1,-1 0 1,1-1 0,0 1 0,0 1 0,0-1-1,-1 0 1,1 0 0,-2 1 0,-28 3 50,22 0-58,0 0 1,1 1 0,0 0 0,0 0 0,0 1 0,1 0 0,-1 0-1,1 1 1,1 0 0,-11 13 0,4-2 208,1-1-1,1 2 1,-17 33-1,27-49-186,-1 1 0,1-1-1,-1 1 1,1 0 0,0-1-1,0 1 1,0 0-1,1-1 1,-1 1 0,1 0-1,0 0 1,1 4 0,-1-7-32,1 1 0,0-1 1,0 0-1,0 1 0,0-1 0,0 0 1,0 0-1,0 0 0,0 0 1,0 0-1,1 0 0,-1 0 0,0 0 1,1 0-1,-1 0 0,1-1 1,-1 1-1,1-1 0,-1 1 0,1-1 1,-1 0-1,1 1 0,-1-1 1,1 0-1,0 0 0,-1 0 0,1 0 1,-1 0-1,3-1 0,11 0-391,-1 0 1,1 0-1,-1-2 0,0 1 0,23-9 0,-24 6-1856,-1 0-1,-1-1 1,20-11 0,-10 1-5116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5.517"/>
    </inkml:context>
    <inkml:brush xml:id="br0">
      <inkml:brushProperty name="width" value="0.025" units="cm"/>
      <inkml:brushProperty name="height" value="0.025" units="cm"/>
    </inkml:brush>
  </inkml:definitions>
  <inkml:trace contextRef="#ctx0" brushRef="#br0">74 111 897,'0'0'11819,"8"-9"-9758,-3 5-1720,35-42 2424,-38 43-2243,-1 0 1,1-1-1,0 1 0,-1 0 0,1 0 1,-1-1-1,0 1 0,0-1 0,-1 1 0,1-7 1,-1 9-454,0 1 1,0 0-1,-1-1 0,1 1 1,-1-1-1,1 1 1,0 0-1,-1-1 1,1 1-1,-1 0 1,1-1-1,-1 1 0,1 0 1,-1-1-1,1 1 1,-1 0-1,1 0 1,-1 0-1,1 0 0,-1 0 1,1 0-1,-1 0 1,1-1-1,-1 1 1,1 1-1,-1-1 1,0 0-1,1 0 0,-1 0 1,1 0-1,-1 0 1,1 0-1,-1 1 1,-23 5 67,17-2-119,0 1-1,0 0 1,0 0 0,1 0 0,-1 1-1,1 0 1,1 0 0,-1 1-1,1-1 1,0 1 0,1 0 0,-1 1-1,1-1 1,1 1 0,-1 0-1,2 0 1,-1 0 0,1 0 0,0 0-1,0 1 1,0 8 0,2-15-10,1-1 0,-1 0 0,0 1 0,0-1 0,1 0 0,-1 1 0,1-1 0,-1 0 0,1 0 0,-1 1 0,1-1 0,0 0 0,0 0 0,-1 0 1,1 0-1,0 0 0,0 0 0,0 0 0,0 0 0,0 0 0,0-1 0,1 1 0,-1 0 0,0-1 0,0 1 0,1 0 0,-1-1 0,0 0 0,0 1 0,1-1 0,-1 0 0,0 0 0,1 0 1,-1 1-1,1-1 0,-1-1 0,0 1 0,2 0 0,2 0 21,-1-1 1,0 1-1,0-1 1,1 0-1,-1 0 0,0 0 1,0-1-1,0 1 1,0-1-1,0 0 1,5-4-1,-3 0 4,0 0-1,0 0 1,0-1-1,-1 0 1,0 0-1,-1 0 1,0 0 0,0-1-1,0 0 1,-1 0-1,0 0 1,-1 0-1,0 0 1,0 0 0,0-1-1,-1 1 1,-1-1-1,1 1 1,-2-13-1,1 20-253,0 0 0,0 0-1,0 1 1,-1-1 0,1 0-1,0 0 1,0 1 0,-1-1-1,1 0 1,0 1 0,-1-1-1,1 1 1,0-1 0,-1 0-1,1 1 1,-1-1 0,1 1-1,-1-1 1,1 1 0,-1-1-1,0 1 1,1 0 0,-1-1-1,0 1 1,0-1 0,0 1 54,1 0 1,0 0 0,-1 0 0,1 0 0,0 0 0,-1 0 0,1 0 0,0 0 0,-1 1 0,1-1-1,0 0 1,-1 0 0,1 0 0,0 0 0,-1 1 0,1-1 0,0 0 0,0 0 0,-1 1-1,1-1 1,0 0 0,0 0 0,-1 1 0,1-1 0,0 0 0,0 1 0,0-1 0,0 0-1,-1 1 1,1-1 0,0 0 0,0 1 0,0-1 0,0 0 0,0 1 0,0-1 0,0 0 0,0 1-1,0-1 1,0 0 0,0 1 0,0-1 0,0 0 0,0 1 0,1-1 0,-1 0 0,0 1-1,0-1 1,0 0 0,0 1 0,1-1 0,1 7-6005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5.847"/>
    </inkml:context>
    <inkml:brush xml:id="br0">
      <inkml:brushProperty name="width" value="0.025" units="cm"/>
      <inkml:brushProperty name="height" value="0.025" units="cm"/>
    </inkml:brush>
  </inkml:definitions>
  <inkml:trace contextRef="#ctx0" brushRef="#br0">0 41 7143,'0'0'3454,"11"-4"-267,-1 0-2544,4-2 757,1 0-1,0 1 1,0 1 0,0 0-1,0 1 1,1 1 0,26-1-1,-42 4-1359,0-1-1,1 0 0,-1 0 1,0 1-1,0-1 1,0 0-1,0 1 0,1-1 1,-1 0-1,0 1 1,0-1-1,0 0 1,0 1-1,0-1 0,0 0 1,0 1-1,0-1 1,0 0-1,0 1 0,0-1 1,0 1-1,0-1 1,-1 0-1,1 1 0,0-1 1,0 0-1,0 0 1,0 1-1,0-1 0,-1 0 1,1 1-1,0-1 1,0 0-1,-1 0 0,1 1 1,0-1-1,0 0 1,-1 0-1,1 1 0,-11 12 414,-24 17 533,-30 31-226,62-57-742,0 0-1,-1 0 1,2 0-1,-1 0 0,0 0 1,1 1-1,0-1 0,0 1 1,0 0-1,1 0 1,-1 0-1,1 0 0,0-1 1,0 7-1,2-10-14,-1 0 0,0 1 0,1-1 0,-1 0 0,1 0 0,-1 0 0,1 0-1,-1 0 1,1-1 0,0 1 0,0 0 0,-1 0 0,1 0 0,0 0 0,0-1 0,0 1 0,0 0 0,0-1 0,0 1-1,0-1 1,0 1 0,0-1 0,0 0 0,0 1 0,0-1 0,0 0 0,0 0 0,0 1 0,0-1 0,1 0 0,0-1 0,47 2 87,-36-1-60,6-1 69,0 0 1,32-7 0,-6-5-1338,-9-9-4037,-29 13 438,-6-2-2455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6.187"/>
    </inkml:context>
    <inkml:brush xml:id="br0">
      <inkml:brushProperty name="width" value="0.025" units="cm"/>
      <inkml:brushProperty name="height" value="0.025" units="cm"/>
    </inkml:brush>
  </inkml:definitions>
  <inkml:trace contextRef="#ctx0" brushRef="#br0">1 28 1537,'0'0'21621,"70"1"-20468,-36-5-416,2-3-353,2 2-288,-5 3-64,-5-1-1409,-5-1-1858,-8 0-3972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6.625"/>
    </inkml:context>
    <inkml:brush xml:id="br0">
      <inkml:brushProperty name="width" value="0.025" units="cm"/>
      <inkml:brushProperty name="height" value="0.025" units="cm"/>
    </inkml:brush>
  </inkml:definitions>
  <inkml:trace contextRef="#ctx0" brushRef="#br0">136 26 13645,'0'0'7644,"-10"-2"-6597,3 1-940,0 0 1,0 0-1,0 1 1,-1-1-1,1 1 1,0 1-1,0 0 1,-12 2-1,16-2-54,1 0 0,-1 0-1,1 0 1,-1 0 0,0 0 0,1 1 0,0-1 0,-1 1 0,1-1-1,0 1 1,0 0 0,0 0 0,0 0 0,0 0 0,1 0-1,-1 1 1,0-1 0,1 0 0,0 1 0,-1-1 0,1 1-1,0 0 1,1-1 0,-1 1 0,0 0 0,1 0 0,-1-1-1,1 1 1,0 0 0,0 4 0,0-6-35,0-1 1,0 1-1,0 0 0,1-1 1,-1 1-1,0 0 1,0-1-1,0 1 0,1 0 1,-1-1-1,0 1 1,1-1-1,-1 1 0,0-1 1,1 1-1,-1 0 0,1-1 1,-1 0-1,1 1 1,-1-1-1,1 1 0,0-1 1,-1 1-1,1-1 1,-1 0-1,1 0 0,0 1 1,1-1-1,26 2 328,-20-2-297,1-2 1,-1 1-1,0-1 1,14-5-1,44-35 29,-55 33-64,0 1 0,0 1 0,1 0 0,0 1 0,0 0 0,19-7 1,-31 13 6,1 0 1,0 0 0,-1 0 0,1 0 0,-1 0-1,1 0 1,0 1 0,-1-1 0,1 0 0,-1 0-1,1 0 1,0 0 0,-1 1 0,1-1 0,-1 0-1,1 1 1,-1-1 0,1 0 0,-1 1 0,1-1-1,-1 1 1,1-1 0,-1 1 0,0-1 0,1 1-1,-1-1 1,0 1 0,1-1 0,-1 1 0,0-1-1,0 1 1,1-1 0,-1 1 0,0 0 0,0-1-1,0 1 1,0 0 0,0-1 0,0 1 0,0-1-1,0 1 1,0 0 0,0-1 0,0 1 0,0-1-1,-1 1 1,1 0 0,0 0 0,-10 46 1290,6-23-335,4-23-963,1-1-1,-1 0 0,1 1 1,-1-1-1,1 1 1,0-1-1,-1 1 0,1-1 1,0 0-1,-1 0 0,1 1 1,0-1-1,-1 0 1,1 0-1,0 0 0,0 0 1,-1 0-1,1 0 0,0 0 1,-1 0-1,1 0 1,0 0-1,0 0 0,-1 0 1,2-1-1,22-3 77,-18 1-82,0 0 0,1-1 1,-2 0-1,1 0 0,0 0 0,-1-1 0,7-7 1,29-20 32,-41 38-60,-1 0 1,0 0-1,0 0 0,0 0 0,-3 9 1,1 2-2540,1 10-6719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3:57.126"/>
    </inkml:context>
    <inkml:brush xml:id="br0">
      <inkml:brushProperty name="width" value="0.025" units="cm"/>
      <inkml:brushProperty name="height" value="0.025" units="cm"/>
    </inkml:brush>
  </inkml:definitions>
  <inkml:trace contextRef="#ctx0" brushRef="#br0">2 118 9545,'0'0'17718,"10"0"-17366,4-1-274,1 0-1,-1-1 0,0-1 0,27-8 0,-33 8-51,0 0 1,0 0-1,0-1 0,-1 1 0,1-2 0,-1 1 0,0-1 0,0 0 0,0-1 1,-1 0-1,8-8 0,-13 13-13,-1 0 0,1 0 0,0 0 0,0 1 0,-1-1 0,1 0 0,-1 0 0,1 0 0,0-1 0,-1 1 0,0 0 0,1 0 0,-1 0 0,0 0 0,0 0 0,1 0 0,-1-1 0,0 1 0,0 0 0,0 0 0,0 0 0,-1 0 0,1-1 0,0 0 0,-1 1-4,0 0-1,0 0 0,0 1 0,0-1 0,0 0 1,0 0-1,0 1 0,0-1 0,0 1 0,0-1 1,0 1-1,0-1 0,0 1 0,0-1 0,-1 1 1,1 0-1,0 0 0,-2 0 0,-5-1 0,1 1 1,-1 0-1,1 1 0,0 0 0,-1 0 1,-9 3-1,9 0 25,-1 0 0,1 0 1,0 1-1,0 0 0,1 0 0,-1 0 1,1 1-1,1 1 0,-1-1 0,1 1 1,-9 12-1,12-15 33,-1 1 1,1 0 0,0 1-1,0-1 1,0 1 0,1-1 0,0 1-1,0 0 1,0-1 0,1 1-1,0 0 1,0 0 0,0 1-1,1-1 1,0 0 0,0 0-1,0 0 1,3 9 0,-2-13-60,0 0 0,0 0 0,0 1 0,1-1 0,-1 0 0,0 0 0,1-1 0,0 1 0,0 0 0,-1 0 0,1-1 0,0 1 0,0-1 0,0 0 0,0 1 0,1-1 0,-1 0 0,0 0 0,0-1 0,1 1 0,-1 0 0,1-1 0,3 1 0,63 3-450,-57-4 130,51-7-3055,-1-15-4106,-18 0-1911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4.711"/>
    </inkml:context>
    <inkml:brush xml:id="br0">
      <inkml:brushProperty name="width" value="0.025" units="cm"/>
      <inkml:brushProperty name="height" value="0.025" units="cm"/>
    </inkml:brush>
  </inkml:definitions>
  <inkml:trace contextRef="#ctx0" brushRef="#br0">61 107 9033,'0'0'1676,"-8"0"454,1 1-1387,4 0-465,0-1 0,0 1 0,0-1 0,0 1 0,1-1 0,-1 0 0,0 0-1,0-1 1,0 1 0,0 0 0,0-1 0,-4-1 0,6 1-195,1 1 0,-1-1 0,1 0 0,0 1 0,-1-1 0,1 0 0,0 1 0,0-1 1,0 0-1,-1 1 0,1-1 0,0 0 0,0 0 0,0 1 0,0-1 0,0 0 0,0 1 0,0-1 0,1 0 0,-1 0 0,0 1 0,0-1 0,0 0 0,1 1 1,-1-1-1,0 0 0,1 1 0,-1-1 0,1 1 0,-1-1 0,0 1 0,1-1 0,-1 1 0,1-1 0,0 1 0,-1-1 0,1 1 0,-1-1 0,2 1 1,22-22 340,-14 15-315,1-1 0,0 2 0,0 0 0,1 0 0,0 1 0,0 1 0,0-1 0,0 2 0,1 0 0,-1 1-1,1 0 1,0 0 0,0 2 0,12 0 0,-22 0-105,0 0 0,-1 1-1,1 0 1,-1-1 0,1 1 0,-1 0 0,1 0-1,-1 0 1,0 0 0,1 1 0,-1-1-1,0 1 1,0-1 0,0 1 0,0 0 0,0 0-1,0 0 1,-1 0 0,1 0 0,-1 0 0,1 0-1,-1 0 1,0 1 0,0-1 0,0 1-1,1 2 1,2 8 50,-1 0-1,-1 1 1,0-1-1,0 16 1,5 28 206,-7-56-223,1 0 0,-1 0 0,0 0 0,1 0 0,-1 1 0,0-1 0,1 0 1,0 0-1,-1 0 0,1 0 0,-1 0 0,1 0 0,0-1 0,0 1 0,0 0 0,0 0 0,-1 0 0,1-1 0,0 1 1,0 0-1,0-1 0,0 1 0,1-1 0,-1 1 0,0-1 0,0 0 0,0 1 0,0-1 0,0 0 0,0 0 0,1 0 0,-1 0 1,0 0-1,0 0 0,0 0 0,1 0 0,-1 0 0,0-1 0,0 1 0,0 0 0,0-1 0,0 1 0,0-1 0,0 1 0,0-1 1,0 0-1,0 1 0,0-1 0,0 0 0,0 0 0,0 1 0,0-2 0,5-3 167,0 0 1,-1 0-1,1-1 0,-1 0 1,-1 1-1,8-14 0,-7 10-101,-1-1 0,-1 0-1,0 0 1,0 0 0,1-17 0,1 2-629,-5 25 130,0-1 0,1 0 0,-1 1 0,1-1-1,-1 0 1,0 1 0,1-1 0,-1 0 0,1 1 0,0-1 0,-1 1 0,1-1 0,-1 1 0,1-1 0,0 1 0,-1 0-1,1-1 1,0 1 0,0 0 0,-1-1 0,1 1 0,0 0 0,1 0 0,3-3-3503,6-1-2950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5.149"/>
    </inkml:context>
    <inkml:brush xml:id="br0">
      <inkml:brushProperty name="width" value="0.025" units="cm"/>
      <inkml:brushProperty name="height" value="0.025" units="cm"/>
    </inkml:brush>
  </inkml:definitions>
  <inkml:trace contextRef="#ctx0" brushRef="#br0">0 324 10250,'0'0'12940,"9"-9"-12241,59-65 309,100-144-1,-153 197-812,-15 21-190,0 0-1,0 0 1,0-1-1,0 1 1,0 0-1,0 0 1,1 0-1,-1 0 1,0 0-1,0 0 0,0 0 1,0 0-1,0 0 1,0 0-1,0 0 1,0 0-1,0-1 1,1 1-1,-1 0 1,0 0-1,0 0 1,0 0-1,0 0 0,0 0 1,0 0-1,0 0 1,1 0-1,-1 0 1,0 0-1,0 0 1,0 0-1,0 0 1,0 0-1,0 0 1,0 1-1,1-1 0,-1 0 1,0 0-1,0 0 1,0 0-1,0 0 1,0 0-1,0 0 1,0 0-1,0 0 1,0 0-1,1 0 1,-1 0-1,0 1 0,0-1 1,0 0-1,0 0 1,0 0-1,0 0 1,0 0-1,0 0 1,0 0-1,0 0 1,0 1-1,0-1 1,0 0-1,0 0 1,0 0-1,0 0 0,0 0 1,0 0-1,0 0 1,0 1-1,2 16 69,-2 23-5,-4-21-34,0 1 0,-1-1 0,0 0 0,-12 25 0,10-28-49,1 0 1,0 1 0,2-1-1,0 1 1,0 0 0,0 22-1,4-39-221,0 1 1,0-1-1,1 1 0,-1-1 1,1 1-1,-1-1 0,0 0 1,1 1-1,-1-1 0,1 0 0,-1 1 1,1-1-1,-1 0 0,1 1 1,-1-1-1,1 0 0,-1 0 1,1 0-1,0 1 0,-1-1 0,1 0 1,-1 0-1,1 0 0,0 0 1,-1 0-1,1 0 0,-1 0 1,1 0-1,-1-1 0,1 1 0,0 0 1,-1 0-1,1 0 0,-1 0 1,1-1-1,-1 1 0,1 0 1,-1-1-1,1 1 0,-1 0 0,1-1 1,-1 1-1,0-1 0,1 1 1,0-1-1,8-12-6763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5.601"/>
    </inkml:context>
    <inkml:brush xml:id="br0">
      <inkml:brushProperty name="width" value="0.025" units="cm"/>
      <inkml:brushProperty name="height" value="0.025" units="cm"/>
    </inkml:brush>
  </inkml:definitions>
  <inkml:trace contextRef="#ctx0" brushRef="#br0">162 1 7559,'0'0'15780,"-10"4"-14963,2 1-694,0 0 0,0 0 0,0 1-1,1 0 1,0 0 0,0 1 0,0 0-1,1 0 1,0 1 0,1 0 0,-1 0 0,2 0-1,-1 0 1,-4 12 0,1-6-26,1 0 0,0 1 0,1 0 1,1 1-1,0-1 0,2 1 0,-1 0 0,2 0 0,-2 23 1,4-37-94,0 0 0,1 0 1,-1 0-1,0 0 0,1-1 1,-1 1-1,1 0 1,-1 0-1,1 0 0,0 0 1,0 0-1,0-1 1,0 1-1,0 0 0,0-1 1,1 1-1,-1-1 0,1 1 1,-1-1-1,1 0 1,2 2-1,-1-1 7,0-1-1,0 1 1,1-1 0,-1 0-1,1 0 1,-1-1 0,0 1-1,1-1 1,-1 1 0,1-1-1,5-1 1,-1 0 6,-1 0 0,1 0 0,-1-1 0,1 0-1,-1 0 1,0-1 0,0 0 0,0 0 0,0 0 0,-1-1 0,8-6 0,-10 7-6,-1 0 1,0 0 0,0 0-1,-1-1 1,1 1 0,-1-1-1,0 0 1,0 0 0,0 0-1,0 0 1,-1 0 0,1 0-1,-1 0 1,0 0 0,0-1-1,-1 1 1,1-9 0,-1 11-9,-1-1 0,1 1-1,0 0 1,-1-1 0,0 1 0,1 0 0,-1 0 0,0 0 0,0 0 0,0 0 0,0 0 0,-1 0 0,1 0 0,-1 0 0,1 0 0,-1 0-1,1 1 1,-1-1 0,0 1 0,0-1 0,0 1 0,0 0 0,0 0 0,0 0 0,0 0 0,0 0 0,-1 0 0,1 0 0,0 1-1,0-1 1,-1 1 0,1 0 0,-4 0 0,-1-1 16,1 0-1,-1 1 1,1 0-1,0 1 1,-1 0 0,-6 1-1,11-2-162,1 1 0,-1-1 0,1 1-1,0 0 1,-1-1 0,1 1 0,0 0 0,-1 0-1,1-1 1,0 1 0,0 0 0,0 1 0,0-1-1,0 0 1,0 0 0,0 0 0,0 1 0,0-1-1,0 0 1,1 1 0,-1-1 0,0 0 0,1 1-1,0-1 1,-1 1 0,1-1 0,0 1 0,0-1-1,-1 1 1,1 2 0,0-4-85,0 1 0,0-1-1,0 0 1,0 1 0,0-1-1,0 1 1,0-1 0,0 0-1,0 1 1,0-1 0,0 0 0,0 1-1,1-1 1,-1 1 0,0-1-1,0 0 1,0 1 0,0-1 0,1 0-1,-1 1 1,0-1 0,0 0-1,1 0 1,-1 1 0,0-1 0,0 0-1,1 1 1,-1-1 0,0 0-1,1 0 1,-1 0 0,0 0 0,1 1-1,-1-1 1,1 0 0,-1 0-1,0 0 1,1 0 0,-1 0 0,1 0-1,13 1-8578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5.991"/>
    </inkml:context>
    <inkml:brush xml:id="br0">
      <inkml:brushProperty name="width" value="0.025" units="cm"/>
      <inkml:brushProperty name="height" value="0.025" units="cm"/>
    </inkml:brush>
  </inkml:definitions>
  <inkml:trace contextRef="#ctx0" brushRef="#br0">1 1 5765,'0'0'17681,"17"58"-17104,-17-23-289,0-1-224,-2-1-32,-2-5 0,3-2-384,1-6-897,0-6-673,0-7-673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6.428"/>
    </inkml:context>
    <inkml:brush xml:id="br0">
      <inkml:brushProperty name="width" value="0.025" units="cm"/>
      <inkml:brushProperty name="height" value="0.025" units="cm"/>
    </inkml:brush>
  </inkml:definitions>
  <inkml:trace contextRef="#ctx0" brushRef="#br0">1 48 10666,'0'0'8568,"11"-7"-7068,-1 1-1193,1 0 0,0 1 0,0 0 0,0 0 0,22-4 0,-29 8-260,1 0-1,0 0 1,-1 0 0,1 1 0,0-1 0,0 1 0,0 1 0,-1-1-1,1 1 1,0-1 0,-1 1 0,1 1 0,0-1 0,-1 1-1,1 0 1,-1 0 0,0 0 0,0 0 0,0 1 0,0-1 0,4 5-1,-6-6-39,-1 0-1,0 1 1,1-1 0,-1 0-1,0 1 1,0-1-1,0 1 1,0 0-1,0-1 1,0 1 0,0 0-1,-1-1 1,1 1-1,-1 0 1,1 0-1,-1 0 1,0 0-1,1-1 1,-1 1 0,0 0-1,0 0 1,-1 0-1,1 0 1,0 0-1,-1 0 1,1-1 0,-1 1-1,1 0 1,-1 0-1,0-1 1,0 1-1,0 0 1,0-1-1,0 1 1,0-1 0,-2 3-1,-5 5 104,-1-1 0,0 0 0,-1 0 0,-19 11 0,-8 10 587,40-28-721,1 0 1,-1-1 0,1 1-1,0 0 1,-1-1 0,1 0-1,6 0 1,-1 0-163,5-1-43,-1 1 1,1 1 0,0 0-1,-1 1 1,23 6-1,-34-7 213,1 0 0,-1 0 0,0 0-1,0 0 1,0 0 0,0 0-1,0 1 1,0-1 0,-1 0 0,1 1-1,0 0 1,-1-1 0,1 1-1,-1 0 1,1 0 0,-1 0 0,1 2-1,-1-1 22,-1 0-1,1 0 1,-1 0-1,1 0 1,-1 0 0,0 0-1,0 0 1,0 0-1,-1 0 1,1 0-1,-1 0 1,0 0-1,0 0 1,0 0-1,0 0 1,-3 4 0,-2 3 267,0 0 1,-1-1-1,0 0 1,-1 0-1,0-1 1,0 0-1,-1 0 1,0-1-1,0 0 1,-1-1-1,0 0 1,0 0-1,0-1 1,-1-1-1,1 1 1,-1-2-1,0 1 1,-1-2-1,1 1 1,-20 0-1,31-3-283,0 0 0,-1 0 1,1 0-1,0 0 0,0 1 0,-1-1 0,1 0 0,0 0 0,-1 0 0,1-1 0,0 1 0,0 0 0,-1 0 1,1 0-1,0 0 0,-1 0 0,1 0 0,0 0 0,0 0 0,-1 0 0,1-1 0,0 1 0,0 0 0,0 0 1,-1 0-1,1-1 0,0 1 0,0 0 0,0 0 0,-1 0 0,1-1 0,0 1 0,0 0 0,0 0 0,0-1 0,0 1 1,0 0-1,-1-1 0,1 1 0,0 0 0,0 0 0,0-1 0,8-13-1429,17-10-2064,26-12-3809,-22 15 1750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39.092"/>
    </inkml:context>
    <inkml:brush xml:id="br0">
      <inkml:brushProperty name="width" value="0.025" units="cm"/>
      <inkml:brushProperty name="height" value="0.025" units="cm"/>
    </inkml:brush>
  </inkml:definitions>
  <inkml:trace contextRef="#ctx0" brushRef="#br0">187 1 9833,'0'0'16645,"-7"1"-16282,-4 3-213,1-1-1,0 1 1,1 1-1,-1 0 0,1 0 1,0 1-1,-11 9 1,0 0 394,2 2 1,-26 27 0,43-44-538,0 1 1,1-1 0,-1 1 0,1-1-1,-1 1 1,0 0 0,1-1 0,-1 1-1,1 0 1,-1-1 0,1 1 0,0 0-1,-1 0 1,1 0 0,0-1-1,-1 1 1,1 0 0,0 0 0,0 0-1,0-1 1,0 1 0,0 0 0,0 0-1,0 0 1,0 0 0,0 0 0,0 0-1,1 0-3,0 0 0,0-1 0,0 1-1,0-1 1,0 1 0,0-1 0,0 0-1,1 0 1,-1 1 0,0-1 0,0 0-1,0 0 1,0 0 0,0 0 0,1 0-1,-1 0 1,1-1 0,69-14-346,-56 10 63,-2 2 36,-1 1-1,1 0 1,0 1 0,0 0-1,17 2 1,-28-1 232,0 0 1,0 0-1,0 0 1,0 0-1,-1 0 1,1 1-1,0-1 1,0 1-1,0 0 1,-1-1-1,1 1 1,0 0-1,-1 0 1,1 0-1,0 0 1,-1 0-1,1 0 1,-1 1-1,0-1 1,0 0-1,1 1 1,-1-1-1,0 1 1,0 0-1,0-1 1,0 1 0,0 0-1,-1-1 1,1 1-1,-1 0 1,1 0-1,-1 0 1,1-1-1,-1 1 1,0 0-1,0 0 1,0 0-1,0 0 1,0 0-1,0 0 1,-1-1-1,1 1 1,-1 0-1,1 0 1,-2 3-1,-1 1 172,0 0 0,0 0-1,-1-1 1,0 1-1,0-1 1,0 0 0,-1 0-1,1 0 1,-1 0-1,0-1 1,0 0 0,-1 0-1,-6 3 1,-1 2 135,-1-1 1,-1-1 0,1 0-1,-22 6 1,-22-7-76,57-6-306,-1 0 1,0 0-1,1 0 1,-1 0-1,1-1 1,-1 1-1,0-1 1,1 1-1,-1-1 1,1 1-1,-1-1 1,1 0-1,-3-1 1,4 1-46,-1 1 0,1-1 0,0 0 0,-1 0 0,1 1 0,0-1 0,0 0 0,0 1 0,0-1 0,0 0 0,0 0 0,0 1 0,0-1-1,0 0 1,0 0 0,0 1 0,1-1 0,-1 0 0,0 1 0,0-1 0,1 0 0,-1 1 0,0-1 0,1 0 0,-1 1 0,1-1 0,-1 1 0,1-1 0,-1 1 0,1-1 0,-1 1 0,2-2 0,39-27-8500,-28 22 4843,9-6-3516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6.789"/>
    </inkml:context>
    <inkml:brush xml:id="br0">
      <inkml:brushProperty name="width" value="0.025" units="cm"/>
      <inkml:brushProperty name="height" value="0.025" units="cm"/>
    </inkml:brush>
  </inkml:definitions>
  <inkml:trace contextRef="#ctx0" brushRef="#br0">29 159 6822,'0'0'17681,"-15"60"-16400,8-42-576,1 0-449,5-1-160,1-4-96,0-4-160,0-5-673,4-4-896,5 0-481,-3-12-833,-1-8-1505,-2-5-1218</inkml:trace>
  <inkml:trace contextRef="#ctx0" brushRef="#br0" timeOffset="1">30 1 9993,'0'0'11884,"11"3"-13454,0 10-960,0-3-2691,-2 3-2306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7.116"/>
    </inkml:context>
    <inkml:brush xml:id="br0">
      <inkml:brushProperty name="width" value="0.025" units="cm"/>
      <inkml:brushProperty name="height" value="0.025" units="cm"/>
    </inkml:brush>
  </inkml:definitions>
  <inkml:trace contextRef="#ctx0" brushRef="#br0">127 1 9961,'0'0'8585,"-10"10"-6664,-4 4-1407,-51 57 2012,61-65-2352,0 0 0,0 0 0,0 0 0,1 0 0,-1 0 0,2 1 0,-1-1 0,1 1 0,0 0 0,0 0-1,1 0 1,-1 8 0,2-14-159,0 0 0,1 1-1,-1-1 1,1 0 0,-1 1-1,1-1 1,-1 0 0,1 0-1,0 0 1,0 0 0,-1 0-1,1 0 1,0 0 0,0 0-1,0 0 1,0 0 0,0 0-1,1 0 1,-1-1 0,0 1-1,0 0 1,0-1 0,1 1-1,-1-1 1,0 0 0,0 1-1,1-1 1,-1 0 0,0 0-1,1 1 1,-1-1 0,0 0-1,1-1 1,-1 1 0,0 0-1,1 0 1,1-1 0,4 0 6,-1 1 0,0-1 0,0-1 0,0 1 0,-1-1 0,1 0 0,9-4 0,-10 2-9,0 1-1,0-1 0,0 0 1,-1-1-1,0 1 0,1-1 1,-2 0-1,1 0 0,0 0 1,-1 0-1,0 0 0,0-1 1,-1 0-1,0 1 0,0-1 0,0 0 1,0 0-1,-1 0 0,0 0 1,0-1-1,-1 1 0,0 0 1,0 0-1,-2-11 0,2 16-20,0-1 0,0 1 0,0 0 0,-1-1-1,1 1 1,0 0 0,-1-1 0,1 1 0,-1 0 0,0 0-1,1 0 1,-1-1 0,0 1 0,0 0 0,0 0 0,0 0-1,0 0 1,0 0 0,0 0 0,0 1 0,0-1 0,0 0-1,0 0 1,0 1 0,-1-1 0,1 1 0,0-1 0,-1 1-1,1-1 1,0 1 0,-1 0 0,1 0 0,0 0 0,-1 0-1,1 0 1,-2 0 0,1 0-216,0 0-1,0 1 0,0-1 1,0 1-1,1 0 1,-1-1-1,0 1 1,0 0-1,1 0 1,-1 0-1,0 0 1,1 0-1,-1 0 1,1 1-1,0-1 1,-1 1-1,1-1 0,0 1 1,0-1-1,0 1 1,0-1-1,0 1 1,0 0-1,0 0 1,0 2-1,-2 8-3383,3-1-1857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7.488"/>
    </inkml:context>
    <inkml:brush xml:id="br0">
      <inkml:brushProperty name="width" value="0.025" units="cm"/>
      <inkml:brushProperty name="height" value="0.025" units="cm"/>
    </inkml:brush>
  </inkml:definitions>
  <inkml:trace contextRef="#ctx0" brushRef="#br0">122 60 12684,'0'0'5045,"6"-8"-3049,5-4-1240,21-27 2844,-32 38-2655,-30 26 119,22-20-884,-13 11 150,1 0 0,0 2 0,2 0 0,-23 28 0,40-45-316,0 0 1,0 0-1,0 0 1,0 0 0,0 0-1,0 0 1,1 1-1,-1-1 1,0 0 0,1 0-1,-1 0 1,1 1-1,-1-1 1,1 0-1,0 1 1,-1-1 0,1 0-1,0 1 1,0-1-1,0 0 1,0 1 0,0-1-1,0 0 1,0 1-1,1-1 1,-1 0-1,1 1 1,0 1 0,0-2-4,1 0 0,0 0 0,0 0 1,-1 0-1,1-1 0,0 1 0,0 0 1,0-1-1,0 1 0,0-1 0,0 0 1,0 0-1,0 0 0,0 0 0,0 0 1,3 0-1,11-2 14,0-1 1,1 0-1,20-7 0,2-3-131,-7 4-726,-1-2 0,0-1 0,0-1 1,28-19-1,-49 22-1280,-14 5-1607,-22 3-3188,22 2 6459,-21 0-4266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7.815"/>
    </inkml:context>
    <inkml:brush xml:id="br0">
      <inkml:brushProperty name="width" value="0.025" units="cm"/>
      <inkml:brushProperty name="height" value="0.025" units="cm"/>
    </inkml:brush>
  </inkml:definitions>
  <inkml:trace contextRef="#ctx0" brushRef="#br0">1 0 8456,'0'0'15044,"12"1"-14692,162 0-994,-119-1-4295,-71 0-7314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8.174"/>
    </inkml:context>
    <inkml:brush xml:id="br0">
      <inkml:brushProperty name="width" value="0.025" units="cm"/>
      <inkml:brushProperty name="height" value="0.025" units="cm"/>
    </inkml:brush>
  </inkml:definitions>
  <inkml:trace contextRef="#ctx0" brushRef="#br0">0 81 9673,'0'0'11371,"78"3"-10570,-26-15-449,4 0-192,0-1-128,-5 3 32,-4 1-320,-9-2-1922,-11 3-2819,-7-1-4740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8.516"/>
    </inkml:context>
    <inkml:brush xml:id="br0">
      <inkml:brushProperty name="width" value="0.025" units="cm"/>
      <inkml:brushProperty name="height" value="0.025" units="cm"/>
    </inkml:brush>
  </inkml:definitions>
  <inkml:trace contextRef="#ctx0" brushRef="#br0">2 0 12107,'0'0'9610,"-2"62"-8521,2-32-289,3-1-223,1 2-321,3-4-192,0 4-32,1-4-384,-1-3-1282,-1-4 97,-1-6-1858,-4-5-1538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8.872"/>
    </inkml:context>
    <inkml:brush xml:id="br0">
      <inkml:brushProperty name="width" value="0.025" units="cm"/>
      <inkml:brushProperty name="height" value="0.025" units="cm"/>
    </inkml:brush>
  </inkml:definitions>
  <inkml:trace contextRef="#ctx0" brushRef="#br0">0 59 15022,'0'0'6508,"14"-7"-5296,7-2-817,0 1 1,0 0 0,1 2 0,-1 0 0,26-3 0,-42 9-355,15-3 34,0 1 0,0 1 1,34 3-1,-54-2-76,1 1 1,-1-1-1,1 0 1,0 0 0,-1 0-1,1 0 1,-1 0-1,1 1 1,0-1-1,-1 0 1,1 1 0,-1-1-1,1 0 1,-1 1-1,1-1 1,-1 0-1,1 1 1,-1-1 0,0 1-1,1-1 1,-1 1-1,0-1 1,1 1-1,-1-1 1,0 1-1,0 0 1,1-1 0,-1 1-1,0-1 1,0 1-1,0 1 1,-6 22 139,-21 17 366,-11-4-85,28-28-282,0 1 0,1-1 0,-15 21-1,24-30-157,0 1 1,0 0-1,0-1 0,0 1 0,0-1 1,0 1-1,0 0 0,1-1 0,-1 1 0,0-1 1,0 1-1,1-1 0,-1 1 0,0-1 0,1 1 1,-1-1-1,0 0 0,1 1 0,-1-1 0,1 1 1,-1-1-1,1 0 0,-1 1 0,1-1 0,-1 0 1,1 0-1,-1 1 0,1-1 0,-1 0 0,1 0 1,0 0-1,-1 0 0,1 1 0,-1-1 1,1 0-1,0 0 0,-1 0 0,2-1 0,34 8-882,-28-5 633,-2-1 195,1 0-1,-1 1 0,0 0 1,-1 0-1,1 0 1,0 1-1,-1 0 0,1 0 1,-1 1-1,6 4 1,-10-7 75,0 0 0,0 0 1,0 0-1,0 0 0,0 1 1,-1-1-1,1 0 0,0 0 0,-1 1 1,1-1-1,-1 0 0,1 1 1,-1-1-1,0 1 0,0-1 1,1 0-1,-1 1 0,0-1 1,0 3-1,-1-2 14,0 1 0,0-1 1,0 1-1,0-1 0,0 1 0,0-1 0,-1 0 1,1 1-1,-1-1 0,0 0 0,1 0 1,-1 0-1,0 0 0,-2 1 0,-11 10 325,0-1 1,-1 0-1,-22 12 0,30-20-222,0 0 0,0 0 0,-1-1 0,1 0 0,-1 0 0,0-1 0,0 0 0,0-1 0,-11 1 0,20-3-225,0 0-1,-1-1 0,1 1 0,0 0 1,0 0-1,0-1 0,0 1 0,0 0 1,0 0-1,0 0 0,0-1 0,1 1 1,-1 0-1,0 0 0,1 0 0,-1-1 1,1 1-1,-1 0 0,1 0 1,0 0-1,1-2 0,68-74-12709,-38 42 5012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9.218"/>
    </inkml:context>
    <inkml:brush xml:id="br0">
      <inkml:brushProperty name="width" value="0.025" units="cm"/>
      <inkml:brushProperty name="height" value="0.025" units="cm"/>
    </inkml:brush>
  </inkml:definitions>
  <inkml:trace contextRef="#ctx0" brushRef="#br0">16 26 4965,'0'0'19410,"10"50"-17872,-15-24-610,0 2-479,-1-2-257,2 1-96,1 2-64,2-5 0,0-2-32,1-8-705,0-2-672,0-8-1057,2-4-1410,5-6-3523</inkml:trace>
  <inkml:trace contextRef="#ctx0" brushRef="#br0" timeOffset="1">164 1 11403,'0'0'8226,"-5"8"-6122,1-1-1718,0 0 0,1 1 0,0-1 1,0 1-1,1-1 0,0 1 1,0 0-1,1 0 0,0 0 1,0 9-1,3 9 130,0 0-1,7 28 1,0-2-3113,-7-27-2260,-1 1-3404,-1-33 2885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4:49.590"/>
    </inkml:context>
    <inkml:brush xml:id="br0">
      <inkml:brushProperty name="width" value="0.025" units="cm"/>
      <inkml:brushProperty name="height" value="0.025" units="cm"/>
    </inkml:brush>
  </inkml:definitions>
  <inkml:trace contextRef="#ctx0" brushRef="#br0">1 61 11211,'0'0'7932,"9"-8"-6357,-7 7-1517,3-4 83,0 1 0,0-1 0,1 1-1,0 1 1,0-1 0,0 1 0,0 0-1,0 0 1,1 1 0,-1-1 0,1 2-1,0-1 1,6 0 0,59-4 897,95 5 0,-164 1-1002,-1-1-1,0 1 1,1 0-1,-1 1 1,0-1-1,1 0 1,-1 1-1,0-1 0,0 1 1,1-1-1,-1 1 1,0 0-1,0 0 1,0 0-1,0 1 0,0-1 1,0 0-1,0 1 1,0-1-1,-1 1 1,1-1-1,0 1 1,-1 0-1,0 0 0,1 0 1,-1 0-1,0 0 1,0 0-1,1 3 1,-2-2 49,0 0 0,0 0 0,0 0 0,-1 0 0,1 0 1,-1 0-1,0-1 0,0 1 0,0 0 0,0 0 0,0-1 1,-1 1-1,1-1 0,-1 1 0,1-1 0,-1 0 0,0 1 0,0-1 1,0 0-1,-1 0 0,1 0 0,0-1 0,-3 2 0,-12 9 289,-1 0-1,0-2 1,-25 11-1,35-17-413,-1 0 0,0-1 0,0-1 0,0 1 1,0-1-1,0-1 0,0 0 0,0 0 0,-18-1 0,32-18-6014,12-3-1607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15.687"/>
    </inkml:context>
    <inkml:brush xml:id="br0">
      <inkml:brushProperty name="width" value="0.025" units="cm"/>
      <inkml:brushProperty name="height" value="0.025" units="cm"/>
    </inkml:brush>
  </inkml:definitions>
  <inkml:trace contextRef="#ctx0" brushRef="#br0">2756 323 3011,'0'0'2909,"-7"-11"-1713,-5-7-818,0 0 1,-1 1-1,-2 0 0,1 1 1,-2 1-1,0 1 1,-32-23-1,14 19-66,-1 2-1,0 2 1,-2 1-1,1 1 1,-65-10 0,-193-13-196,289 34-111,-421-28 96,-1 36 70,305 5-48,1 5 0,1 6 0,1 5 0,-115 43-1,204-58-95,1 1 0,0 1-1,1 1 1,1 1 0,0 2-1,2 1 1,0 1 0,1 1 0,1 1-1,1 1 1,2 0 0,0 2-1,1 1 1,2 0 0,1 1-1,1 1 1,1 1 0,2 0-1,-9 33 1,17-49-31,1 0-1,0 0 1,1 1-1,1-1 1,0 1-1,1-1 1,1 1-1,0-1 1,1 0 0,1 1-1,0-1 1,1 0-1,9 23 1,-5-21-10,1 1 1,0-2 0,1 1 0,1-1-1,1-1 1,0 0 0,0 0 0,2-1-1,0-1 1,20 14 0,3-1 46,1-2 1,1-2-1,2-1 1,0-2-1,0-2 1,61 15-1,17-4 45,133 13 0,-112-25 17,1-6 1,0-6 0,227-24 0,-260 6 305,0-4 1,-1-5-1,-1-5 1,-1-4-1,120-56 1,-180 68-344,-1-2 0,0-2 0,-3-1 0,0-3 1,64-57-1,-89 71-46,-1-1 1,-1-1-1,0 0 1,-1 0-1,-1-2 1,0 1 0,-2-2-1,0 1 1,-1-1-1,-1-1 1,-1 0-1,-1 0 1,-1 0-1,-1-1 1,3-29-1,-6 35-5,-1 0 0,0 0 0,-1 1 0,0-1 0,-2 0 0,0 1 0,0-1 0,-11-26 0,10 34-157,-1-1 1,1 2-1,-1-1 0,-1 0 0,1 1 1,-1 0-1,-1 1 0,1-1 1,-1 1-1,0 0 0,-1 1 1,1 0-1,-1 0 0,0 1 1,0-1-1,-16-4 0,-94-25-5727,50 18-2136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39.417"/>
    </inkml:context>
    <inkml:brush xml:id="br0">
      <inkml:brushProperty name="width" value="0.025" units="cm"/>
      <inkml:brushProperty name="height" value="0.025" units="cm"/>
    </inkml:brush>
  </inkml:definitions>
  <inkml:trace contextRef="#ctx0" brushRef="#br0">131 1 10090,'0'0'12481,"-8"0"-11697,2 1-575,0 1-1,0-1 0,0 1 0,0 0 0,1 1 1,-1-1-1,1 1 0,0 0 0,-1 1 0,1-1 1,1 1-1,-1 0 0,0 0 0,1 1 0,0-1 1,0 1-1,0 0 0,1 0 0,0 0 0,-6 11 1,7-12-115,0-1 1,0 1-1,0 0 1,1 0-1,-1 0 1,1 0-1,0 0 1,0 0-1,0 0 1,1 0-1,-1 8 1,2-11-91,-1 1 0,1-1-1,-1 1 1,1-1 0,0 0 0,0 0 0,-1 1 0,1-1-1,0 0 1,0 0 0,0 0 0,0 0 0,1 0 0,-1 0 0,0 0-1,0 0 1,1 0 0,-1-1 0,0 1 0,1 0 0,-1-1 0,1 1-1,-1-1 1,0 0 0,1 1 0,-1-1 0,1 0 0,-1 0-1,1 0 1,-1 0 0,1 0 0,-1 0 0,3-1 0,2 1-312,0-1 0,-1 0 0,1 0 0,-1 0-1,1 0 1,-1-1 0,1 0 0,-1 0 0,0-1 0,0 0 0,0 0 0,0 0 0,6-5 0,1-3-2552,-1 0 0,0 0-1,16-22 1,-4 1-5831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17.394"/>
    </inkml:context>
    <inkml:brush xml:id="br0">
      <inkml:brushProperty name="width" value="0.025" units="cm"/>
      <inkml:brushProperty name="height" value="0.025" units="cm"/>
    </inkml:brush>
  </inkml:definitions>
  <inkml:trace contextRef="#ctx0" brushRef="#br0">1148 10421 4933,'0'0'5947,"-10"-5"-5275,2 0-574,0 1 0,1-1 0,0 0 0,0 0 0,0-1-1,1 0 1,0 0 0,0-1 0,0 0 0,1 0 0,-6-10 0,-109-213-72,-38-62-95,-43-49 293,161 262-149,4-2 0,-39-125-1,-101-551-137,53-12-102,107 665 137,-39-328-52,1-615 0,104-247-1457,120 137 2476,-109 888-535,12 3 0,133-315 0,-128 406-155,7 4-1,8 5 1,7 3 0,148-184-1,-94 163-377,7 6-1,357-304 0,-166 202-229,-244 202 653,159-87 1,-259 161-261,0-2-29,1 1 1,-1 1 0,1 0-1,1 0 1,-1 1 0,0 0-1,1 0 1,0 1 0,13-1-1,-23 3-104,1 0-1,0 0 1,-1 0 0,1 0-1,0 0 1,-1 0-1,1 0 1,0 0-1,-1 0 1,1 1-1,-1-1 1,1 0-1,0 0 1,-1 1-1,1-1 1,-1 0-1,1 1 1,-1-1-1,1 1 1,-1-1 0,1 1-1,-1-1 1,1 1-1,-1-1 1,0 1-1,1-1 1,-1 1-1,0-1 1,1 1-1,-1 0 1,0-1-1,0 1 1,0-1-1,1 1 1,-1 0 0,0-1-1,0 1 1,0 0-1,0-1 1,0 1-1,0 0 1,0-1-1,0 1 1,-1 0-1,1-1 1,0 1-1,0-1 1,-1 2-1,-1 8-4181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17.737"/>
    </inkml:context>
    <inkml:brush xml:id="br0">
      <inkml:brushProperty name="width" value="0.025" units="cm"/>
      <inkml:brushProperty name="height" value="0.025" units="cm"/>
    </inkml:brush>
  </inkml:definitions>
  <inkml:trace contextRef="#ctx0" brushRef="#br0">26 221 8040,'0'0'4009,"-6"-9"-3321,2 4-641,3 3-34,-1 1 0,1-1 0,0 1 0,0-1-1,-1 1 1,1-1 0,0 0 0,0 0-1,0 0 1,1 1 0,-1-1 0,0 0-1,1 0 1,-1 0 0,1 0 0,0 0-1,0 0 1,0 0 0,0 0 0,0 0-1,0 0 1,0 0 0,1 0 0,-1 0-1,1 0 1,-1 0 0,1 0 0,0 0 0,0 0-1,-1 0 1,1 1 0,1-1 0,-1 0-1,0 1 1,0-1 0,1 1 0,-1-1-1,1 1 1,-1 0 0,1-1 0,-1 1-1,1 0 1,3-1 0,22-16 15,0 2 0,2 0 1,0 2-1,0 2 0,1 0 0,1 2 0,0 1 1,0 2-1,1 1 0,0 1 0,0 2 1,0 1-1,43 3 0,-73-1-22,0 0 0,1 1 1,-1-1-1,0 0 0,0 1 0,0-1 0,0 1 0,0 0 1,0-1-1,0 1 0,0 0 0,0 0 0,0 1 1,-1-1-1,1 0 0,0 1 0,-1-1 0,1 1 1,-1-1-1,1 1 0,-1 0 0,0-1 0,1 3 0,0 0 21,-1-1-1,0 1 1,0 0-1,-1-1 0,1 1 1,-1 0-1,0-1 0,0 1 1,0 0-1,0 0 0,-1-1 1,-1 6-1,-2 6 104,-1 1 1,0-1-1,-1 0 0,-16 28 0,-129 193 387,18-31-2544,102-152-1603,4-16-3102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48.952"/>
    </inkml:context>
    <inkml:brush xml:id="br0">
      <inkml:brushProperty name="width" value="0.025" units="cm"/>
      <inkml:brushProperty name="height" value="0.025" units="cm"/>
    </inkml:brush>
  </inkml:definitions>
  <inkml:trace contextRef="#ctx0" brushRef="#br0">0 37 7399,'0'0'8872,"92"-14"-7719,-28 8-128,15-1-384,10 1-417,6 3-160,2 3 0,-8 0-32,-7 0-640,-14 0-609,-18 4-1410,-17-2-1569,-21-2-2146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49.324"/>
    </inkml:context>
    <inkml:brush xml:id="br0">
      <inkml:brushProperty name="width" value="0.025" units="cm"/>
      <inkml:brushProperty name="height" value="0.025" units="cm"/>
    </inkml:brush>
  </inkml:definitions>
  <inkml:trace contextRef="#ctx0" brushRef="#br0">128 38 12588,'-59'16'192,"19"-4"993,16-2 32,20-2 1,6-4-546,31-3 353,20-1-512,16 0-353,17 0-96,11-1-96,3-7-641,-3-2-1441,-10-2-352,-10-5-161,-17-1-672,-17-5-3876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49.669"/>
    </inkml:context>
    <inkml:brush xml:id="br0">
      <inkml:brushProperty name="width" value="0.025" units="cm"/>
      <inkml:brushProperty name="height" value="0.025" units="cm"/>
    </inkml:brush>
  </inkml:definitions>
  <inkml:trace contextRef="#ctx0" brushRef="#br0">0 18 8008,'0'0'4532,"13"-4"-3198,-12 3-1296,8-2 121,-1 1 1,1 0 0,0 0-1,-1 1 1,1 0 0,0 0-1,0 1 1,0 0 0,-1 1-1,18 3 1,34 10 653,-21-6-644,-1 1 0,0 3-1,0 0 1,-1 3 0,54 29 0,-88-42-159,0-1-1,0 1 1,0 0-1,-1 0 1,1 1 0,-1-1-1,1 0 1,-1 1-1,0-1 1,0 1 0,0 0-1,0 0 1,0 0 0,-1 0-1,0 0 1,1 0-1,-1 0 1,0 1 0,1 4-1,-2-5 30,-1 1-1,1-1 1,-1 1 0,1-1-1,-1 1 1,0-1 0,0 1-1,-1-1 1,1 0-1,-1 0 1,1 0 0,-1 1-1,0-2 1,0 1 0,-4 4-1,-10 9 192,-1 0 0,-1-2 0,0 0 0,-35 20 0,30-19-204,16-11-108,-186 127 207,116-71-4108,58-44-923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4.800"/>
    </inkml:context>
    <inkml:brush xml:id="br0">
      <inkml:brushProperty name="width" value="0.025" units="cm"/>
      <inkml:brushProperty name="height" value="0.025" units="cm"/>
    </inkml:brush>
  </inkml:definitions>
  <inkml:trace contextRef="#ctx0" brushRef="#br0">1 0 14318,'0'0'5541,"1"11"-3032,3 232 3077,-4-196-5524,0-45-55,0 0 0,0 1 0,0-1 0,0 0 0,0 0 0,0 0 1,0 0-1,1 0 0,-1 0 0,1 0 0,0 0 0,0 0 0,-1 0 0,1 0 0,0 0 0,1-1 1,-1 1-1,0 0 0,0-1 0,1 1 0,-1-1 0,3 3 0,-2-3 4,0-1 0,1 1 0,-1 0 0,0-1 0,0 0 0,0 1 0,1-1 0,-1 0 0,0 0 0,0 0 0,1 0 0,-1-1 0,0 1 1,0-1-1,0 1 0,1-1 0,1-1 0,6-2-1,0-1 0,0 0 0,-1-1 0,0 0 0,0-1 1,0 1-1,10-12 0,22-38-309,-33 44 142,0 0-1,0 0 1,18-17-1,-25 56-168,-19 29 298,14-46-110,0 0-1,1 0 0,0 0 1,0 0-1,1 0 0,1 0 1,0 1-1,0 10 1,1-20-16,0 0 0,0 0 0,1 0 0,-1 0 0,1 0 0,-1 0 0,1 0 0,-1 0 0,1-1 0,0 1 0,-1 0 0,1 0 0,0 0 0,0-1 0,0 1 0,-1 0 0,1-1 1,0 1-1,0-1 0,0 1 0,0-1 0,0 1 0,0-1 0,0 0 0,0 1 0,0-1 0,0 0 0,0 0 0,1 0 0,-1 0 0,0 0 0,1 0 0,39-3-6729,-9-8-228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5.471"/>
    </inkml:context>
    <inkml:brush xml:id="br0">
      <inkml:brushProperty name="width" value="0.025" units="cm"/>
      <inkml:brushProperty name="height" value="0.025" units="cm"/>
    </inkml:brush>
  </inkml:definitions>
  <inkml:trace contextRef="#ctx0" brushRef="#br0">146 235 13837,'0'0'5104,"-12"1"-3540,3 0-1296,-1 1 1,1 0-1,0 1 1,0 0-1,0 0 1,-17 10-1,22-12-182,1 1 0,-1 0 0,1 1 0,0-1 0,0 0-1,0 1 1,0 0 0,0-1 0,1 1 0,-1 1 0,1-1-1,0 0 1,0 0 0,0 1 0,0-1 0,0 1 0,1 0-1,0-1 1,-1 1 0,2 0 0,-1 0 0,0 0 0,0 6-1,2-9-82,0 1-1,-1 0 0,1-1 0,0 1 0,0-1 0,0 0 0,0 1 0,0-1 1,0 0-1,0 0 0,1 1 0,-1-1 0,0 0 0,1 0 0,-1-1 0,1 1 1,-1 0-1,1 0 0,-1-1 0,1 1 0,0-1 0,-1 1 0,1-1 0,0 0 1,-1 1-1,1-1 0,0 0 0,0 0 0,-1 0 0,3-1 0,57-3-249,-53 2 104,1-1-1,-1 0 1,0-1 0,0 0 0,-1 0-1,1 0 1,-1-1 0,0-1 0,10-8-1,-4 2 18,-1-1 0,-1 0-1,18-25 1,-32 47 155,1 0 1,0 0-1,0 1 1,1-1-1,0 1 0,1-1 1,0 15-1,2-23-2,-1 1-1,0-1 1,0 1-1,1-1 1,-1 0-1,1 0 1,-1 1-1,1-1 1,0 0-1,-1 0 1,1-1 0,0 1-1,0 0 1,0-1-1,-1 1 1,1-1-1,0 1 1,0-1-1,0 0 1,0 0-1,0 0 1,0 0 0,0 0-1,0 0 1,0 0-1,0-1 1,2 0-1,2 0 53,1 0 1,0-1-1,-1 1 0,1-1 0,-1-1 0,11-4 0,1-6 43,0-1 0,-1 0-1,0-1 1,-1-1 0,-1 0-1,20-28 1,-24 30-93,-2 0 0,0-1 0,-1 0 0,0-1 0,-2 0 0,1 0 0,-2 0 0,0-1 1,2-17-1,-7 17-220,-4 13 67,-15 22 18,-16 42 100,24-35 57,2-1 0,1 1 0,1 1 0,1-1 0,-2 28 0,6-40-54,1-1 0,0 1 0,1 0 0,1-1 0,0 1 0,0 0 0,2-1 0,-1 1 0,2-1 0,-1 0 0,2 0 0,7 16 0,-10-25-31,0 0 1,0-1-1,0 1 0,0 0 1,0-1-1,1 1 1,-1-1-1,1 0 1,-1 0-1,7 3 1,-9-5 14,1 1 0,-1-1 0,0 0 0,1 0 0,-1 0 0,1 0 0,-1 1 0,1-1 0,0 0 0,-1 0 0,1 0 0,-1 0 0,1 0 0,-1 0 0,1 0 0,-1-1 0,1 1 0,-1 0 0,1 0 0,-1 0 0,1 0 0,-1-1 0,0 1 0,1 0 0,-1 0 0,1-1 0,0 0-31,0-1 1,0 1-1,-1 0 1,1-1 0,-1 1-1,1 0 1,-1-1-1,1 1 1,-1 0 0,0-1-1,0 1 1,0-1-1,0 1 1,0-3 0,0-3-49,-1 0 0,0 0 0,-1 1 0,1-1 0,-1 0 0,-1 1 1,1-1-1,-1 1 0,0 0 0,0 0 0,-1 0 0,0 0 0,-6-7 1,-9-9 130,-42-37 1,15 16 681,46 43-687,0 0-1,0 0 0,0 0 0,0 0 1,0 0-1,0-1 0,-1 1 0,1 0 1,0 0-1,0 0 0,0-1 0,0 1 1,0 0-1,0 0 0,0 0 0,0-1 1,0 1-1,0 0 0,0 0 0,0 0 1,0 0-1,0-1 0,0 1 0,0 0 1,0 0-1,0 0 0,1-1 0,-1 1 1,0 0-1,0 0 0,0 0 0,0 0 1,0-1-1,0 1 0,0 0 0,1 0 1,-1 0-1,0 0 0,0 0 0,0 0 1,0-1-1,1 1 0,-1 0 0,0 0 1,0 0-1,0 0 0,0 0 0,1 0 1,-1 0-1,0 0 0,0 0 0,0 0 1,1 0-1,-1 0 0,0 0 0,0 0 1,0 0-1,1 0 0,-1 0 0,25-2 276,27 5-538,5 4-738,100 8-5309,-96-14-834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6.202"/>
    </inkml:context>
    <inkml:brush xml:id="br0">
      <inkml:brushProperty name="width" value="0.025" units="cm"/>
      <inkml:brushProperty name="height" value="0.025" units="cm"/>
    </inkml:brush>
  </inkml:definitions>
  <inkml:trace contextRef="#ctx0" brushRef="#br0">0 157 16271,'0'0'9391,"12"0"-8681,7 0-617,-1-2 1,1 0 0,-1-1-1,0-1 1,24-8 0,-31 9-126,-1-1 0,-1 0-1,1-1 1,0 0 0,-1 0 0,0-1 0,0 0 0,-1 0-1,0-1 1,0 0 0,0-1 0,8-10 0,-15 16 4,1 0 0,-1 0 0,0 0 0,0 0 0,0 0 1,0 0-1,0 0 0,0 0 0,-1-1 0,1 1 0,0 0 0,-1 0 1,0-1-1,0-2 0,0 4 6,0 0 1,0 1 0,0-1-1,-1 0 1,1 0 0,0 1-1,-1-1 1,1 0-1,-1 1 1,1-1 0,0 1-1,-1-1 1,0 1-1,1-1 1,-1 1 0,1-1-1,-1 1 1,1-1 0,-1 1-1,0-1 1,1 1-1,-1 0 1,0 0 0,0-1-1,1 1 1,-1 0 0,-1 0-1,-2-1-2,1 1-1,-1 0 1,1 1 0,-1-1-1,1 1 1,-1-1 0,1 1-1,-1 0 1,1 0 0,0 1-1,0-1 1,-1 1-1,1-1 1,0 1 0,0 0-1,-4 4 1,1-1 70,0 1 0,0 0 0,0 0 0,1 0-1,0 0 1,0 1 0,1 0 0,-1 0 0,2 0 0,-1 1 0,1-1-1,0 1 1,0 0 0,1 0 0,0 0 0,1 0 0,0 0 0,0 0-1,0 1 1,1-1 0,2 10 0,-1-14-41,0-1 1,1 0-1,-1 0 0,1 0 1,0 0-1,0 0 0,0 0 1,1-1-1,-1 1 1,1-1-1,-1 0 0,1 1 1,0-1-1,0 0 0,-1 0 1,2-1-1,-1 1 0,0-1 1,0 0-1,0 1 0,1-1 1,-1-1-1,1 1 0,5 0 1,3 1-75,-1 0 0,1-1 1,-1-1-1,1 0 0,0-1 1,14-2-1,-16 0-26,-1 0 0,0-1 0,1 0 0,-2 0 0,1-1 0,0 0 1,-1 0-1,0-1 0,0 0 0,9-10 0,0-1-27,0-1 0,-2 0 0,16-23 0,-30 39 330,-4 4-83,1 0-1,-1 1 0,1-1 1,0 1-1,0 0 1,0-1-1,0 1 0,0 0 1,-1 4-1,0-2 41,-2 2 58,1 1-1,0 0 0,0 0 0,0 0 0,1 0 0,-3 11 1,6-18-204,-1 1 1,1-1 0,0 1 0,-1-1-1,1 1 1,0-1 0,0 1 0,0-1 0,0 0-1,1 1 1,-1-1 0,0 1 0,1-1-1,-1 1 1,1-1 0,-1 0 0,1 1-1,-1-1 1,1 0 0,0 0 0,0 1 0,0-1-1,0 0 1,0 0 0,0 0 0,0 0-1,0 0 1,0 0 0,0 0 0,0-1 0,1 1-1,-1 0 1,0-1 0,1 1 0,-1-1-1,0 1 1,1-1 0,-1 1 0,1-1 0,-1 0-1,1 0 1,-1 0 0,1 0 0,2 0-1,4 0-23,0 0-1,-1 0 0,1-1 1,0 0-1,0 0 0,0-1 0,0 0 1,-1 0-1,14-7 0,-4 0-318,-1 0 1,25-21-1,15-8 9,-56 38 318,0 0 1,0-1-1,0 1 0,0 0 0,0 0 1,1 0-1,-1 0 0,0 0 0,0 0 1,0 0-1,0 0 0,1 0 0,-1 0 0,0 0 1,0 0-1,0 1 0,0-1 0,0 0 1,1 0-1,-1 0 0,0 0 0,0 0 1,0 0-1,0 0 0,0 0 0,1 0 1,-1 0-1,0 1 0,0-1 0,0 0 1,0 0-1,0 0 0,0 0 0,0 0 0,0 0 1,0 1-1,0-1 0,1 0 0,-1 0 1,0 0-1,0 0 0,0 1 0,0-1 1,0 0-1,0 0 0,0 0 0,0 0 1,0 0-1,0 1 0,0-1 0,0 0 1,0 0-1,-1 0 0,1 0 0,0 1 0,0-1 1,0 0-1,0 0 0,0 0 0,0 0 1,0 0-1,0 0 0,0 1 0,-1-1 1,1 0-1,0 0 0,0 0 0,0 0 1,0 0-1,-8 24 288,-1 13 342,9-37-630,1 1 1,-1-1 0,1 1 0,-1 0-1,1-1 1,0 1 0,-1-1 0,1 1-1,0-1 1,-1 0 0,1 1 0,0-1 0,0 0-1,-1 1 1,1-1 0,0 0 0,0 0-1,0 0 1,-1 0 0,1 1 0,0-1-1,0 0 1,0-1 0,0 1 0,28 0-155,-21 0-22,95-15-4243,-102 15 4437,-1 1 1,1-1-1,-1 1 0,0-1 0,1 1 1,-1-1-1,0 1 0,1-1 1,-1 1-1,0-1 0,0 1 0,0-1 1,1 1-1,-1-1 0,0 1 1,0 0-1,0-1 0,0 1 0,0-1 1,0 1-1,0-1 0,0 1 1,0 0-1,0-1 0,-1 1 0,1-1 1,0 1-1,0-1 0,0 1 1,-1-1-1,1 1 0,0-1 0,-1 1 1,1-1-1,0 1 0,-1-1 1,1 1-1,-1-1 0,0 1 0,-13 23 934,13-22-1385,-14 18 1292,7-15-7084,5-10 413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6.531"/>
    </inkml:context>
    <inkml:brush xml:id="br0">
      <inkml:brushProperty name="width" value="0.025" units="cm"/>
      <inkml:brushProperty name="height" value="0.025" units="cm"/>
    </inkml:brush>
  </inkml:definitions>
  <inkml:trace contextRef="#ctx0" brushRef="#br0">0 1 12460,'0'0'4836,"66"3"-4772,-41 9-672,6 1-3876,1 2-7496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6.887"/>
    </inkml:context>
    <inkml:brush xml:id="br0">
      <inkml:brushProperty name="width" value="0.025" units="cm"/>
      <inkml:brushProperty name="height" value="0.025" units="cm"/>
    </inkml:brush>
  </inkml:definitions>
  <inkml:trace contextRef="#ctx0" brushRef="#br0">134 123 15407,'0'0'14472,"1"-14"-14157,2 11-342,0 0 1,0 1-1,0-1 0,1 1 1,-1 0-1,1 0 1,-1 1-1,1-1 0,5-1 1,19-11-375,-26 12 358,0 1 0,0-1-1,0 0 1,0 0 0,0 0 0,-1 0 0,1 0 0,0 0 0,-1 0 0,0-1 0,1 1 0,-1-1 0,0 1 0,0-1 0,0 1 0,0-6 0,-1 7 37,0 0-1,0 0 1,0-1 0,-1 1 0,1 0 0,0-1-1,-1 1 1,1 0 0,-1 0 0,1 0 0,-1 0-1,0-1 1,1 1 0,-1 0 0,0 0 0,0 0 0,0 0-1,0 1 1,0-1 0,0 0 0,0 0 0,0 0-1,0 1 1,0-1 0,0 1 0,0-1 0,-1 1-1,1-1 1,0 1 0,0 0 0,-1-1 0,1 1-1,0 0 1,0 0 0,-1 0 0,0 0 0,-7-1 7,0 1 1,1 0 0,-1 1 0,0-1 0,1 2-1,-1-1 1,1 1 0,-1 0 0,1 1-1,0 0 1,0 1 0,0-1 0,0 1-1,-10 8 1,13-9 39,1 1-1,-1-1 1,1 1-1,0 0 1,0 0-1,0 0 1,1 1-1,-1-1 1,1 1-1,0 0 1,1 0-1,-1 0 1,1 0-1,0 0 1,0 1-1,0-1 1,1 1-1,0-1 1,0 1-1,0-1 1,1 1-1,0 0 0,1 8 1,-1-10-34,1 0-1,0 0 1,0 0 0,1-1-1,-1 1 1,1 0 0,0-1 0,0 1-1,0-1 1,0 0 0,0 1-1,1-1 1,-1 0 0,1 0-1,5 4 1,-1-2 35,0-1 0,1 1 0,-1-1 0,1 0 0,0-1 0,0 1 0,8 1 0,4 0-470,0-1-1,1 0 0,-1-2 0,1 0 0,28-2 0,-17-6-3004,-2-11-2054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39.777"/>
    </inkml:context>
    <inkml:brush xml:id="br0">
      <inkml:brushProperty name="width" value="0.025" units="cm"/>
      <inkml:brushProperty name="height" value="0.025" units="cm"/>
    </inkml:brush>
  </inkml:definitions>
  <inkml:trace contextRef="#ctx0" brushRef="#br0">81 1 11531,'0'0'9967,"-9"9"-7923,2-2-1558,0 1 0,1 1 0,0-1-1,0 1 1,0 0 0,2 0 0,-1 1 0,1-1-1,0 1 1,-4 19 0,7-22-273,-6 46 368,7-51-580,0-1 1,0 0 0,0 0-1,0 0 1,0 1 0,0-1-1,1 0 1,-1 0 0,0 1-1,1-1 1,-1 0 0,1 0 0,-1 0-1,1 0 1,-1 0 0,1 0-1,0 0 1,0 0 0,-1 0-1,1 0 1,0 0 0,0 0-1,0 0 1,0-1 0,0 1-1,0 0 1,0-1 0,0 1-1,1-1 1,-1 1 0,0-1-1,0 0 1,0 1 0,1-1-1,0 0 1,27 0-405,-24 0 258,0 0 0,-1 0 0,1 0 1,0 0-1,-1 1 0,1 0 0,-1 0 0,8 2 0,-11-2 133,1 0-1,-1 0 1,1 1-1,-1-1 1,1 1-1,-1-1 1,0 1 0,0-1-1,0 1 1,0-1-1,0 1 1,0 0-1,0 0 1,0 0 0,-1-1-1,1 1 1,-1 0-1,1 0 1,-1 0-1,0 0 1,0 0 0,1 0-1,-2 0 1,1 4-1,-1 6 211,0 1-1,0-1 1,-2 0-1,1 1 1,-2-1-1,1 0 1,-2-1-1,-9 21 1,13-29-134,10-57-8949,-8 46 7253,4-14-6076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0.787"/>
    </inkml:context>
    <inkml:brush xml:id="br0">
      <inkml:brushProperty name="width" value="0.025" units="cm"/>
      <inkml:brushProperty name="height" value="0.025" units="cm"/>
    </inkml:brush>
  </inkml:definitions>
  <inkml:trace contextRef="#ctx0" brushRef="#br0">353 173 3331,'9'-10'5835,"-4"4"-5286,35-46 2890,-37 47-3014,0 1 1,-1-1-1,0 1 0,0-1 0,-1 0 0,1 1 0,-1-1 0,0 0 0,0 0 1,0 0-1,-1 0 0,0 0 0,0-9 0,-1 12-318,1 0 0,-1 1 0,0-1 0,0 1 1,1-1-1,-1 1 0,0-1 0,0 1 0,0 0 0,-1 0 0,1-1 0,0 1 0,0 0 0,-1 0 0,1 0 0,0 0 1,-1 0-1,1 1 0,-1-1 0,0 0 0,1 1 0,-1-1 0,1 1 0,-1-1 0,0 1 0,1 0 0,-1 0 1,0 0-1,1 0 0,-3 0 0,-3 0 60,0 0 0,0 0 0,0 1 0,0 0 0,1 1 1,-12 3-1,4 1-15,0 1-1,1 1 1,0 0 0,0 1 0,1 1 0,0-1 0,1 2 0,-16 17-1,-8 14 266,-31 47-1,54-73-385,1 1-1,0-1 1,2 2-1,0-1 1,0 1 0,2 1-1,0 0 1,2 0-1,0 0 1,-4 32-1,8-47-26,1-1 0,1 0 0,-1 1 0,0-1 0,1 1 0,-1-1 0,1 0 0,0 0 0,0 1 0,1-1 0,-1 0 0,1 0 0,-1 0 0,1 0 0,0 0 0,0 0 0,0-1 0,0 1 0,6 4 0,-3-4 6,0 1 0,0-1 0,0 0 0,1-1 0,-1 1 0,1-1 0,0 0 0,0 0 0,0-1 0,10 2 0,-6-2 1,0 0 1,-1-1-1,1 0 1,-1-1 0,1 0-1,-1 0 1,1-1-1,-1 0 1,0 0 0,0-1-1,0-1 1,0 1-1,0-1 1,13-9-1,-18 10 24,-1 0 0,1 0 0,-1 0 0,0 0 0,0 0 1,0-1-1,0 0 0,-1 1 0,0-1 0,1 0 0,-1 0 0,-1-1 0,1 1 0,0 0 0,-1-1 0,0 1 0,0 0 0,-1-1 0,1 1 0,-1-1 0,0 0 0,0 1 0,0-1 0,-2-6 0,1 9-7,0 0-1,0 1 1,-1-1 0,1 0 0,-1 1-1,1 0 1,-1-1 0,0 1 0,0 0-1,1 0 1,-1 0 0,0 0 0,0 0-1,0 0 1,0 0 0,0 1 0,0-1-1,0 1 1,0 0 0,0-1 0,-3 1-1,-36-1 30,53-2-92,0 0 0,0-1-1,0-1 1,-1 0 0,0 0-1,12-9 1,-13 8-57,0 1 0,0 0 1,0 0-1,0 1 0,1 0 0,0 0 1,0 2-1,18-4 0,-28 6 84,0 0 0,0 0 0,1 0 0,-1 0 0,0 1 0,0-1 0,0 0 0,0 0 0,0 1 0,1-1 0,-1 1 0,0-1 0,0 1 0,0 0 0,0-1 0,0 1 0,0 0 0,-1-1 0,1 1 0,0 0 0,0 0 0,0 0 0,-1 0-1,1 0 1,0 0 0,-1 0 0,1 1 0,1 3 29,-1-1 0,0 0 0,0 0 0,0 0 0,-1 1 0,1-1 0,-1 9-1,-1 1 105,0-1 0,-1 1 0,-1-1-1,-5 17 1,-3-5 3,8-19-128,0 0 0,0 0 0,1 1 0,-1-1 0,1 0 0,1 1 0,-1-1 0,1 1 0,0 0 0,1 9 0,17-24-4708,-2-11-1010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1.625"/>
    </inkml:context>
    <inkml:brush xml:id="br0">
      <inkml:brushProperty name="width" value="0.025" units="cm"/>
      <inkml:brushProperty name="height" value="0.025" units="cm"/>
    </inkml:brush>
  </inkml:definitions>
  <inkml:trace contextRef="#ctx0" brushRef="#br0">1 142 4516,'0'0'3742,"9"-4"-1521,-5 1-1820,0 1 1,1 0-1,-1 0 0,1 1 0,-1-1 1,1 1-1,0 0 0,0 0 0,-1 1 1,1-1-1,0 1 0,0 0 0,0 1 1,0-1-1,-1 1 0,1 0 0,0 0 0,0 0 1,-1 0-1,1 1 0,-1 0 0,1 0 1,-1 0-1,7 5 0,-8-4-252,0-1 0,0-1 0,1 1 0,-1 0 0,0-1 0,1 0 0,-1 0 0,1 0 0,0 0 0,-1 0 0,1-1 0,0 1 0,-1-1 0,1 0 0,0 0 0,-1-1 0,1 1 0,0-1 0,-1 0 0,1 0 0,-1 0 0,1 0 0,-1 0 0,1-1 0,-1 0 0,0 1 0,0-1 0,0-1 0,0 1 0,4-4 0,-4 3-130,1 0-1,-1-1 1,0 1 0,0-1-1,0 0 1,-1 0 0,1 0-1,-1 0 1,0-1-1,0 1 1,-1-1 0,1 1-1,-1-1 1,0 0 0,0 1-1,-1-1 1,1 0-1,-1 0 1,0 1 0,0-1-1,-1 0 1,1 0 0,-2-6-1,1 10-3,0-1-1,1 1 1,-1-1 0,0 1-1,0-1 1,0 1 0,0 0-1,0 0 1,0-1-1,-1 1 1,1 0 0,0 0-1,0 0 1,-1 0-1,1 0 1,-1 0 0,1 1-1,-1-1 1,1 0 0,-1 1-1,1-1 1,-1 1-1,0 0 1,1-1 0,-1 1-1,0 0 1,1 0-1,-1 0 1,0 0 0,1 0-1,-1 1 1,0-1 0,1 0-1,-4 2 1,0-1 4,-1 1 1,1-1 0,-1 1-1,1 1 1,0-1 0,0 1-1,0 0 1,-9 6 0,5 1 7,-1-1 0,1 2 1,0-1-1,1 1 0,1 1 0,0-1 1,0 1-1,1 1 0,0-1 0,1 1 1,1 0-1,0 0 0,1 0 0,0 1 1,1-1-1,0 1 0,2 0 0,-1 14 1,2-26-23,-1 0 1,1 0-1,-1 0 0,1 1 1,-1-1-1,1 0 1,0 0-1,0 0 1,0-1-1,0 1 0,0 0 1,1 0-1,-1 0 1,1-1-1,-1 1 0,1-1 1,-1 1-1,1-1 1,0 0-1,0 1 1,3 0-1,-1 0 10,1 0-1,0-1 1,0 1-1,0-1 1,-1-1-1,1 1 1,0-1-1,0 1 0,7-2 1,3 0-12,0-2 0,0 1 0,0-2 0,0 0 1,21-9-1,-10 2-831,40-25 1,-23 2-2853,-39 30 2187,1-1 1,-1-1-1,0 1 0,0-1 0,5-9 1,1-13-11283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1.967"/>
    </inkml:context>
    <inkml:brush xml:id="br0">
      <inkml:brushProperty name="width" value="0.025" units="cm"/>
      <inkml:brushProperty name="height" value="0.025" units="cm"/>
    </inkml:brush>
  </inkml:definitions>
  <inkml:trace contextRef="#ctx0" brushRef="#br0">65 1 11915,'0'0'9599,"-2"9"-8420,-35 181 2312,26-115-3064,-4 152 1,15-221-524,1 0 1,-1-1-1,1 1 1,0 0-1,0 0 0,3 6 1,9 6-2093,-12-17 1810,0 0 0,0-1 0,0 1 0,1 0 0,-1-1 1,0 1-1,1-1 0,-1 1 0,1-1 0,-1 1 0,1-1 0,-1 0 0,0 0 0,3 0 1,7 0-5517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2.372"/>
    </inkml:context>
    <inkml:brush xml:id="br0">
      <inkml:brushProperty name="width" value="0.025" units="cm"/>
      <inkml:brushProperty name="height" value="0.025" units="cm"/>
    </inkml:brush>
  </inkml:definitions>
  <inkml:trace contextRef="#ctx0" brushRef="#br0">141 214 17136,'0'0'3043,"-10"4"-1682,1 0-1217,1 1-1,0 0 0,0 0 0,1 1 0,0 0 0,0 0 0,0 1 0,0 0 1,1 0-1,0 0 0,1 1 0,0 0 0,0 0 0,0 0 0,-3 12 1,4-12-104,0 0 0,1 1 1,0 0-1,1 0 0,0 0 1,0 0-1,1 0 0,0 10 1,1-18-33,0 0 0,0 0 1,0 0-1,1 0 0,-1 0 1,0 0-1,1 0 0,-1 0 1,1 0-1,-1 0 0,1 0 1,-1 0-1,1-1 1,0 1-1,-1 0 0,1 0 1,0-1-1,0 1 0,0 0 1,-1-1-1,1 1 0,0-1 1,0 1-1,0-1 0,0 1 1,0-1-1,0 1 1,0-1-1,0 0 0,0 0 1,0 0-1,0 0 0,0 1 1,1-1-1,-1-1 0,0 1 1,0 0-1,1 0 1,4-1 55,0 1 1,0-1 0,0-1 0,0 1-1,-1-1 1,8-2 0,1-4-5,0 0 0,0-1 0,0-1 0,-1 0 0,-1-1 1,0 0-1,0-1 0,17-23 0,-2-2-2,43-77 0,-63 101-34,2-2 10,-1 1 0,0-1 0,-1 0 0,-1-1 0,0 0 1,-2 0-1,1 0 0,1-18 0,-7 38 16,-1 0 1,1-1 0,-1 0 0,0 1-1,0-1 1,0 0 0,0 0 0,-4 4-1,-4 7 70,-18 33 514,-31 68-1,51-95-502,0 1 0,1-1 0,1 1 0,1 1 0,1-1 0,-2 32-1,5-51-132,1 1 0,0-1 0,0 1 0,1-1 0,-1 0 0,0 1 0,1-1 0,-1 0 0,1 1 0,0-1 0,-1 0 0,1 0 0,1 0 0,-1 1 0,0-1 0,0 0 0,1 0 0,-1-1 0,1 1 0,-1 0 0,1 0 0,0-1 0,0 1 0,0-1 0,0 0 0,0 1 0,0-1 0,0 0 0,3 1 0,32 5-2396,2-7-4854,-15-3-3238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3.194"/>
    </inkml:context>
    <inkml:brush xml:id="br0">
      <inkml:brushProperty name="width" value="0.025" units="cm"/>
      <inkml:brushProperty name="height" value="0.025" units="cm"/>
    </inkml:brush>
  </inkml:definitions>
  <inkml:trace contextRef="#ctx0" brushRef="#br0">13 1 3395,'0'0'16405,"-2"11"-14611,2-8-1720,-5 23 896,2-1 1,2 1 0,0 0-1,4 34 1,-3-59-951,0 0 0,1 1 0,-1-1-1,0 0 1,1 1 0,0-1 0,-1 0 0,1 1-1,0-1 1,0 0 0,0 0 0,-1 0 0,1 0-1,0 0 1,1 0 0,-1 0 0,0 0 0,0 0 0,0 0-1,0-1 1,1 1 0,-1 0 0,0-1 0,2 1-1,1 0 13,0 0-1,0 0 1,0-1-1,0 0 1,0 0-1,0 0 0,1 0 1,5-2-1,2-1 12,0 0 0,0 0 0,0-1 0,20-11 0,93-71-22,-89 59-21,-35 26 2,-1 1-1,1-1 0,-1 1 1,1 0-1,-1-1 0,1 1 1,-1-1-1,1 1 0,0 0 0,-1-1 1,1 1-1,-1 0 0,1 0 1,0 0-1,-1-1 0,1 1 1,0 0-1,-1 0 0,1 0 1,0 0-1,-1 0 0,1 0 0,0 0 1,-1 0-1,1 1 0,0-1 1,0 0-1,4 18 89,-17 45 134,6-32-137,6-30-76,0 0-1,0 0 1,0-1 0,0 1 0,0 0-1,0 0 1,1-1 0,-1 1-1,0 0 1,0 0 0,1-1-1,-1 1 1,0 0 0,1-1-1,-1 1 1,1 0 0,-1-1-1,1 1 1,-1-1 0,1 1-1,-1-1 1,1 1 0,-1-1 0,1 1-1,0-1 1,-1 1 0,1-1-1,0 0 1,-1 1 0,2-1-1,30 1 186,-21-3-172,0-1 1,-1 0-1,19-7 1,19-17 1,-37 20-50,-1 0 1,1 1-1,1 1 0,-1 0 1,1 0-1,0 1 0,0 0 1,15-2-1,-26 6 21,0 0 0,0 0 0,0 0-1,1 0 1,-1 0 0,0 1 0,0-1 0,0 0 0,0 1 0,0-1 0,0 0 0,0 1 0,0-1 0,-1 1-1,1-1 1,0 1 0,0 0 0,0-1 0,0 1 0,-1 0 0,1 0 0,0-1 0,-1 1 0,1 0-1,0 0 1,0 1 0,0 1 0,0 1-1,0-1 1,0 0 0,0 1-1,0-1 1,-1 0-1,0 1 1,0 5 0,0 1 63,-1 0 1,0 1 0,-1-1 0,0 0 0,-4 11 0,5-21-97,1 1 0,0-1 1,0 0-1,0 1 0,-1-1 1,1 0-1,0 1 0,0-1 1,0 0-1,0 1 0,0-1 1,-1 1-1,1-1 0,0 0 1,0 1-1,0-1 0,0 1 1,0-1-1,0 0 0,0 1 1,1-1-1,-1 1 0,0-1 0,0 0 1,0 1-1,0-1 0,0 0 1,1 1-1,-1-1 0,0 0 1,0 1-1,1 0 0,11-5-3118,14-14-6474,-9-2-2287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3.723"/>
    </inkml:context>
    <inkml:brush xml:id="br0">
      <inkml:brushProperty name="width" value="0.025" units="cm"/>
      <inkml:brushProperty name="height" value="0.025" units="cm"/>
    </inkml:brush>
  </inkml:definitions>
  <inkml:trace contextRef="#ctx0" brushRef="#br0">54 104 5605,'0'0'19421,"8"-6"-19373,-4 3-51,-1 1-12,0 0-1,0 0 0,0-1 1,0 1-1,0-1 0,0 1 1,-1-1-1,1 0 0,-1 0 1,0 0-1,0-1 0,0 1 1,0 0-1,0-1 0,-1 1 1,1-1-1,-1 0 0,0 1 1,0-1-1,-1 0 0,1 0 1,-1 1-1,0-6 0,0 8 5,0 0 1,0 1-1,0-1 0,0 1 0,0-1 0,0 1 0,0-1 0,-1 0 0,1 1 0,0-1 1,0 1-1,-1-1 0,1 1 0,0-1 0,-1 1 0,1-1 0,0 1 0,-1 0 1,1-1-1,-1 1 0,1-1 0,-1 1 0,1 0 0,-1-1 0,1 1 0,-1 0 0,1 0 1,-1-1-1,1 1 0,-1 0 0,0 0 0,-21 5-157,-15 21 102,32-19 73,0 0 0,1 0 0,0 0 0,0 0-1,0 1 1,1 0 0,0-1 0,-3 16 0,5-21 0,1 0 0,-1 0-1,1 0 1,0 1 0,-1-1 0,1 0 0,0 0 0,0 0 0,1 0 0,-1 1 0,0-1 0,1 0 0,-1 0 0,1 0 0,-1 0 0,1 0 0,0 0 0,0 0 0,0 0 0,0 0 0,1-1 0,-1 1 0,0 0 0,1-1 0,-1 1 0,1-1 0,-1 1-1,1-1 1,0 0 0,0 1 0,-1-1 0,1 0 0,0 0 0,0-1 0,0 1 0,0 0 0,4 0 0,7 1-71,0 0-1,-1-1 0,1 0 1,0-1-1,0-1 1,0 0-1,0-1 1,0 0-1,-1-1 1,1 0-1,-1-1 1,0-1-1,0 0 0,0 0 1,-1-1-1,1 0 1,-2-1-1,1-1 1,-1 0-1,0 0 1,11-12-1,-15 16 788,-5 6-180,-7 18 172,-6 19-32,12-39-647,0 1-1,-1 0 1,1 0 0,0 0 0,0 0 0,-1-1-1,1 1 1,0 0 0,0 0 0,0 0 0,0 0 0,0 0-1,1-1 1,-1 1 0,0 0 0,0 0 0,0 0 0,1 0-1,-1-1 1,0 1 0,1 0 0,-1 0 0,1-1 0,-1 1-1,1 0 1,-1-1 0,1 1 0,0 0 0,-1-1 0,2 2-1,7 0-18,0-1 0,0 1 0,0-2-1,1 1 1,-1-1 0,0 0-1,0-1 1,0 0 0,0-1 0,0 0-1,0 0 1,0-1 0,14-6 0,-3 0-845,0 0 1,-1-2 0,0 0-1,29-23 1,-31 18-753,-18 35-5168,2-15 3481,3-3-1046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4.208"/>
    </inkml:context>
    <inkml:brush xml:id="br0">
      <inkml:brushProperty name="width" value="0.025" units="cm"/>
      <inkml:brushProperty name="height" value="0.025" units="cm"/>
    </inkml:brush>
  </inkml:definitions>
  <inkml:trace contextRef="#ctx0" brushRef="#br0">216 1 13004,'0'0'2088,"-9"8"-188,7-7-1859,-4 4 194,0-1 0,1 1 0,-1 0 0,1 0 0,0 1 0,1-1 0,-1 1 0,1 0 0,0 0 0,1 1 0,-1-1 0,1 1 0,0 0 0,1 0 0,0 0 0,0 0 0,1 0 0,-2 9 0,5 14-462,8 50 1,-5-51-205,2 51 1,-7-58 275,-1 0-1,0 0 1,-2-1-1,-7 33 1,9-49 280,-1 1-1,0-1 1,-1 1 0,1-1 0,-1 0 0,0 0 0,0 0 0,-1-1 0,-6 9-1,7-11 162,0 1 0,-1-1-1,1 0 1,0 0-1,-1 0 1,1 0-1,-1 0 1,1-1-1,-1 0 1,0 0-1,0 0 1,0 0-1,0 0 1,1-1-1,-9 1 1,10-1-202,1 0 1,0-1 0,-1 1-1,1 0 1,-1 0-1,1-1 1,0 1-1,-1-1 1,1 1-1,0-1 1,0 0-1,-1 1 1,1-1 0,0 0-1,0 0 1,0 0-1,0 0 1,0 0-1,0 0 1,0 0-1,0 0 1,-1-2-1,0-1-20,0 0 0,1 0-1,-1 0 1,1 0 0,0 0-1,0 0 1,-1-8-1,1 0-117,1 1-1,0-1 0,1 0 0,0 1 0,3-14 1,-2 16-72,1 0 0,1 1 1,-1-1-1,1 1 1,1 0-1,-1 0 0,1 0 1,1 1-1,-1 0 1,1 0-1,1 0 0,-1 1 1,14-11-1,7-2 16,1 2 0,49-23 1,-56 31 122,0-2 1,-1 0 0,0-1 0,-1-1 0,0-1-1,22-20 1,-38 29 7,1 1 0,-1-1 1,0 1-1,0-1 0,-1 0 0,1 0 0,-1 0 0,0-1 0,-1 1 0,1 0 0,0-6 0,-2 9 10,1 0 0,-1 1 0,0-1 0,0 0 0,0 1 0,0-1 0,0 0 0,0 1-1,-1-1 1,1 0 0,0 1 0,-1-1 0,1 1 0,-1-1 0,0 1 0,0-1 0,1 1 0,-1-1 0,0 1 0,0 0-1,0-1 1,0 1 0,-1 0 0,1 0 0,0 0 0,0 0 0,-1 0 0,1 0 0,-1 0 0,1 0 0,-1 1-1,1-1 1,-1 1 0,1-1 0,-1 1 0,1-1 0,-1 1 0,0 0 0,-1 0 0,-1-1-17,0 1 1,0 0 0,0 0-1,0 0 1,0 0-1,0 1 1,0-1 0,0 1-1,0 0 1,0 1-1,0-1 1,0 1 0,1-1-1,-1 1 1,1 0-1,-1 1 1,-5 3 0,7-4-21,0 1 0,0-1-1,0 0 1,1 1 0,-1-1 0,1 1 0,-1 0 0,1-1 0,0 1 0,0 0 0,0 0 0,0 0 0,0 0 0,1 0 0,-1 0 0,1 0 0,0 0 0,0 0 0,0 0 0,0 0 0,1 0 0,-1 0 0,1 0 0,1 4 0,-1-3-138,0-1-1,1 0 1,0 0 0,-1 0 0,1 0-1,0-1 1,0 1 0,0 0 0,1-1 0,-1 1-1,1-1 1,-1 0 0,5 3 0,24 11-4179,6-7-2681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7.621"/>
    </inkml:context>
    <inkml:brush xml:id="br0">
      <inkml:brushProperty name="width" value="0.025" units="cm"/>
      <inkml:brushProperty name="height" value="0.025" units="cm"/>
    </inkml:brush>
  </inkml:definitions>
  <inkml:trace contextRef="#ctx0" brushRef="#br0">212 179 3395,'0'0'8841,"3"-10"-6108,6-30-171,-9 38-2443,0 1 0,0-1 1,0 1-1,0 0 0,0-1 0,0 1 0,-1-1 0,1 1 0,-1 0 0,1-1 0,-1 1 0,1 0 0,-1-1 1,0 1-1,0 0 0,1 0 0,-1 0 0,0 0 0,0 0 0,0 0 0,0 0 0,0 0 0,-1 0 0,1 0 1,0 1-1,0-1 0,0 0 0,-1 1 0,1-1 0,0 1 0,-1-1 0,1 1 0,-1 0 0,1 0 0,0-1 0,-1 1 1,1 0-1,-1 0 0,1 0 0,0 1 0,-2-1 0,-3 0-26,0 0 0,0 1 0,0-1 1,0 1-1,0 1 0,0-1 0,1 1 0,-7 2 0,2 4 34,-1 0 0,1 1 0,1 0 0,0 1 0,0 0 0,0 1 0,2-1-1,-1 1 1,1 1 0,1 0 0,0 0 0,1 0 0,0 0 0,1 1-1,0 0 1,-2 15 0,6-26-112,-1-1-1,1 0 0,0 0 1,0 0-1,0 0 0,0 0 1,0 0-1,1 1 0,-1-1 1,0 0-1,0 0 1,1 0-1,-1 0 0,1 0 1,-1 0-1,1 0 0,-1 0 1,1 0-1,0 0 0,-1 0 1,1 0-1,0-1 0,0 1 1,-1 0-1,1 0 1,0-1-1,0 1 0,0 0 1,2 0-1,0 0 7,0-1-1,0 1 1,0-1-1,0 1 0,0-1 1,0 0-1,1 0 1,-1-1-1,0 1 1,6-2-1,3-2 26,0 1 0,0-2 0,0 0 0,18-10 0,-9 0-23,0 1 0,-2-2 0,0-1 0,0 0 0,17-24 0,-25 29-7,-2-1-1,0 0 1,-1 0-1,0 0 1,-1-1 0,0-1-1,-1 1 1,-1-1-1,6-23 1,-11 16 26,-11 31-82,-12 32-15,12-17-67,2 0 0,1 1-1,1-1 1,2 1 0,0 1 0,-2 47 0,6-71-67,1 0 0,0 0-1,0 0 1,1 1 0,-1-1-1,0 0 1,1 0 0,-1 0-1,1 1 1,0-1 0,0 0-1,0 0 1,0 0 0,0 0-1,0-1 1,0 1 0,1 0-1,-1 0 1,0-1 0,4 4-1,-2-4-221,-1 0-1,1 0 1,0 0 0,-1 0-1,1 0 1,0 0-1,0-1 1,-1 1-1,1-1 1,0 0 0,0 0-1,0 0 1,0 0-1,-1-1 1,1 1-1,3-2 1,28-8-4778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7.966"/>
    </inkml:context>
    <inkml:brush xml:id="br0">
      <inkml:brushProperty name="width" value="0.025" units="cm"/>
      <inkml:brushProperty name="height" value="0.025" units="cm"/>
    </inkml:brush>
  </inkml:definitions>
  <inkml:trace contextRef="#ctx0" brushRef="#br0">125 0 13325,'0'0'5002,"-8"13"-3395,-12 19-690,2 1 1,2 0 0,-13 37-1,22-50-491,0 0-1,2 1 0,0 0 1,1 0-1,1 0 0,2 0 1,0 37-1,1-56-412,0 0 1,1 0 0,-1 1-1,1-1 1,-1 0-1,1 0 1,0 0 0,0 1-1,0-1 1,0 0-1,0 0 1,0 0-1,1-1 1,-1 1 0,1 0-1,-1 0 1,1-1-1,0 1 1,-1-1-1,1 1 1,0-1 0,0 0-1,0 0 1,0 0-1,0 0 1,0 0 0,1 0-1,-1 0 1,0-1-1,0 1 1,1-1-1,-1 0 1,0 0 0,0 0-1,1 0 1,-1 0-1,0 0 1,1 0-1,-1-1 1,3 0 0,6-1 14,0-1 1,0 0-1,-1 0 1,0-1-1,0-1 1,0 1-1,11-9 1,84-67-211,-105 80 184,0 0 0,0-1-1,1 1 1,-1 0 0,0-1 0,0 1 0,1 0-1,-1 0 1,0 0 0,1-1 0,-1 1-1,0 0 1,1 0 0,-1 0 0,1 0 0,-1 0-1,0 0 1,1-1 0,-1 1 0,1 0 0,-1 0-1,0 0 1,1 0 0,-1 0 0,0 1-1,1-1 1,-1 0 0,1 0 0,-1 0 0,0 0-1,1 0 1,-1 0 0,0 1 0,1-1-1,-1 0 1,0 0 0,1 1 0,-1-1 0,0 0-1,1 0 1,-1 1 0,0-1 0,0 0-1,0 1 1,1-1 0,-1 1 0,2 26 188,-13 31 139,9-52-280,0 1 0,1 0 0,0 0-1,0 0 1,1 0 0,-1 0-1,2 8 1,-1-15-51,1 1 0,-1-1 0,1 0-1,-1 1 1,1-1 0,-1 0 0,1 1 0,-1-1-1,1 0 1,-1 0 0,1 1 0,0-1 0,-1 0 0,1 0-1,-1 0 1,1 0 0,-1 0 0,1 0 0,0 0-1,-1 0 1,1 0 0,-1 0 0,1 0 0,0 0 0,-1 0-1,1 0 1,-1-1 0,1 1 0,-1 0 0,1 0-1,-1-1 1,1 1 0,0-1 0,19-9-1435,-17 7 593,1-1 0,-1 1 0,-1-1 0,1 0 0,0 0 0,-1-1-1,2-4 1,7-16-5658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8.369"/>
    </inkml:context>
    <inkml:brush xml:id="br0">
      <inkml:brushProperty name="width" value="0.025" units="cm"/>
      <inkml:brushProperty name="height" value="0.025" units="cm"/>
    </inkml:brush>
  </inkml:definitions>
  <inkml:trace contextRef="#ctx0" brushRef="#br0">11 0 4228,'0'0'22330,"3"9"-21657,-1-4-591,0 0 1,-1 0-1,0 0 0,0 0 0,0 1 1,-1-1-1,1 0 0,-1 1 1,0-1-1,-1 0 0,0 0 0,1 1 1,-1-1-1,-1 0 0,1 0 0,-5 9 1,5-11-39,-9 31 509,10-34-548,1 1 0,-1 0 1,0-1-1,0 1 0,0-1 0,0 1 1,0 0-1,1-1 0,-1 1 0,0-1 1,1 1-1,-1 0 0,0-1 0,1 1 1,-1-1-1,1 0 0,-1 1 0,0-1 1,1 1-1,-1-1 0,1 1 0,0-1 0,-1 0 1,1 0-1,-1 1 0,1-1 0,-1 0 1,1 0-1,0 1 0,-1-1 0,1 0 1,0 0-1,-1 0 0,1 0 0,-1 0 1,1 0-1,0 0 0,-1 0 0,1 0 1,0 0-1,-1-1 0,1 1 0,-1 0 1,1 0-1,0-1 0,-1 1 0,1-1 1,11-3-91,-1 0 0,0-1 0,-1-1 0,1 0 0,-1 0-1,0-1 1,0 0 0,-1-1 0,13-14 0,-7 9-185,-1 1 0,24-15 0,-38 26 268,1 1 0,-1-1 0,0 1 0,1 0 0,-1-1 0,1 1 0,-1 0 0,1-1 0,0 1 0,-1 0 0,1 0 0,-1 0 0,1-1 0,-1 1 0,1 0 0,0 0 0,-1 0 0,1 0 0,-1 0 0,1 0 0,0 0 0,-1 0 1,1 0-1,-1 1 0,1-1 0,-1 0 0,1 0 0,-1 0 0,1 1 0,0-1 0,-1 0 0,1 1 0,-1-1 0,0 0 0,1 1 0,0 0 0,3 25 126,-17 40 213,11-59-324,0 1-600,-4 21 1818,9-20-3454,8-9-4905,3-7-84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40.179"/>
    </inkml:context>
    <inkml:brush xml:id="br0">
      <inkml:brushProperty name="width" value="0.025" units="cm"/>
      <inkml:brushProperty name="height" value="0.025" units="cm"/>
    </inkml:brush>
  </inkml:definitions>
  <inkml:trace contextRef="#ctx0" brushRef="#br0">26 65 12716,'0'0'14259,"10"1"-13405,1-1-720,1 0 0,-1 0-1,0-1 1,13-3 0,-21 4-122,1-1 1,-1 0-1,0 1 0,1-1 1,-1-1-1,0 1 0,0-1 0,0 1 1,0-1-1,0 0 0,0 0 1,0 0-1,-1 0 0,1 0 1,-1-1-1,1 1 0,-1-1 0,0 0 1,0 0-1,0 0 0,2-5 1,-4 7-10,0 1 1,1-1 0,-1 1-1,0-1 1,0 1 0,0 0-1,0-1 1,0 1 0,0-1-1,0 1 1,0-1 0,0 1-1,0 0 1,-1-1 0,1 1-1,0-1 1,0 1 0,0-1-1,0 1 1,-1 0 0,1-1-1,0 1 1,0 0 0,-1-1-1,1 1 1,0 0 0,-1-1-1,1 1 1,0 0 0,-1 0-1,1-1 1,0 1 0,-1 0-1,1 0 1,0 0 0,-1-1-1,1 1 1,-1 0 0,1 0-1,-1 0 1,1 0 0,0 0-1,-1 0 1,1 0 0,-1 0-1,1 0 1,-1 0 0,1 0-1,0 0 1,-1 0 0,1 0-1,-1 1 1,1-1 0,-1 0 0,1 0-1,0 0 1,-1 1 0,1-1-1,-28 10 5,16-1 76,1 1 0,0-1 0,0 2 0,2-1 1,-1 2-1,-10 15 0,15-20 81,0 1 0,0 0-1,1 0 1,0 1 0,1-1 0,0 1 0,0 0 0,0-1-1,1 2 1,-1 17 0,3-26-162,1 0 1,-1 1-1,1-1 0,-1 0 1,1 0-1,0 1 0,-1-1 1,1 0-1,0 0 0,0 0 0,0 0 1,0 0-1,0 0 0,0 0 1,0 0-1,1 0 0,-1-1 1,0 1-1,0 0 0,1-1 1,-1 1-1,0-1 0,1 1 1,-1-1-1,0 0 0,1 0 0,-1 1 1,0-1-1,1 0 0,-1 0 1,1 0-1,-1-1 0,3 1 1,4 0-287,-1-1 0,1 1 0,-1-1 0,1-1 0,9-2 0,29-21-4486,-19 2-1726,-4 2-3018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9.117"/>
    </inkml:context>
    <inkml:brush xml:id="br0">
      <inkml:brushProperty name="width" value="0.025" units="cm"/>
      <inkml:brushProperty name="height" value="0.025" units="cm"/>
    </inkml:brush>
  </inkml:definitions>
  <inkml:trace contextRef="#ctx0" brushRef="#br0">0 486 3171,'0'0'10554,"7"0"-9492,1-1-548,7 0-356,-15 1-92,0 0 1,0 0-1,0 0 0,0 0 0,-1 0 1,1 0-1,0 0 0,0 0 1,0 0-1,0 0 0,-1 0 0,1 1 1,0-1-1,0 0 0,0 0 1,0 0-1,0 0 0,-1 0 0,1 0 1,0 0-1,0 0 0,0 1 1,0-1-1,0 0 0,0 0 0,0 0 1,-1 0-1,1 0 0,0 1 1,0-1-1,0 0 0,0 0 0,0 0 1,0 0-1,0 1 0,0-1 1,0 0-1,0 0 0,0 0 0,0 0 1,0 1-1,0-1 0,0 0 1,0 0-1,0 0 0,0 0 0,0 1 1,0-1-1,0 0 0,0 0 1,1 0-1,-1 0 0,0 1 0,0-1 1,0 0-1,0 0 0,0 0 1,0 0-1,0 0 0,1 0 0,-1 0 1,0 1-1,0-1 0,0 0 1,0 0-1,1 0 0,-1 0 0,0 0 1,0 0-1,-5 8 3195,11-7-1298,16-9-952,5-13-898,0-2 0,-1-1 0,-1-1 0,-2-1 0,0-1 0,-2-1 0,-1-1 0,-2-1 0,0 0 0,-2-1-1,-2-1 1,20-60 0,-32 83-124,0 0-1,0 1 1,-1-1-1,0 0 0,0-17 1,-2 26 7,1 0 0,0-1 0,0 1 0,-1 0 0,1-1 0,0 1 0,-1 0 0,1-1 0,0 1 0,-1 0 0,1 0 0,-1-1 0,1 1 1,0 0-1,-1 0 0,1 0 0,-1 0 0,1 0 0,-1 0 0,1 0 0,-1-1 0,1 1 0,0 0 0,-1 0 0,1 1 0,-1-1 0,1 0 0,-1 0 0,1 0 0,-1 0 0,1 0 0,0 0 0,-1 1 0,1-1 0,-1 0 1,1 0-1,0 1 0,-1-1 0,1 0 0,-1 1 0,-17 9-48,5 1 54,0 2-1,1-1 1,0 2-1,1-1 1,0 1-1,-10 21 1,3-3 374,-27 68 1,39-85-260,2-1 1,-1 1-1,2 0 0,0 1 1,1-1-1,0 29 1,1-40-110,1-1 0,0 1 0,1-1 0,-1 1 0,0-1 1,1 0-1,0 1 0,0-1 0,0 1 0,0-1 0,1 0 1,-1 0-1,1 0 0,0 0 0,0 0 0,0 0 0,0 0 1,0-1-1,1 1 0,-1-1 0,1 1 0,0-1 0,0 0 0,-1 0 1,1 0-1,1-1 0,-1 1 0,0-1 0,0 1 0,1-1 1,-1 0-1,0 0 0,1-1 0,-1 1 0,5 0 0,1-1-37,-1-1 0,1 1-1,-1-2 1,1 1-1,-1-1 1,0 0-1,1-1 1,-1 1-1,0-2 1,-1 1 0,1-1-1,0 0 1,-1-1-1,0 0 1,0 0-1,-1-1 1,8-6-1,9-13-173,0-1-1,37-54 1,-52 68 196,-20 29 93,1 1 0,1 1 0,1 0 0,1 0 0,0 1 0,1 0 0,-4 24 0,10-41-69,1-1-1,-1 1 0,1-1 1,0 1-1,0-1 0,0 1 0,0 0 1,0-1-1,1 1 0,-1-1 0,1 1 1,-1-1-1,1 1 0,0-1 1,0 1-1,0-1 0,1 0 0,-1 0 1,0 1-1,1-1 0,0 0 1,-1 0-1,1-1 0,3 4 0,1-3 9,-1 0 0,0 0-1,1 0 1,-1-1 0,1 0-1,0 0 1,-1 0-1,1-1 1,0 0 0,6 0-1,-8-1-333,1 0-1,0 0 0,-1 0 0,1-1 0,-1 1 0,1-1 1,-1 0-1,0-1 0,0 1 0,0-1 0,0 1 1,0-1-1,-1-1 0,1 1 0,-1 0 0,0-1 0,0 1 1,0-1-1,0 0 0,-1 0 0,1 0 0,-1-1 1,0 1-1,0 0 0,-1-1 0,1 1 0,0-9 0,6-25-6154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9.506"/>
    </inkml:context>
    <inkml:brush xml:id="br0">
      <inkml:brushProperty name="width" value="0.025" units="cm"/>
      <inkml:brushProperty name="height" value="0.025" units="cm"/>
    </inkml:brush>
  </inkml:definitions>
  <inkml:trace contextRef="#ctx0" brushRef="#br0">0 0 5477,'0'0'18834,"53"7"-24471,-27 0-1314,-1 5-3907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5:59.836"/>
    </inkml:context>
    <inkml:brush xml:id="br0">
      <inkml:brushProperty name="width" value="0.025" units="cm"/>
      <inkml:brushProperty name="height" value="0.025" units="cm"/>
    </inkml:brush>
  </inkml:definitions>
  <inkml:trace contextRef="#ctx0" brushRef="#br0">160 264 7527,'-9'6'5381,"-14"11"-3123,1 1-1,-30 31 1,47-44-1923,0 0 1,0 0 0,1 0 0,-1 1 0,2-1 0,-1 1 0,0 0 0,1 0-1,0 1 1,1-1 0,-1 1 0,1-1 0,1 1 0,-1 0 0,1 0-1,0 0 1,1 0 0,-1 8 0,2-13-299,0-1 0,0 1 0,-1 0 0,1-1 0,0 0 0,0 1 0,1-1 0,-1 1 0,0-1 0,0 0 0,1 0 0,-1 0 0,0 0 0,1 0 0,-1 0 1,1 0-1,-1 0 0,1-1 0,0 1 0,-1 0 0,1-1 0,0 0 0,0 1 0,-1-1 0,1 0 0,0 0 0,0 0 0,2 0 0,54-4 288,-43 1-314,0-1 0,0-1 1,0-1-1,-1 0 0,0-1 1,0 0-1,0-1 0,-1-1 0,-1 0 1,19-16-1,-11 6-49,0-1 1,-2-1-1,0 0 1,-1-1-1,15-26 0,-21 28 39,-1 0 1,-1 0-1,8-26 0,-14 39 22,-1-1-1,0 0 1,0 1-1,-1-1 1,0 0 0,0 0-1,-1 0 1,0 0 0,0 0-1,-1 0 1,0 0 0,-3-10-1,2 15-18,0 0 0,0 0 0,0 0 0,0 1-1,0-1 1,0 1 0,0-1 0,-1 1 0,1 0 0,-1 0 0,0 0-1,0 0 1,0 1 0,0-1 0,0 1 0,0 0 0,0 0 0,0 0 0,0 0-1,-1 0 1,1 1 0,0-1 0,-1 1 0,1 0 0,0 0 0,-1 0-1,-5 1 1,-2 0 4,1 0-1,1 1 1,-1 0 0,0 1-1,0 0 1,1 0-1,-1 1 1,-9 5-1,7-1 14,1-1 1,0 2-1,0 0 0,-14 14 0,23-20-16,-1-1 1,0 2 0,1-1-1,-1 0 1,1 0 0,0 1-1,0-1 1,0 1 0,1-1-1,-1 1 1,1 0 0,0 0 0,0 0-1,0 0 1,1 0 0,-1 0-1,1 0 1,0 0 0,0 7-1,1-8-6,1-1-1,-1 1 1,0 0 0,1-1-1,-1 1 1,1-1 0,0 1-1,0-1 1,-1 0 0,2 0-1,-1 0 1,0 0 0,0 0-1,1 0 1,-1-1-1,5 3 1,51 22-301,-32-15-29,-9-4 181,1 0 26,-1 2 0,0-1 1,-1 2-1,0 0 0,21 18 1,-33-25 145,-1 1 0,0-1 1,1 1-1,-1 0 0,-1 0 1,1 0-1,-1 1 1,1-1-1,-1 0 0,0 1 1,-1 0-1,1-1 0,-1 1 1,0 0-1,0 0 0,-1 0 1,1 0-1,-1-1 0,0 1 1,0 0-1,-1 0 1,1 0-1,-1 0 0,0 0 1,-1-1-1,-2 8 0,-23 45 32,12-37-2553,8-17-2129,1-2-3524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0.321"/>
    </inkml:context>
    <inkml:brush xml:id="br0">
      <inkml:brushProperty name="width" value="0.025" units="cm"/>
      <inkml:brushProperty name="height" value="0.025" units="cm"/>
    </inkml:brush>
  </inkml:definitions>
  <inkml:trace contextRef="#ctx0" brushRef="#br0">1 1 4644,'0'0'17307,"9"4"-16879,2 1-491,0 0 0,0-1 0,1-1 0,-1 0 0,1-1 0,0 0 0,0 0 0,0-1 0,0-1 0,0 0 0,0-1 0,0 0 0,0-1 0,18-4 0,-30 5 42,1 1 0,0-1 0,-1 1 0,1-1 0,0 1 0,0 0 0,-1 0 0,1-1 1,0 1-1,0 0 0,0 0 0,-1 0 0,1 0 0,0 0 0,0 0 0,0 0 0,-1 0 0,1 0 1,0 0-1,0 0 0,0 1 0,-1-1 0,1 0 0,0 1 0,0-1 0,-1 0 0,1 1 0,0-1 1,-1 1-1,1-1 0,0 1 0,0 0 0,0 26-2395,-2-10-212,1-4-2694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1.626"/>
    </inkml:context>
    <inkml:brush xml:id="br0">
      <inkml:brushProperty name="width" value="0.025" units="cm"/>
      <inkml:brushProperty name="height" value="0.025" units="cm"/>
    </inkml:brush>
  </inkml:definitions>
  <inkml:trace contextRef="#ctx0" brushRef="#br0">48 64 4516,'0'0'7741,"0"-10"-4768,1-2-2299,0 8-287,-1-1 0,0 1 0,0-1 0,0 0 0,0 1 0,-1-1-1,0-4 1,-2 11 2107,-8 18-2217,2 12-19,1 1 0,2 0 0,1 1 0,2-1 0,1 36 0,2-68-232,0-1-1,0 1 1,0 0-1,0 0 1,-1 0-1,1-1 1,1 1-1,-1 0 1,0 0-1,0 0 1,0-1-1,0 1 1,1 0-1,-1 0 1,0-1-1,1 1 1,-1 0 0,0 0-1,1-1 1,-1 1-1,1 0 1,-1-1-1,1 1 1,-1-1-1,1 1 1,0-1-1,-1 1 1,1-1-1,0 1 1,-1-1-1,1 1 1,0-1-1,0 0 1,-1 0-1,1 1 1,0-1 0,0 0-1,-1 0 1,1 0-1,0 0 1,0 0-1,1 0 1,0 0 10,0-1 1,0 1-1,0-1 1,-1 0-1,1 1 1,0-1 0,0 0-1,0 0 1,-1 0-1,1-1 1,-1 1-1,1 0 1,-1-1-1,1 1 1,-1-1-1,2-1 1,2-6-15,0 0 0,-1 0 0,0-1 0,-1 1 0,0-1 0,0 0 0,-1 0 0,0 0 0,0-20 0,-1 23-29,-1-1-1,0 0 0,0 1 0,-1-1 1,0 1-1,0-1 0,-1 1 0,0 0 1,0-1-1,-1 1 0,0 0 1,0 0-1,-8-11 0,11 17 2,0 0 0,-1 1 0,1-1 1,0 1-1,-1-1 0,1 1 0,-1-1 0,1 0 0,-1 1 0,1 0 0,-1-1 1,1 1-1,-1-1 0,0 1 0,1 0 0,-1-1 0,0 1 0,1 0 0,-1 0 0,0 0 1,1-1-1,-1 1 0,0 0 0,1 0 0,-1 0 0,0 0 0,1 0 0,-1 0 0,0 0 1,1 0-1,-1 0 0,0 1 0,1-1 0,-1 0 0,0 0 0,1 1 0,-1-1 1,0 0-1,1 1 0,-1-1 0,1 0 0,-1 1 0,1-1 0,-1 1 0,1-1 0,-1 1 1,1-1-1,-1 1 0,1 0 0,0-1 0,-1 1 0,1-1 0,0 1 0,0 0 0,-1-1 1,1 1-1,0 0 0,0-1 0,0 1 0,0 1 0,-1-1 7,1 1 1,0-1-1,-1 1 0,1-1 1,0 1-1,0-1 0,0 0 1,0 1-1,1-1 0,-1 1 0,0-1 1,0 1-1,1-1 0,-1 0 1,1 1-1,-1-1 0,1 1 0,0-1 1,0 0-1,-1 0 0,1 0 1,0 1-1,0-1 0,0 0 0,0 0 1,0 0-1,0 0 0,1 0 1,-1-1-1,0 1 0,0 0 1,1-1-1,1 2 0,5 0 64,1 0 0,-1-1-1,1 0 1,-1 0 0,1-1-1,-1 0 1,1-1 0,-1 0-1,1 0 1,-1 0 0,1-1 0,-1-1-1,0 1 1,0-2 0,0 1-1,0-1 1,-1 0 0,1 0-1,-1-1 1,0 0 0,0 0 0,-1-1-1,0 0 1,9-10 0,-15 16-64,0 0 0,0 0 0,0 0 0,0 0 0,0 0 0,0 0 0,0 0 0,0-1 1,1 1-1,-1 0 0,0 0 0,0 0 0,0 0 0,0 0 0,0 0 0,0 0 0,0 0 0,0 0 1,1 0-1,-1 0 0,0 0 0,0 0 0,0-1 0,0 1 0,0 0 0,0 0 0,1 0 0,-1 0 1,0 0-1,0 0 0,0 0 0,0 0 0,0 0 0,0 1 0,1-1 0,-1 0 0,0 0 0,0 0 1,0 0-1,0 0 0,0 0 0,0 0 0,0 0 0,1 0 0,-1 0 0,0 0 0,0 0 0,0 1 0,0-1 1,0 0-1,0 0 0,0 0 0,0 0 0,0 0 0,0 0 0,0 0 0,0 1 0,1-1 0,-1 0 1,2 15 5,-1 26-58,-1-33 45,-2 41-34,0-33-59,1 1 0,1-1 1,1 0-1,0 1 0,1-1 0,4 18 0,-5-31-105,0-1 0,1 1 0,-1 0 0,0-1 0,1 1 0,0-1 1,-1 0-1,1 1 0,0-1 0,0 0 0,1 0 0,-1 0 0,0 0 0,3 1 0,-3-2-294,0 0 1,0 0 0,0-1 0,-1 1 0,1 0-1,0-1 1,0 1 0,0-1 0,0 0-1,0 1 1,0-1 0,5-1 0,6-2-5787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2"/>
    </inkml:context>
    <inkml:brush xml:id="br0">
      <inkml:brushProperty name="width" value="0.025" units="cm"/>
      <inkml:brushProperty name="height" value="0.025" units="cm"/>
    </inkml:brush>
  </inkml:definitions>
  <inkml:trace contextRef="#ctx0" brushRef="#br0">1 53 7719,'0'0'10074,"10"-7"-7688,-7 4-2189,3-2 134,1 0 1,-1 1-1,1 0 1,0 0-1,0 0 0,0 1 1,0 0-1,1 1 1,-1-1-1,1 1 1,0 1-1,8-2 1,-8 3-73,1 0 1,-1 0 0,0 1 0,1 0-1,-1 1 1,11 2 0,-18-3-235,1-1 0,-1 1 0,0-1 0,0 1 0,1 0 0,-1 0 0,0-1 0,0 1 0,0 0 0,0 0 0,0 0 0,0 0 0,0 0 0,0 0 0,0 0 0,0 1 0,-1-1 0,1 0 0,0 2 0,-1-1 6,0 0 0,1 0 0,-1-1 0,-1 1 0,1 0 1,0 0-1,0 0 0,-1 0 0,1 0 0,-1 0 0,1 0 0,-1-1 0,0 1 0,0 0 1,0-1-1,0 1 0,0 0 0,-2 1 0,-2 3 124,0 0-1,0-1 1,-1 0-1,0 0 1,0-1-1,0 1 1,-10 4-1,-27 22 596,47-29-755,0 1 0,0-1 0,0 0 0,0-1 0,0 1 0,0-1 0,0 0 0,5 1 0,8 3-276,-14-4 243,1 1 0,-1 0 0,1-1 1,-1 1-1,0 0 0,1 1 0,-1-1 0,0 0 0,-1 1 0,1 0 0,0 0 0,-1 0 0,0 0 0,1 0 0,2 6 0,-5-7 38,1-1-1,-1 1 0,0 0 1,1-1-1,-1 1 0,0 0 1,0 0-1,0 0 0,-1-1 1,1 1-1,0 0 1,-1 0-1,1-1 0,-1 1 1,1 0-1,-1-1 0,0 1 1,0-1-1,0 1 1,0-1-1,0 1 0,0-1 1,0 0-1,0 1 0,0-1 1,-1 0-1,1 0 0,-1 0 1,1 0-1,-1 0 1,1 0-1,-1 0 0,1-1 1,-1 1-1,-2 0 0,-11 6 91,-1-2-1,0 0 0,0-1 0,0 0 1,0-1-1,-19 0 0,28 1-978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6.422"/>
    </inkml:context>
    <inkml:brush xml:id="br0">
      <inkml:brushProperty name="width" value="0.025" units="cm"/>
      <inkml:brushProperty name="height" value="0.025" units="cm"/>
    </inkml:brush>
  </inkml:definitions>
  <inkml:trace contextRef="#ctx0" brushRef="#br0">302 149 3331,'8'-9'1079,"-2"3"-382,36-44 4315,-38 46-4286,-1-1 0,0 1 0,-1-1-1,1 0 1,-1 0 0,0 0 0,0 0-1,0-1 1,-1 1 0,0 0 0,1-9-1,-3 13-630,1 0 0,0 0 0,-1 1 0,1-1-1,-1 0 1,1 0 0,-1 0 0,0 0 0,1 1-1,-1-1 1,0 0 0,1 1 0,-1-1-1,0 1 1,0-1 0,1 1 0,-1-1 0,0 1-1,0-1 1,0 1 0,0 0 0,0-1 0,0 1-1,0 0 1,0 0 0,0 0 0,0 0 0,0 0-1,0 0 1,0 0 0,0 0 0,-1 0-1,-39 6 361,26-1-371,0 1 0,0 1 0,1 0 0,0 1 0,0 1 0,-13 10 0,-3 6 420,-38 38 0,54-48-258,1 0 0,0 0 0,1 2 1,-10 18-1,17-27-174,1 1 0,0 0 0,0 0 0,1 0 0,0 0 0,1 0 0,0 1 0,1-1 0,-1 1 0,2 15 0,0-22-65,0-1 1,0 1-1,1-1 1,-1 1-1,1-1 1,0 1-1,-1-1 1,1 1-1,0-1 1,1 0 0,-1 1-1,0-1 1,1 0-1,-1 0 1,1 0-1,0 0 1,0 0-1,-1 0 1,1-1-1,0 1 1,4 2-1,-1-2 3,1 1 0,-1-1 1,1 0-1,0 0 0,-1 0 0,1-1 0,0 0 0,0 0 0,8 0 1,-2-1 0,1 0 1,-1-1 0,0-1 0,1 1-1,-1-2 1,0 0 0,0 0 0,-1-1 0,13-6-1,-19 8-11,-1 0 0,1-1 0,-1 1 0,1-1 0,-1 0 0,0-1 0,0 1 0,0-1 0,0 1 0,-1-1 0,0 0 0,1 0 0,-1-1 0,-1 1 0,1-1 0,-1 1 0,0-1 0,0 0 0,0 0 0,0 0 0,-1 0 0,0 0 0,1-7 0,-3 10 2,1 1 0,0-1 0,-1 1 0,1-1 0,-1 1 0,0 0 0,1-1 0,-1 1 0,0 0 0,0 0 0,0-1 0,0 1 0,0 0 0,0 0 0,0 0 0,0 0 0,0 0 0,-1 0 0,1 1 0,0-1 0,-1 0 0,1 1 0,0-1 0,-1 0-1,1 1 1,-1 0 0,1-1 0,-1 1 0,1 0 0,-3 0 0,-52-4 33,49 4-29,1 0-8,1 1-1,-1 0 1,1-1 0,0 1 0,0 1-1,-1-1 1,1 1 0,0 0 0,-8 5-1,11-6 8,-1 0 0,1 1 0,-1 0 0,1 0 0,0 0-1,-1 0 1,1 0 0,0 0 0,0 0 0,1 1 0,-1-1-1,0 1 1,1 0 0,0-1 0,-1 1 0,1 0-1,0 0 1,-1 4 0,2-5-1,1-1 0,-1 0 0,0 0 0,0 0 0,1 0 0,-1 0-1,1 0 1,-1 0 0,1 0 0,-1 0 0,1 0 0,0-1 0,-1 1 0,1 0 0,0 0 0,0 0-1,0-1 1,-1 1 0,1-1 0,0 1 0,0 0 0,0-1 0,0 1 0,0-1 0,0 0 0,0 1 0,0-1-1,0 0 1,0 0 0,0 1 0,1-1 0,-1 0 0,0 0 0,0 0 0,0-1 0,1 1 0,53-1 88,-46 1-78,10-2-96,1-2 0,-1 0 0,0-1 1,0 0-1,0-2 0,-1 0 0,0-1 0,0-1 0,-1-1 1,0 0-1,30-25 0,-46 34 114,-2 4 48,-3 13 104,-1 1 0,0-1 0,-1 0 0,-1-1 0,-10 17 0,9-18-22,0 1 0,2 0 0,-1 1-1,2-1 1,0 1 0,-3 18 0,8-33-176,0-1 0,0 0 0,0 1 0,-1-1 0,1 0 0,0 1 0,0-1 0,0 0 0,0 1 0,0-1 0,0 0 0,1 1 0,-1-1 0,0 0 0,0 1 0,0-1 0,0 0 0,0 1 0,0-1 0,0 0 0,1 1 0,-1-1 0,0 0 0,0 0 0,1 1 0,-1-1 0,0 0 0,0 0 0,1 0 0,-1 1 0,0-1 0,0 0 0,1 0 0,-1 0 0,0 0 0,1 1 0,-1-1 0,0 0 0,1 0 0,17-5-1635,14-16-3120,-9-7-1519,-1-8-3044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7.545"/>
    </inkml:context>
    <inkml:brush xml:id="br0">
      <inkml:brushProperty name="width" value="0.025" units="cm"/>
      <inkml:brushProperty name="height" value="0.025" units="cm"/>
    </inkml:brush>
  </inkml:definitions>
  <inkml:trace contextRef="#ctx0" brushRef="#br0">109 149 13933,'0'0'6865,"-7"9"-5605,-13 21-39,-30 61 0,44-80-1166,1 0 1,1 1 0,0 0-1,1 0 1,0 1 0,0-1-1,2 0 1,-1 1-1,1 0 1,2 14 0,-1-26-55,0-1 1,0 0 0,0 0-1,0 0 1,0 0-1,0 1 1,0-1 0,0 0-1,0 0 1,0 0 0,0 0-1,0 1 1,0-1-1,0 0 1,0 0 0,0 0-1,0 1 1,0-1-1,0 0 1,0 0 0,0 0-1,1 0 1,-1 0 0,0 1-1,0-1 1,0 0-1,0 0 1,0 0 0,0 0-1,1 0 1,-1 0-1,0 0 1,0 0 0,0 0-1,0 1 1,1-1 0,-1 0-1,0 0 1,0 0-1,0 0 1,0 0 0,1 0-1,-1 0 1,0 0-1,0 0 1,0 0 0,1 0-1,8-8 85,5-12-4,-6-1-72,-1 1 0,-1 0 0,-1-1 0,0 0 0,-2-1 0,0 1 0,-1-40 0,-2 61 33,5 22 128,-1-18-222,-1-1 1,1 0-1,0 0 0,1 0 0,-1-1 1,0 1-1,1-1 0,0 0 0,-1 0 1,1 0-1,0-1 0,0 0 1,0 0-1,0 0 0,0 0 0,8-1 1,7 1-949,-1-1-1,38-6 1,-44 4 383,0-1-1,0-1 0,22-9 1,-30 11 582,-1 0 1,1 0 0,-1-1 0,1 1 0,-1-1 0,0 0 0,0 0-1,0-1 1,-1 1 0,1-1 0,-1 1 0,0-1 0,3-5 0,-7 9 109,-1 0 1,1 0-1,-1 0 1,0 0 0,1 0-1,-1 0 1,1 1-1,-1-1 1,0 1 0,1-1-1,-1 1 1,1-1 0,-1 1-1,1 0 1,0 0-1,-3 1 1,0 2 98,-1-1 1,0 1-1,1 0 0,0 1 1,0-1-1,0 1 1,1 0-1,0 0 0,0 0 1,0 0-1,0 0 0,-3 11 1,6-15-170,1-1 1,0 0 0,-1 0 0,1 1 0,-1-1-1,1 0 1,0 0 0,-1 0 0,1 1 0,-1-1 0,1 0-1,0 0 1,-1 0 0,1 0 0,0 0 0,-1 0-1,1-1 1,-1 1 0,1 0 0,0 0 0,-1 0 0,1-1-1,-1 1 1,1 0 0,-1 0 0,1-1 0,0 1-1,0-1 1,19-8-327,6-9-983,-18 11 1005,0 1 0,1 0 0,0 0 0,-1 1 0,2 0 0,-1 0 0,1 1 0,-1 1 0,1 0 0,14-3 0,-23 6 371,-1 1 0,1-1 0,0 1 0,0 0-1,-1-1 1,1 1 0,-1 0 0,1-1-1,-1 1 1,1 0 0,-1 0 0,1 0-1,-1 0 1,0-1 0,1 1 0,-1 0-1,0 0 1,0 0 0,0 0 0,1 0 0,-1 0-1,0 0 1,0 0 0,0 0 0,-1 0-1,1-1 1,0 1 0,0 0 0,0 0-1,-1 2 1,-7 33 1109,-4-3-196,-2-1 1,-29 49-1,-8 15 572,48-70-1504,4-26-69,-1 0 0,0-1 0,0 1-1,0 0 1,0 0 0,0-1 0,0 1-1,1 0 1,-1 0 0,0 0 0,0 0-1,0-1 1,0 1 0,1 0 0,-1 0 0,0 0-1,0 0 1,0 0 0,1 0 0,-1-1-1,0 1 1,0 0 0,1 0 0,-1 0-1,0 0 1,0 0 0,1 0 0,-1 0-1,0 0 1,0 0 0,1 0 0,-1 0 0,0 0-1,0 0 1,0 0 0,1 0 0,-1 1-1,0-1 1,0 0 0,1 0 0,-1 0-1,0 0 1,0 0 0,0 0 0,1 1-1,-1-1 1,0 0 0,0 0 0,0 0 0,0 0-1,1 1 1,-1-1 0,0 0 0,0 0-1,0 1 1,0-1 0,0 0 0,0 0-1,0 1 1,27-59 10,219-259 31,-219 284-25,-16 20-3,35-40-14,-43 49 14,0 1 1,0 0-1,1 1 1,-1-1-1,1 1 1,0-1-1,-1 1 1,1 0-1,0 0 1,0 1-1,0-1 1,8-1-1,-12 3 1,0 0 0,0 0 0,1 0 0,-1 0 0,0 0 0,0 0 0,0 0 0,0 0 0,0 0 0,1 0 0,-1 0 0,0 0 1,0 0-1,0 1 0,0-1 0,0 0 0,1 0 0,-1 0 0,0 0 0,0 0 0,0 0 0,0 0 0,0 0 0,0 0 0,0 1 0,1-1 0,-1 0 0,0 0 0,0 0 0,0 0 0,0 0 0,0 0 0,0 1 0,0-1 0,0 0 0,0 0 0,0 0 0,0 0 0,0 0 0,0 1 0,0-1 0,0 0 0,0 0 0,0 0 0,0 0 0,0 1 0,0-1 0,0 0 0,0 0 1,0 0-1,0 0 0,0 0 0,0 1 0,-7 12 11,-10 10 32,-28 16 207,36-32-128,0 1 0,0-1-1,0 2 1,1-1 0,1 1 0,-10 13 0,17-21-120,-1 0 1,1-1 0,0 1 0,0 0 0,0-1 0,0 1 0,0 0 0,-1 0 0,1 0 0,1-1-1,-1 1 1,0 0 0,0 0 0,0-1 0,0 1 0,0 0 0,1-1 0,-1 1 0,0 0 0,1 0 0,-1-1-1,0 1 1,1-1 0,-1 1 0,1 0 0,-1-1 0,1 1 0,-1-1 0,1 1 0,-1-1 0,1 1-1,0-1 1,-1 1 0,1-1 0,0 0 0,0 1 0,37 15-171,-15-6 22,-20-8 143,0 0 0,1 0 0,-1 1 0,0-1 0,-1 1 0,1 0 0,0 0 0,-1 0 0,0 0 0,1 0 0,-1 1 0,-1-1 0,1 1 0,0-1 0,-1 1 0,0 0-1,0-1 1,0 1 0,0 0 0,0 7 0,-1-8 84,0 0 0,0 0 0,-1 0 0,1 0 0,-1 0-1,0 0 1,0 0 0,0 0 0,0-1 0,0 1 0,-1 0 0,1-1-1,-1 1 1,0-1 0,0 1 0,0-1 0,0 0 0,0 0 0,0 0-1,-1 0 1,1 0 0,-1 0 0,1-1 0,-1 1 0,0-1 0,1 0-1,-4 1 1,-1 1 128,-1 0 0,1-1-1,0-1 1,0 1 0,-1-1 0,1 0-1,-1-1 1,1 0 0,-16-1-1,21 1-318,0-1 0,0 1 0,-1-1 0,1 0 0,0 0 0,0 0 0,0 0 0,0 0 0,0 0 0,0 0 0,0 0-1,0-1 1,1 1 0,-1-1 0,0 0 0,1 1 0,-1-1 0,1 0 0,0 0 0,0 0 0,-1 0 0,1 0 0,0 0-1,1 0 1,-1 0 0,0 0 0,1-1 0,-1 1 0,1 0 0,0 0 0,-1-1 0,1 1 0,0 0 0,1-1 0,-1-2 0,1 2-431,0 1 0,0 0 1,1-1-1,-1 1 1,0 0-1,1-1 1,0 1-1,-1 0 1,1 0-1,0 0 1,0 1-1,0-1 1,0 0-1,0 1 0,0-1 1,1 1-1,-1 0 1,1 0-1,-1 0 1,1 0-1,-1 0 1,4 0-1,2-3-2137,14-5-4464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7.982"/>
    </inkml:context>
    <inkml:brush xml:id="br0">
      <inkml:brushProperty name="width" value="0.025" units="cm"/>
      <inkml:brushProperty name="height" value="0.025" units="cm"/>
    </inkml:brush>
  </inkml:definitions>
  <inkml:trace contextRef="#ctx0" brushRef="#br0">0 96 10794,'25'-2'10900,"1"-5"-5549,-13 3-5331,0-1 0,-1-1 0,0 0-1,0-1 1,0 0 0,-1 0 0,14-14 0,-13 4 106,-12 17-118,0 0 1,0 0 0,0-1 0,0 1-1,0 0 1,0 0 0,0-1-1,0 1 1,0 0 0,0 0-1,0-1 1,0 1 0,0 0 0,0 0-1,-1 0 1,1-1 0,0 1-1,0 0 1,0 0 0,0 0-1,-1-1 1,1 1 0,0 0 0,0 0-1,0 0 1,-1 0 0,1-1-1,0 1 1,0 0 0,0 0-1,-1 0 1,1 0 0,0 0-1,0 0 1,-1 0 0,1 0 0,-1 0-1,-1 0 16,0 0 0,0 0 0,0 0 0,0 0 1,0 1-1,0-1 0,0 1 0,-1 0 0,2-1 0,-1 1 0,0 0 0,0 0 0,0 0 0,-2 2 0,-2 2 46,0-1 0,0 1-1,1 0 1,0 0 0,0 1-1,0-1 1,1 1 0,-1 0-1,1 1 1,1-1 0,-1 0-1,1 1 1,1 0 0,-1 0-1,1 0 1,0 0 0,1 0-1,-2 13 1,4-19-58,-1 1 0,1-1 1,0 1-1,-1-1 0,1 0 0,0 1 0,0-1 1,0 0-1,0 0 0,0 0 0,1 0 0,-1 0 1,0 0-1,0 0 0,1 0 0,-1-1 0,1 1 1,-1 0-1,0-1 0,1 1 0,-1-1 0,1 1 0,-1-1 1,1 0-1,0 0 0,-1 0 0,1 0 0,-1 0 1,1 0-1,2 0 0,53-3 85,-40-2-91,1 0-1,-1 0 1,24-13-1,-29 12-32,1 0 1,0 1-1,0 1 0,1 0 0,-1 1 1,1 0-1,17-1 0,-14 53 251,-15-47-229,0-1 1,0 0-1,0 0 0,0 0 0,1 0 0,-1 0 1,0-1-1,0 1 0,1-1 0,-1 1 0,0-1 0,1 0 1,-1 0-1,0 0 0,1 0 0,-1 0 0,0-1 1,1 1-1,3-2 0,-5 2-193,0 0 0,0-1 0,0 1 0,0-1 0,0 1 0,0-1 1,0 1-1,0-1 0,0 0 0,0 0 0,0 1 0,0-1 0,-1 0 0,1 0 0,0 0 0,0 0 0,0-1 0,-1 1-231,1-1-1,-1 1 1,0 0-1,0 0 1,0 0-1,0 0 1,0 0-1,0 0 1,0-1-1,0 1 0,-1 0 1,1 0-1,0 0 1,-1 0-1,1 0 1,-1 0-1,1 0 1,-1 0-1,1 0 1,-1 0-1,0 0 1,0-1-1,-17-15-9190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8.355"/>
    </inkml:context>
    <inkml:brush xml:id="br0">
      <inkml:brushProperty name="width" value="0.025" units="cm"/>
      <inkml:brushProperty name="height" value="0.025" units="cm"/>
    </inkml:brush>
  </inkml:definitions>
  <inkml:trace contextRef="#ctx0" brushRef="#br0">0 11 9417,'0'0'9769,"59"-11"-8872,-7 11-224,5 0-481,4 0-160,-4 0-2146,-1 0-6086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40.707"/>
    </inkml:context>
    <inkml:brush xml:id="br0">
      <inkml:brushProperty name="width" value="0.025" units="cm"/>
      <inkml:brushProperty name="height" value="0.025" units="cm"/>
    </inkml:brush>
  </inkml:definitions>
  <inkml:trace contextRef="#ctx0" brushRef="#br0">33 0 3619,'0'0'20484,"3"11"-19395,1 4-742,-1 0 0,0 0 0,-1 1 0,-1-1 0,-1 0 0,0 1 0,-1-1 0,0 1 0,-6 19 0,-4 5 342,4-17-410,1 1-1,0 0 1,2 0-1,-2 28 1,6-52-277,0 0 0,0 1 0,0-1 0,0 0 0,0 0 0,0 1 0,0-1 0,0 0 0,0 0 0,0 0 0,0 1 0,0-1 0,0 0 0,1 0 0,-1 0 0,0 1 0,0-1 0,0 0 0,0 0 0,0 0 0,0 1 0,0-1 0,1 0 0,-1 0 0,0 0 0,0 0 0,0 0 0,0 1 0,1-1 1,-1 0-1,0 0 0,0 0 0,0 0 0,1 0 0,-1 0 0,0 0 0,0 0 0,0 0 0,1 0 0,-1 0 0,0 0 0,0 0 0,1 0 0,-1 0 0,0 0 0,0 0 0,1 0 0,13-7 57,8-13-82,58-91-1920,-80 111 1935,1-1 0,-1 1 0,0-1 0,0 1 0,0-1 0,1 1 0,-1-1 0,0 1 1,1-1-1,-1 1 0,0-1 0,1 1 0,-1 0 0,1-1 0,-1 1 0,0 0 0,1-1 0,-1 1 0,1 0 0,-1 0 0,1-1 0,-1 1 0,1 0 0,-1 0 0,1 0 1,-1 0-1,1 0 0,-1-1 0,1 1 0,0 0 0,-1 0 0,1 0 0,-1 1 0,1-1 0,0 0 0,2 20-75,-12 30 100,-32 53 1184,41-102-1377,10-16-6551,-2-2 391,3-2-4603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9.121"/>
    </inkml:context>
    <inkml:brush xml:id="br0">
      <inkml:brushProperty name="width" value="0.025" units="cm"/>
      <inkml:brushProperty name="height" value="0.025" units="cm"/>
    </inkml:brush>
  </inkml:definitions>
  <inkml:trace contextRef="#ctx0" brushRef="#br0">165 77 3683,'0'0'7229,"2"-8"-3498,1-2-2694,-1 6-542,-1 0 0,0 0 0,0 0 0,0 0 1,0-1-1,-1 1 0,1 0 0,-2-7 0,1 10-383,0 1 0,0-1 0,0 0 0,0 1-1,0-1 1,0 1 0,0-1 0,-1 0 0,1 1-1,0-1 1,0 1 0,-1-1 0,1 1 0,-1-1-1,1 1 1,0-1 0,-1 1 0,1-1 0,-1 1-1,1-1 1,-1 1 0,1 0 0,-1-1 0,1 1-1,-1 0 1,1-1 0,-1 1 0,0 0 0,0 0-1,-24 0 1157,-21 17-621,38-12-514,1 0 0,-1 1 0,1 0 0,0 1-1,1 0 1,-1 0 0,2 0 0,-1 1 0,1 0-1,0 0 1,0 0 0,1 0 0,0 1-1,1 0 1,-4 12 0,7-20-122,0 0-1,0-1 0,0 1 1,0 0-1,0-1 1,0 1-1,0 0 1,0-1-1,1 1 1,-1-1-1,0 1 1,0 0-1,1-1 1,-1 1-1,0-1 0,1 1 1,-1 0-1,0-1 1,1 1-1,-1-1 1,1 1-1,-1-1 1,1 0-1,-1 1 1,1-1-1,0 1 1,-1-1-1,1 0 1,-1 0-1,1 1 0,0-1 1,-1 0-1,1 0 1,0 0-1,-1 0 1,1 1-1,0-1 1,-1 0-1,1 0 1,0 0-1,-1-1 1,1 1-1,0 0 0,-1 0 1,1 0-1,-1 0 1,1-1-1,0 1 1,-1 0-1,1 0 1,0-1-1,37-14 215,-20 0-183,1 0 0,23-26 1,-8 7-26,-34 34-20,0 0-1,0 0 1,0 0 0,0 0 0,0 0 0,0 0-1,1 0 1,-1 0 0,0 0 0,0-1-1,0 1 1,0 0 0,0 0 0,0 0 0,1 0-1,-1 0 1,0 0 0,0 0 0,0 0-1,0 0 1,0 0 0,1 0 0,-1 0 0,0 0-1,0 0 1,0 0 0,0 0 0,0 0-1,0 0 1,1 1 0,-1-1 0,0 0 0,0 0-1,0 0 1,0 0 0,0 0 0,0 0-1,0 0 1,1 0 0,-1 0 0,0 1-1,0-1 1,0 0 0,0 0 0,0 0 0,0 0-1,0 0 1,0 0 0,0 1 0,0-1-1,0 0 1,0 0 0,0 0 0,0 0 0,0 0-1,0 0 1,0 1 0,0-1 0,0 0-1,0 0 1,1 17-37,-4 19 53,-1-15-15,2-15 6,1 0 1,-1 0-1,1 0 0,1 0 1,-1 0-1,1 0 0,0 0 1,2 9-1,-1-15 4,0 0 0,0 0 0,1 1 0,-1-1-1,0 0 1,1 0 0,-1-1 0,0 1 0,1 0 0,-1 0 0,0 0-1,0-1 1,1 1 0,-1-1 0,0 1 0,0-1 0,0 0 0,2 0 0,7-8 20,-1-1 0,0 0 1,-1 0-1,0 0 1,-1-1-1,0 0 1,0-1-1,-1 1 1,-1-1-1,0 0 1,5-22-1,-8 35-53,-1 1 0,1 0-1,-1-1 1,1 0 0,-1 1 0,1-1 0,0 0-1,-1 0 1,1 0 0,0 0 0,0 0-1,0 0 1,0 0 0,0-1 0,0 1-1,0-1 1,0 1 0,0-1 0,0 0-1,1 0 1,2 0 0,25 1-714,28 0-2183,-26-10-8733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09.949"/>
    </inkml:context>
    <inkml:brush xml:id="br0">
      <inkml:brushProperty name="width" value="0.025" units="cm"/>
      <inkml:brushProperty name="height" value="0.025" units="cm"/>
    </inkml:brush>
  </inkml:definitions>
  <inkml:trace contextRef="#ctx0" brushRef="#br0">121 149 11371,'0'0'6737,"3"-8"-4084,8-30-1057,-10 38-1565,-1-1-1,0 1 1,1 0-1,-1-1 1,0 1-1,0-1 1,0 1-1,0-1 1,1 1-1,-1-1 1,0 1-1,0-1 1,0 1-1,0-1 1,0 1-1,0-1 1,0 0-1,0 1 1,0-1-1,-1 1 1,1-1 0,0 1-1,0 0 1,0-1-1,0 1 1,-1-1-1,1 1 1,0-1-1,-1 1 1,1-1-1,0 1 1,-1 0-1,1-1 1,0 1-1,-1 0 1,1-1-1,-1 1 1,1 0-1,-1 0 1,1-1-1,0 1 1,-1 0-1,1 0 1,-1 0-1,1-1 1,-1 1-1,1 0 1,-1 0-1,1 0 1,-1 0 0,1 0-1,-1 0 1,0 0-1,1 0 1,-1 0-1,0 1 1,-24 7 18,18-3-48,-1 0 0,1 0 1,0 1-1,1 0 0,-1 0 1,1 0-1,1 1 0,-9 11 1,10-12 52,1-1 1,0 0-1,0 1 1,0 0-1,0 0 1,1 0-1,0 0 1,0 0-1,1 0 1,0 0-1,0 1 1,0 9-1,1-15-42,0 1 0,1-1 0,0 1 0,-1-1-1,1 0 1,0 1 0,0-1 0,-1 0 0,1 1 0,0-1-1,0 0 1,1 0 0,-1 0 0,0 0 0,0 0 0,0 0 0,1 0-1,-1 0 1,0 0 0,1-1 0,-1 1 0,1-1 0,-1 1-1,1-1 1,-1 1 0,1-1 0,-1 0 0,1 0 0,-1 0 0,1 0-1,2 0 1,54-3 106,-44-1-110,-1 0 0,1 0 0,-1-2 0,-1 1 1,1-2-1,-1 0 0,0 0 0,0-1 0,-1 0 0,0-1 1,14-15-1,-14 13 2,-1 0 1,0-1-1,0 0 1,-1 0-1,-1-1 1,0 0-1,-1 0 1,-1-1-1,0 0 1,6-21-1,-10 23-14,-6 10-15,-11 17-42,-14 30-31,24-33 101,0 0 1,1 1-1,0-1 0,-3 25 1,7-35-8,-1 1 0,0 0-1,1-1 1,0 1 0,0 0 0,-1 0 0,2-1 0,-1 1 0,0 0 0,0-1-1,1 1 1,0 0 0,-1-1 0,1 1 0,0 0 0,0-1 0,1 0 0,-1 1 0,0-1-1,1 0 1,0 1 0,-1-1 0,1 0 0,0 0 0,0 0 0,0 0 0,0-1 0,5 4-1,3-2 9,1-1 0,0 1 0,0-2-1,0 1 1,0-2 0,0 1 0,0-2-1,0 1 1,0-2 0,0 1 0,10-4-1,8-2-379,-1-2 0,51-23 1,-54 21-9,0-2 0,-1-1 0,41-31 1,-66 47 451,0 0 0,0 0 0,0 0 0,0 0 0,0 0 0,0 0 0,1 0 0,-1 0 0,1 0 0,-1 0 0,1 0 0,0 4 0,0-5-51,0 0-1,0 0 1,-1 0 0,1 0-1,0 1 1,1-1 0,-1 0-1,0 0 1,0 0-1,0 0 1,1 0 0,-1 0-1,1 1 1,-1-1 0,1 0-1,-1 0 1,1 0 0,-1 0-1,1-1 1,0 1-1,0 0 1,-1 0 0,1 0-1,0 0 1,0-1 0,0 1-1,2 1 1,45 8 208,-37-8-672,1 1 1,0-1-1,-1 2 0,0 0 1,17 7-1,-25-9 356,0 0-1,0 0 1,0 1-1,0-1 1,0 0 0,-1 1-1,1 0 1,-1 0-1,0 0 1,0 0-1,0 0 1,0 0 0,0 0-1,-1 1 1,0-1-1,1 0 1,-1 1 0,0 0-1,-1-1 1,1 1-1,-1-1 1,1 7-1,-1 10 253,-1 1 1,-1-1-1,-1 0 0,-1 0 0,0 0 0,-1 0 0,-9 19 0,-2 0 880,-1-1 1,-32 51-1,45-83-842,0 0-1,0 0 1,0-1 0,-1 1-1,-6 5 1,10-10-191,1-1 0,-1 1 0,0-1 0,1 1 0,-1-1 0,0 1 0,1-1 0,-1 0 0,0 1 0,0-1 0,0 0 0,1 1 0,-1-1 0,0 0 0,0 0 0,0 0 0,1 0 0,-1 0 0,0 0 0,0 0 0,0 0 0,0 0 0,0 0 0,1 0 0,-1-1 0,0 1 0,0 0 0,1-1 0,-1 1 0,0 0 0,0-1 0,1 1 0,-1-1 0,0 1 0,1-1 0,-1 0 0,0 1 1,1-1-1,-1 1 0,1-1 0,-1 0 0,1 0 0,0 1 0,-1-1 0,1 0 0,0 0 0,-1 1 0,1-1 0,0 0 0,0 0 0,0 0 0,-1 0 0,1 1 0,0-1 0,1-1 0,-5-12-11,0-1-1,2 1 1,0 0 0,0-1-1,2 1 1,-1-1 0,2 1-1,0-1 1,1 1 0,0-1-1,1 1 1,1 0 0,0 0-1,1 1 1,0-1 0,1 1-1,1 0 1,0 0 0,1 1-1,0 0 1,1 0 0,0 1-1,17-16 1,1 4-127,0 1 0,1 1 0,1 2 1,33-16-1,-61 34-116,4-2-807,-4-1-2925,-1-1-2604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1.606"/>
    </inkml:context>
    <inkml:brush xml:id="br0">
      <inkml:brushProperty name="width" value="0.025" units="cm"/>
      <inkml:brushProperty name="height" value="0.025" units="cm"/>
    </inkml:brush>
  </inkml:definitions>
  <inkml:trace contextRef="#ctx0" brushRef="#br0">26 63 7783,'-25'-5'6160,"25"5"-6022,0-1 0,0 1 0,0-1 0,0 1 0,0-1 1,0 1-1,0 0 0,1-1 0,-1 1 0,0-1 0,0 1 0,0 0 0,1-1 0,-1 1 0,0-1 0,0 1 0,1 0 0,-1-1 0,0 1 0,1 0 0,-1 0 0,0-1 1,1 1-1,-1 0 0,1 0 0,-1-1 0,0 1 0,1 0 0,-1 0 0,1 0 0,49-22 2101,-33 16-2020,0 1 0,1 1 0,0 0 0,0 1-1,0 1 1,35 0 0,-51 2-216,0 1 0,-1-1 1,1 0-1,-1 0 0,1 1 0,-1-1 0,1 1 0,-1 0 0,1-1 1,-1 1-1,1 0 0,-1 0 0,0 0 0,0 0 0,1 0 0,-1 0 0,0 0 1,0 1-1,0-1 0,0 0 0,1 3 0,0 0 4,0-1 0,-1 1 1,0 0-1,0 0 0,0 0 0,0 0 0,-1 0 0,1 7 1,-2 3 17,0 1 0,-1-1 1,-7 29-1,-12 17 16,15-46 15,1 0-1,0 1 1,1 0-1,1 0 0,-4 30 1,7-44-41,0-1 0,0 0 1,0 1-1,0-1 0,0 1 1,0-1-1,0 1 0,0-1 1,0 0-1,1 1 0,-1-1 0,0 1 1,0-1-1,0 0 0,1 1 1,-1-1-1,0 1 0,0-1 1,1 0-1,-1 1 0,0-1 1,1 0-1,-1 0 0,0 1 1,1-1-1,-1 0 0,0 0 0,1 1 1,-1-1-1,1 0 0,-1 0 1,0 0-1,1 0 0,-1 0 1,1 0-1,20-3 218,18-17-94,-7-1-101,-2-3 0,33-30 0,-50 41-28,0 0 1,-1-1-1,-1 0 1,0-1-1,-1 0 1,14-30-1,-18 28 11,-6 17-21,0 0 0,0 0 0,0 0 0,-1 1 0,1-1 0,0 0 1,0 0-1,0 0 0,0 1 0,-1-1 0,1 0 0,0 0 0,0 0 0,-1 0 0,1 0 0,0 1 0,0-1 0,-1 0 0,1 0 0,0 0 0,0 0 0,-1 0 0,1 0 0,0 0 0,0 0 0,-1 0 0,1 0 0,0 0 0,-1 0 0,1 0 0,0 0 0,0 0 0,-1 0 0,1-1 0,0 1 0,0 0 0,0 0 0,-1 0 0,1 0 0,0 0 0,0-1 0,-1 1 0,1 0 0,0 0 0,0 0 0,0-1 0,0 1 0,-1 0 0,1 0 0,0 0 0,0-1 0,0 1 0,0 0 0,0 0 0,0-1 0,0 1 0,0 0 0,0-1 0,0 1 0,0 0 0,0 0 0,0-1 0,0 1 0,0 0 0,0 0-1,-5 5-4,0 1-1,1 0 1,0 0 0,1 1-1,-1-1 1,1 1-1,0 0 1,1 0-1,0 0 1,0 0-1,-1 8 1,1-3 32,0-1 0,1 1-1,0 0 1,1 0 0,0 0 0,3 15 0,-3-25 15,1 1-1,0-1 0,0 1 0,0-1 1,0 0-1,0 1 0,1-1 1,-1 0-1,1 0 0,-1 0 0,1 0 1,0 0-1,0 0 0,-1 0 1,2-1-1,-1 1 0,0-1 0,0 1 1,0-1-1,1 0 0,-1 0 0,0 0 1,1 0-1,-1 0 0,1-1 1,-1 1-1,1-1 0,-1 0 0,1 1 1,0-1-1,-1 0 0,1-1 1,4 0-1,1 1 60,1-1 0,-1-1 0,1 0 0,-1 0 0,0-1-1,0 1 1,0-2 0,0 1 0,8-6 0,-5 1-55,0 0-1,-1-1 1,-1 0-1,1-1 1,-2 0 0,1 0-1,11-19 1,-17 24-31,0 0 0,0 0-1,0-1 1,-1 1 0,1-1 0,-1 1 0,-1-1 0,1 0 0,-1 0-1,0 0 1,0 1 0,-1-1 0,0 0 0,0 0 0,0 0 0,-1 0 0,1 0-1,-2 0 1,-1-8 0,2 13-14,1 0 0,0 0 0,-1 0 0,1 0 1,-1 0-1,1 0 0,-1 0 0,1 0 0,-1 0 0,1 0 0,-1 1 0,0-1 0,0 0 0,1 0 0,-1 1 0,0-1 1,0 1-1,0-1 0,0 1 0,0-1 0,0 1 0,0-1 0,0 1 0,0 0 0,0-1 0,0 1 0,0 0 0,0 0 0,0 0 1,0 0-1,0 0 0,0 0 0,0 0 0,0 0 0,0 0 0,0 1 0,0-1 0,0 0 0,0 1 0,0-1 0,0 1 1,-1 0-1,-1 1-9,1-1 1,-1 1 0,1 0 0,0 0 0,0 0 0,-1 0 0,1 0 0,1 0-1,-1 1 1,0-1 0,1 1 0,-1-1 0,-1 6 0,2-6 10,0 0 1,0 0-1,1 0 1,-1 0 0,0 1-1,1-1 1,0 0-1,0 0 1,-1 1-1,1-1 1,0 0 0,1 0-1,-1 1 1,0-1-1,1 0 1,-1 0-1,1 0 1,0 1 0,-1-1-1,1 0 1,0 0-1,1 0 1,-1 0-1,0 0 1,0-1-1,1 1 1,-1 0 0,1-1-1,0 1 1,-1-1-1,4 3 1,-1-3 2,-1 1 1,1-1 0,0 0-1,-1 0 1,1-1-1,0 1 1,0-1-1,0 0 1,-1 0 0,1 0-1,0 0 1,0-1-1,0 1 1,-1-1-1,1 0 1,0 0 0,-1-1-1,1 1 1,3-3-1,1 0 0,-1 0 0,0-1 1,1 0-1,-2 0 0,11-10 0,-14 12-1,0 0 0,-1 0 0,1 0 0,-1 0 0,0 0 0,1 0 0,-1 0 0,-1-1 0,1 1 0,0-1 0,-1 0 0,0 1 0,0-1 0,1-7 0,-2 10 27,-12 34-106,8-23 85,1 1 0,0-1 1,0 1-1,1 0 0,1 0 1,0 0-1,1 21 0,0-31-2,1 0-1,-1 0 1,1 1-1,0-1 0,-1 0 1,1 0-1,0 0 1,0 1-1,0-1 0,0 0 1,0-1-1,0 1 0,0 0 1,1 0-1,-1 0 1,0-1-1,0 1 0,1 0 1,-1-1-1,0 1 1,1-1-1,-1 0 0,1 1 1,-1-1-1,0 0 0,1 0 1,-1 0-1,1 0 1,-1 0-1,1 0 0,-1 0 1,0 0-1,3-1 1,4 0 6,-1 0 1,1 0 0,-1 0-1,1-1 1,9-4 0,-4 0-12,0-1 0,0 0 0,0-1 1,-1 0-1,0-1 0,-1 0 0,0-1 1,-1-1-1,17-20 0,-21 20-6,-11 13-14,-12 19 2,12-10 15,1 0-1,0 1 1,0-1-1,-3 23 1,6-32 5,1 0 1,0 0-1,-1 0 0,1 0 1,0 0-1,0 0 1,0 0-1,0 0 0,0 0 1,0 0-1,1 0 1,-1 0-1,0 0 0,1 0 1,0 0-1,0 0 1,-1-1-1,1 1 0,0 0 1,0 0-1,0-1 0,1 1 1,-1-1-1,0 1 1,1-1-1,-1 1 0,1-1 1,-1 0-1,1 0 1,0 0-1,-1 0 0,1 0 1,0 0-1,0 0 1,0 0-1,0-1 0,2 1 1,5-1-3,1 0 1,-1 0 0,0-1 0,1 0-1,-1-1 1,0 0 0,0-1 0,0 0-1,0 0 1,-1-1 0,1 0-1,-1 0 1,0-1 0,0 0 0,-1-1-1,1 1 1,-1-2 0,0 1-1,-1-1 1,0 0 0,0 0 0,0 0-1,-1-1 1,0 0 0,5-12 0,-6-1-309,-4 21 294,0-1-1,-1 1 0,1 0 1,0-1-1,0 1 1,-1 0-1,1 0 0,0-1 1,0 1-1,-1 0 1,1 0-1,0-1 0,-1 1 1,1 0-1,0 0 0,-1 0 1,1 0-1,-1 0 1,1 0-1,0-1 0,-1 1 1,1 0-1,-1 0 0,1 0 1,0 0-1,-1 0 1,1 0-1,0 1 0,-1-1 1,0 0-1,-1 1-4,-1-1 0,1 1 0,0 0 0,-1 0 0,1 1 0,0-1 0,0 0 0,0 1-1,0-1 1,0 1 0,0 0 0,0 0 0,-1 2 0,-1 0-75,2 1-1,-1-1 1,0 1-1,1 0 1,0 0-1,0 0 1,0 0 0,1 0-1,0 0 1,0 0-1,0 0 1,0 1-1,1-1 1,0 0-1,0 1 1,1 7 0,4-9-3235,0-4-3445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2.929"/>
    </inkml:context>
    <inkml:brush xml:id="br0">
      <inkml:brushProperty name="width" value="0.025" units="cm"/>
      <inkml:brushProperty name="height" value="0.025" units="cm"/>
    </inkml:brush>
  </inkml:definitions>
  <inkml:trace contextRef="#ctx0" brushRef="#br0">36 1 3203,'-1'11'9603,"-2"2"-3587,-2 3-2339,-4 12-2883,-8 32-673,17-59-135,-1-1 0,1 0 0,0 1 0,0-1 1,0 0-1,0 1 0,0-1 0,0 0 0,0 1 0,0-1 0,0 0 0,0 1 0,0-1 0,0 0 0,0 1 1,1-1-1,-1 0 0,0 0 0,0 1 0,0-1 0,0 0 0,0 1 0,1-1 0,-1 0 0,0 0 0,0 1 0,1-1 1,-1 0-1,0 0 0,0 0 0,1 1 0,-1-1 0,0 0 0,1 0 0,-1 0 0,0 0 0,0 0 0,1 1 1,-1-1-1,0 0 0,1 0 0,-1 0 0,0 0 0,1 0 0,-1 0 0,0 0 0,1 0 0,-1 0 0,0 0 0,1-1 1,-1 1-1,0 0 0,1 0 0,-1 0 0,0 0 0,0 0 0,1 0 0,-1-1 0,0 1 0,1 0 0,-1 0 0,0-1 1,0 1-1,0 0 0,1 0 0,-1-1 0,0 1 0,0-1 0,22-15-4765,-12 4-757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3.440"/>
    </inkml:context>
    <inkml:brush xml:id="br0">
      <inkml:brushProperty name="width" value="0.025" units="cm"/>
      <inkml:brushProperty name="height" value="0.025" units="cm"/>
    </inkml:brush>
  </inkml:definitions>
  <inkml:trace contextRef="#ctx0" brushRef="#br0">0 146 1121,'0'0'21295,"10"5"-20644,-7-3-631,0 0-1,1 0 1,-1-1-1,1 1 1,-1-1-1,1 1 1,0-1-1,0 0 1,-1 0-1,1-1 1,0 1-1,0-1 1,0 0-1,0 0 1,0 0-1,-1-1 1,1 1-1,0-1 1,0 0-1,0 0 1,-1 0-1,1-1 1,-1 1-1,1-1 1,4-2-1,2-3 0,-1 0 1,0 0-1,0-1 0,0 0 0,10-12 0,-16 17 0,-1 0 0,0 0 0,1 0 0,-1 0 1,0-1-1,-1 1 0,1 0 0,-1-1 0,1 1 0,-1-1 0,0 0 0,0 1 0,-1-1 0,1 0 0,-1 1 0,1-1 0,-1 0 0,-1 0 0,1 1 0,0-1 0,-2-4 0,2 7-10,-1 0 0,1 0 0,-1 0 0,0 0 0,0 1 0,1-1 0,-1 0 0,0 0 0,0 0 0,0 1 0,0-1 0,0 0 0,0 1 0,0-1 0,0 1 0,0-1 0,0 1 0,0 0 0,0-1 0,0 1-1,0 0 1,-1 0 0,1 0 0,0 0 0,0 0 0,0 0 0,0 0 0,0 0 0,-1 0 0,1 0 0,-2 1 0,0 0-7,-1 0 1,1 0-1,-1 0 0,1 0 0,0 0 1,-1 1-1,1 0 0,0-1 1,-4 4-1,-1 4 123,-1 0 0,1 0 0,1 1 0,0 0 0,0 1 0,1 0 1,1-1-1,0 2 0,0-1 0,1 1 0,0-1 0,1 1 0,0 0 0,1 0 1,-1 20-1,3-31-120,1 0 1,-1 0-1,0 0 1,0 0 0,0 0-1,0 0 1,1 0-1,-1 0 1,0 0 0,1 0-1,-1 0 1,1 0-1,-1-1 1,1 1 0,-1 0-1,1 0 1,0 0-1,-1-1 1,1 1 0,0 0-1,0-1 1,0 1-1,-1 0 1,1-1 0,0 1-1,0-1 1,0 0-1,1 1 1,2 0 19,0 0 0,0 0 0,0-1-1,0 1 1,0-1 0,-1 0 0,9-1 0,-1 0-321,1-1 1,-1-1 0,0 0-1,18-7 1,10-13-3711,-19 1-2708,-13 5-471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3.767"/>
    </inkml:context>
    <inkml:brush xml:id="br0">
      <inkml:brushProperty name="width" value="0.025" units="cm"/>
      <inkml:brushProperty name="height" value="0.025" units="cm"/>
    </inkml:brush>
  </inkml:definitions>
  <inkml:trace contextRef="#ctx0" brushRef="#br0">0 1 11563,'0'0'10506,"36"50"-10602,-23-44-2531,-3-6-6501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5.955"/>
    </inkml:context>
    <inkml:brush xml:id="br0">
      <inkml:brushProperty name="width" value="0.025" units="cm"/>
      <inkml:brushProperty name="height" value="0.025" units="cm"/>
    </inkml:brush>
  </inkml:definitions>
  <inkml:trace contextRef="#ctx0" brushRef="#br0">223 166 3427,'-2'-2'696,"0"-1"0,0 1-1,0 0 1,0-1 0,-1 1-1,1 0 1,0 0 0,-1 0-1,0 1 1,1-1 0,-1 1-1,0-1 1,-6-1 0,4 2-276,1 0 0,-1 1 0,1-1 1,-1 1-1,1 0 0,-1 0 0,0 0 0,-8 2 1,6 0-241,0 0 1,0 0 0,1 0 0,-1 1-1,1 0 1,-1 0 0,1 1 0,0 0-1,0 0 1,1 0 0,-1 1 0,-4 5-1,5-5-41,1 0 0,-1 0 1,1 0-1,1 0 0,-1 1 0,1 0 0,0 0 0,0 0 0,0 0 0,1 0 0,0 0 0,0 0 0,1 1 1,0-1-1,0 1 0,0-1 0,1 8 0,1-12-120,-1-1 0,1 0 1,0 0-1,-1 1 0,1-1 0,0 0 0,0 0 1,0 0-1,0 0 0,0 0 0,0 0 0,0 0 1,0 0-1,0-1 0,0 1 0,0 0 0,0-1 1,1 1-1,-1-1 0,0 1 0,1-1 0,-1 1 1,0-1-1,1 0 0,-1 0 0,0 0 0,1 0 1,1 0-1,43-3 129,-29-1-125,-1-1 0,1 0 0,-1-1 0,0-1 0,0-1 0,-1 0 0,28-20 0,-23 12-56,0 0 1,-1 0-1,-1-2 1,30-37-1,-42 47 67,0 0 0,0-1 0,0 0 0,-1 0 0,0-1 0,-1 0 0,0 1 0,-1-1 0,0 0 0,2-13 0,-5 23-9,0 0 0,1 0 0,-1 0 0,0-1 0,0 1 0,0 0 0,0 0 0,0-1 0,0 1 0,0 0-1,0 0 1,0 0 0,0-1 0,0 1 0,0 0 0,0 0 0,0 0 0,0-1 0,0 1 0,0 0 0,0 0 0,-1 0 0,1-1 0,0 1 0,0 0 0,0 0 0,0 0 0,0-1 0,0 1 0,-1 0 0,1 0 0,0 0 0,0 0 0,0 0 0,0-1 0,-1 1 0,1 0 0,0 0 0,0 0 0,0 0 0,-1 0 0,1 0 0,0 0 0,0 0 0,-1 0 0,1 0 0,0 0 0,0 0 0,0 0 0,-1 0 0,1 0 0,0 0 0,-15 10 654,-11 18-83,12-8-467,1 0 0,0 1 0,2 1 1,1 0-1,0 1 0,2-1 0,0 2 0,2-1 0,0 1 0,2 0 0,-2 35 0,6-58-129,0 1 1,0-1-1,0 1 1,0-1-1,0 1 1,0 0 0,1-1-1,-1 1 1,1-1-1,-1 1 1,1-1-1,0 0 1,-1 1 0,1-1-1,0 1 1,0-1-1,0 0 1,0 0-1,0 0 1,0 0 0,1 1-1,-1-1 1,0-1-1,0 1 1,3 1-1,0 0-96,-1-1 0,0-1 0,1 1 0,-1 0 0,1-1 0,-1 0 0,1 0 0,-1 0 0,1 0 0,-1 0 0,5-2 0,4 0-832,-1-1 0,0-1 0,0 0 0,-1 0 0,1-1 0,14-9 0,9-13-4336,-1-4-752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6.281"/>
    </inkml:context>
    <inkml:brush xml:id="br0">
      <inkml:brushProperty name="width" value="0.025" units="cm"/>
      <inkml:brushProperty name="height" value="0.025" units="cm"/>
    </inkml:brush>
  </inkml:definitions>
  <inkml:trace contextRef="#ctx0" brushRef="#br0">131 4 6726,'0'0'13773,"-10"5"-12886,-4 2-601,1 1 1,0 0 0,-12 11 0,19-15-148,1 1 1,0 0 0,0-1 0,1 2-1,-1-1 1,1 0 0,0 1 0,1 0-1,-1 0 1,1 0 0,-3 9 0,6-14-135,0-1 1,-1 1 0,1-1 0,0 1 0,0-1 0,0 1 0,0-1 0,0 1 0,0-1 0,0 1 0,0-1 0,0 1-1,0-1 1,0 1 0,0-1 0,0 0 0,0 1 0,0-1 0,1 1 0,-1-1 0,0 1 0,0-1 0,0 1 0,1-1 0,-1 0-1,0 1 1,1-1 0,-1 1 0,0-1 0,1 0 0,-1 1 0,1-1 0,-1 0 0,0 0 0,1 1 0,0-1 0,23 0 75,24-16-574,-34 9 356,0 0-1,-1-2 0,0 0 0,-1 0 0,0-1 0,0-1 1,-1 0-1,0 0 0,-1-1 0,10-16 0,-38 64 2072,9-22-1732,1 0 0,1 0 1,0 1-1,1 0 0,1 0 0,0 1 0,2-1 1,-1 1-1,-1 23 0,5-37-267,0-1-1,0 1 1,1-1-1,-1 1 1,0-1 0,1 1-1,-1-1 1,1 1 0,-1-1-1,1 1 1,0-1-1,0 0 1,-1 1 0,1-1-1,0 0 1,0 0-1,0 0 1,0 1 0,1-1-1,-1 0 1,0-1 0,0 1-1,1 0 1,-1 0-1,0 0 1,1-1 0,-1 1-1,1-1 1,-1 1-1,1-1 1,-1 1 0,1-1-1,-1 0 1,1 0 0,2 0-1,2 0-902,0 0-1,0 0 0,0 0 1,-1-1-1,1 0 0,0-1 1,-1 1-1,11-5 0,20-15-8490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6.620"/>
    </inkml:context>
    <inkml:brush xml:id="br0">
      <inkml:brushProperty name="width" value="0.025" units="cm"/>
      <inkml:brushProperty name="height" value="0.025" units="cm"/>
    </inkml:brush>
  </inkml:definitions>
  <inkml:trace contextRef="#ctx0" brushRef="#br0">196 1 14221,'-10'5'2243,"-18"9"197,-41 29 1,60-37-2015,0 0 1,1 1 0,-1 0 0,2 0 0,-1 1 0,1 0 0,0 0 0,1 1 0,-10 16 0,15-24-421,1-1 0,0 1 0,-1 0 0,1 0 0,0-1 0,0 1 0,0 0 0,-1 0 0,1-1 0,0 1 0,0 0 0,0 0 0,0-1 0,0 1 0,0 0 0,1 0 0,-1-1 0,0 1 0,0 0 0,0 0 0,1-1 0,-1 1 0,0 0 0,1-1 0,-1 1 0,1 0 0,-1-1 0,1 1 0,0 0 0,26 9-378,45-13-956,-59 2 1065,160-7-410,-172 8 693,-1 0 0,1 0 0,0 0 1,-1 0-1,1 0 0,0 0 0,-1 0 0,1 0 1,0 0-1,-1 0 0,1 0 0,0 0 0,-1 0 1,1 0-1,0 1 0,-1-1 0,1 0 0,-1 0 0,1 1 1,-1-1-1,1 0 0,0 1 0,-1-1 0,1 1 1,-1-1-1,1 1 0,-1-1 0,0 1 0,1-1 1,-1 1-1,0-1 0,1 1 0,-1-1 0,0 1 0,1 0 1,-1-1-1,0 1 0,0 0 0,0-1 0,0 1 1,0-1-1,0 1 0,0 0 0,0-1 0,0 1 1,0 0-1,0-1 0,0 1 0,0 0 0,0-1 0,-1 1 1,1 0-1,0-1 0,-1 2 0,-1 2 122,0-1 0,0 1 1,0-1-1,-1 1 0,1-1 0,-1 0 0,-4 5 0,-13 8 170,-1 0-1,0-2 1,-1 0-1,-1-1 0,0-1 1,0-2-1,-1 0 1,-45 11-1,66-20-155,-19 1-1275,21-2 923,1-1 1,-1 1-1,1 0 0,-1 0 1,1-1-1,-1 1 0,1 0 0,0 0 1,-1-1-1,1 1 0,-1-1 0,1 1 1,0 0-1,-1-1 0,1 1 0,0-1 1,-1 1-1,1-1 0,0 1 0,0-1 1,-1 1-1,1-1 0,0 1 1,0-1-1,0 1 0,0-1 0,0 1 1,0-1-1,0 1 0,0-1 0,0 0 1,0 1-1,0-2 0,1-15-7550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7.260"/>
    </inkml:context>
    <inkml:brush xml:id="br0">
      <inkml:brushProperty name="width" value="0.025" units="cm"/>
      <inkml:brushProperty name="height" value="0.025" units="cm"/>
    </inkml:brush>
  </inkml:definitions>
  <inkml:trace contextRef="#ctx0" brushRef="#br0">18 0 6726,'0'0'11627,"13"48"-10442,-13-10-704,0 4-193,0 6-128,0 1-96,-3-1-64,-1-5 32,1-5-64,0-9-352,1-7-289,-1-10-1152,-1-10-2660,-5-2-3170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41.175"/>
    </inkml:context>
    <inkml:brush xml:id="br0">
      <inkml:brushProperty name="width" value="0.025" units="cm"/>
      <inkml:brushProperty name="height" value="0.025" units="cm"/>
    </inkml:brush>
  </inkml:definitions>
  <inkml:trace contextRef="#ctx0" brushRef="#br0">13 104 11787,'0'0'12262,"9"3"-11098,-5-1-1070,1 0 0,0-1 0,-1 1 0,1-1 0,0 0 0,0-1 0,0 1-1,0-1 1,0 0 0,0 0 0,0-1 0,0 1 0,0-1 0,0 0 0,-1 0 0,1-1 0,0 0 0,-1 1-1,1-2 1,-1 1 0,8-5 0,1 0 30,0-2-1,-1 1 1,1-1-1,-2-1 1,1 0-1,11-15 1,-24 26-98,1-1 0,0 0 0,-1 0 0,1 0 0,-1 0 0,1 0 0,-1 0 0,1 0 0,-1 0 0,1 0 0,0 0 0,-1 0 0,1 0 1,-1 0-1,1 0 0,-1 0 0,1 0 0,-1 0 0,1 0 0,0-1 0,-1 1 0,1 0 0,-1 0 0,1-1 0,0 1 0,-1 0 0,1 0 0,0-1 0,-1 1 0,1 0 0,0-1 0,-1 1 0,1-1 0,0 1 0,0 0 0,0-1 0,-1 1 0,1-1 1,0 1-1,0 0 0,0-1 0,0 1 0,0-1 0,0 1 0,0-1 0,0 1 0,0-1 0,0 1 0,0-1 0,0 1 0,0 0 0,0-1 0,0 1 0,0-1 0,1 1 0,-1-1 0,0 1 0,0 0 0,0-1 0,1 1 0,-1-1 0,0 1 1,1 0-1,-1-1 0,1 1 0,-38 10 743,20-1-605,0 2 0,0 0 0,1 1 0,1 0-1,0 1 1,-18 21 0,27-28-112,1 0 0,0 1 0,0 0 0,1-1 0,0 1 0,0 1 0,0-1 0,1 0 0,0 1 0,1 0 0,0 0 0,0 0 0,1 0 0,-1 0 0,2 0 0,-1 0 0,1 0 0,1 10 0,0-15-54,0-1 0,0 1 0,0-1 0,1 0 0,-1 1 0,1-1 0,-1 0 0,1 0 0,0 0 0,-1 0 0,1 0 0,0-1 1,0 1-1,1-1 0,-1 1 0,0-1 0,0 0 0,1 1 0,-1-1 0,1 0 0,-1-1 0,1 1 0,-1 0 0,1-1 0,4 1 0,10 2-46,0-2 0,29 1 0,-38-2 24,4-1-261,-1 0 0,1 0-1,0-1 1,-1 0 0,1-1 0,-1 0-1,0-1 1,0-1 0,13-6 0,-7 1-2154,0 0 0,24-20-1,3-8-7574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7.758"/>
    </inkml:context>
    <inkml:brush xml:id="br0">
      <inkml:brushProperty name="width" value="0.025" units="cm"/>
      <inkml:brushProperty name="height" value="0.025" units="cm"/>
    </inkml:brush>
  </inkml:definitions>
  <inkml:trace contextRef="#ctx0" brushRef="#br0">27 213 12396,'-4'-9'1350,"1"5"-1193,-14-35 2292,16 37-2277,1 0 0,-1 0-1,1 0 1,0-1 0,0 1 0,0 0-1,0 0 1,0-1 0,0 1 0,0 0 0,1 0-1,-1 0 1,1-1 0,0 1 0,0 0-1,0 0 1,0 0 0,0 0 0,0 0 0,0 0-1,3-2 1,4-4 50,1 1-1,0 0 1,0 1-1,0 0 1,1 0 0,0 1-1,0 1 1,21-8-1,5 1 82,50-8 0,-42 11-121,87-4 0,-116 12-166,0 0-1,0 1 0,0 0 1,-1 1-1,1 1 0,0 1 1,-1 0-1,0 0 0,22 11 1,-33-13 29,0-1 0,0 1 1,0-1-1,0 1 1,-1 0-1,1 0 1,0 1-1,-1-1 0,0 0 1,1 1-1,-1-1 1,0 1-1,0 0 0,-1 0 1,1 0-1,-1 0 1,1 0-1,-1 0 1,0 0-1,0 0 0,0 1 1,0-1-1,-1 0 1,0 1-1,1-1 0,-1 5 1,-1-3 103,-1-1 1,1 1 0,-1-1-1,0 1 1,0-1-1,0 0 1,0 0-1,-1 0 1,0 0-1,1 0 1,-2 0 0,1-1-1,0 1 1,-1-1-1,1 0 1,-1 0-1,-8 4 1,-17 11 253,-1-2 0,0-2 0,-1 0 0,-1-2 0,-52 12 0,110-26-1317,0 1 0,1 2 0,31 4 0,-39-3 614,0 1-1,0 1 1,32 11 0,-44-13 278,-1 1-1,1 0 1,-1 0-1,1 0 1,-1 1-1,0 0 0,0 0 1,-1 0-1,1 1 1,-1 0-1,0 0 1,0 0-1,5 9 0,-8-12 47,-1 0-1,0 1 1,0-1-1,0 1 1,0 0-1,0-1 1,-1 1-1,1 0 0,-1-1 1,0 1-1,1 0 1,-1 0-1,-1-1 1,1 1-1,0 0 1,-1 0-1,1-1 1,-1 1-1,-1 2 0,0 0 99,0 0-1,-1-1 1,0 0-1,0 1 1,0-1-1,0 0 1,-1 0-1,1-1 1,-7 6-1,-8 3 503,1 0-1,-2-1 0,-34 15 0,52-26-614,-29 13 320,-1-1 0,0-2 0,0-1 0,-1-1 0,0-2 0,-1-1 0,-49 1 0,82-6-380,-1 1 1,0-1 0,0 0 0,0 0-1,1 0 1,-1 0 0,0 0 0,0 0-1,0 0 1,1 0 0,-1 0 0,0 0-1,0 0 1,0-1 0,1 1 0,-1 0 0,0 0-1,0-1 1,1 1 0,-1-1 0,0 1-1,0-1 1,1 1 0,-1-1 0,1 1-1,-1-1 1,0 1 0,1-1 0,-1 0 0,1 1-1,0-1 1,-1 0 0,1 1 0,-1-1-1,1 0 1,0 0 0,0 1 0,-1-1-1,1 0 1,0 0 0,0 0 0,0 1-1,0-1 1,0 0 0,0 0 0,0 0 0,0 0-1,0 1 1,0-1 0,1 0 0,-1 0-1,0 0 1,1 1 0,-1-1 0,0 0-1,1 1 1,0-2 0,1-3-714,2 0-1,-1 0 1,0 0 0,1 0-1,0 0 1,7-6 0,20-15-3977,2-3-2402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8.087"/>
    </inkml:context>
    <inkml:brush xml:id="br0">
      <inkml:brushProperty name="width" value="0.025" units="cm"/>
      <inkml:brushProperty name="height" value="0.025" units="cm"/>
    </inkml:brush>
  </inkml:definitions>
  <inkml:trace contextRef="#ctx0" brushRef="#br0">127 0 17585,'0'0'2626,"-50"67"-256,29-32-608,1 6-737,2 2-545,8 0-255,2 0-161,8-4 0,0-7-96,10-5-769,5-9-1281,6-10-1025,-2-8-1665,1-4-3748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8.412"/>
    </inkml:context>
    <inkml:brush xml:id="br0">
      <inkml:brushProperty name="width" value="0.025" units="cm"/>
      <inkml:brushProperty name="height" value="0.025" units="cm"/>
    </inkml:brush>
  </inkml:definitions>
  <inkml:trace contextRef="#ctx0" brushRef="#br0">76 0 14894,'0'0'673,"-40"57"1217,25-20 384,3 2-737,6 3-864,4-4-417,2 0-224,2-6 32,8-4-128,1-7-801,-4-6-1121,-2-7-2210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6:18.754"/>
    </inkml:context>
    <inkml:brush xml:id="br0">
      <inkml:brushProperty name="width" value="0.025" units="cm"/>
      <inkml:brushProperty name="height" value="0.025" units="cm"/>
    </inkml:brush>
  </inkml:definitions>
  <inkml:trace contextRef="#ctx0" brushRef="#br0">3 143 13613,'-1'-9'1756,"0"5"-1586,1 1 1,-1 0-1,1-1 0,0 1 0,1-1 0,-1 1 0,1 0 1,-1-1-1,1 1 0,0 0 0,0 0 0,0 0 1,1 0-1,-1-1 0,1 2 0,-1-1 0,1 0 0,0 0 1,0 1-1,1-1 0,-1 1 0,0-1 0,1 1 1,0 0-1,-1 0 0,1 0 0,0 0 0,0 1 0,0-1 1,0 1-1,0 0 0,7-2 0,17-7 91,0 2 0,1 1-1,1 1 1,-1 1 0,39-1 0,-4 3 94,86 9-1,-131-4-295,1 0 0,-1 0-1,0 2 1,-1 1 0,1 0 0,-1 1-1,0 0 1,0 2 0,21 12 0,-37-19-11,1 0 1,0 0 0,0 0 0,-1 0 0,1 1 0,-1-1 0,1 0 0,-1 1 0,0 0 0,1-1 0,-1 1 0,0 0-1,0-1 1,0 1 0,0 0 0,-1 0 0,1 0 0,0 0 0,-1 0 0,1 0 0,-1 0 0,0 0 0,1 0 0,-1 3-1,-1-2 67,0 0 0,-1 0 0,1-1 0,0 1 0,-1-1 0,1 1 0,-1-1 0,0 0-1,0 0 1,0 1 0,0-1 0,0-1 0,0 1 0,-1 0 0,-2 1 0,-12 7 473,0-1 0,0 0 1,-35 10-1,51-19-589,-32 12 83,-1-3 1,-1 0 0,1-2 0,-1-2-1,-48 2 1,87-21-9441,15-3-2872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02.229"/>
    </inkml:context>
    <inkml:brush xml:id="br0">
      <inkml:brushProperty name="width" value="0.025" units="cm"/>
      <inkml:brushProperty name="height" value="0.025" units="cm"/>
    </inkml:brush>
  </inkml:definitions>
  <inkml:trace contextRef="#ctx0" brushRef="#br0">0 31 8168,'0'0'2648,"9"1"-2035,193-4 2887,129 5-2825,563-11 688,-318-12-324,-88 32-481,-3-1 0,-432-10-614,575 6 1740,-475-10-1401,-88 0-4101,-60 3 3323,1 0-3819,-1-4-1173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03.633"/>
    </inkml:context>
    <inkml:brush xml:id="br0">
      <inkml:brushProperty name="width" value="0.025" units="cm"/>
      <inkml:brushProperty name="height" value="0.025" units="cm"/>
    </inkml:brush>
  </inkml:definitions>
  <inkml:trace contextRef="#ctx0" brushRef="#br0">112 46 3075,'-8'0'1351,"-1"1"-1140,-47-4 1437,18-7 2674,47 12-3836,1 1-1,-1-1 1,1-1 0,11 1-1,2 0-142,71 6 712,143-7-1,-134-3-926,1268-28 203,773 8 1195,-1805 24-1365,755 15 1525,-207-2 930,-828-13-2548,40-1-3232,-70-4-2030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18.940"/>
    </inkml:context>
    <inkml:brush xml:id="br0">
      <inkml:brushProperty name="width" value="0.025" units="cm"/>
      <inkml:brushProperty name="height" value="0.025" units="cm"/>
    </inkml:brush>
  </inkml:definitions>
  <inkml:trace contextRef="#ctx0" brushRef="#br0">0 114 4164,'0'0'3657,"10"0"-2808,251-19 3449,-86 3-2762,841-30 122,-271 14-497,640 31 798,-1103 15-1821,286 7 338,-563-21-336,1 0-1,0 0 1,-1 0-1,1-1 0,0 0 1,-1 0-1,1 0 1,-1-1-1,0 1 1,1-1-1,-1-1 1,0 1-1,0-1 1,0 0-1,4-3 1,-47 10-11191,25-4 3241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22.365"/>
    </inkml:context>
    <inkml:brush xml:id="br0">
      <inkml:brushProperty name="width" value="0.025" units="cm"/>
      <inkml:brushProperty name="height" value="0.025" units="cm"/>
    </inkml:brush>
  </inkml:definitions>
  <inkml:trace contextRef="#ctx0" brushRef="#br0">0 212 5061,'0'0'7527,"11"-3"-6769,55-9 899,126-8 0,81 15-918,15 0-591,287-37 244,607-19 2046,-1065 61-2273,129 2 569,337-42 0,-577 39-1469,18-3 3795,-19-1-4899,-10-2-7108,-6-2 1131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07.125"/>
    </inkml:context>
    <inkml:brush xml:id="br0">
      <inkml:brushProperty name="width" value="0.025" units="cm"/>
      <inkml:brushProperty name="height" value="0.025" units="cm"/>
    </inkml:brush>
  </inkml:definitions>
  <inkml:trace contextRef="#ctx0" brushRef="#br0">0 184 8360,'0'0'213,"15"-2"65,325-8 282,47-3-842,791-38 314,-1038 51-63,518-19 2133,368-31 2964,-700 67-4822,175 3-354,69-51 200,-476 19-98,325-21 1340,-350 42-5619,-43-6-47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2.878"/>
    </inkml:context>
    <inkml:brush xml:id="br0">
      <inkml:brushProperty name="width" value="0.025" units="cm"/>
      <inkml:brushProperty name="height" value="0.025" units="cm"/>
    </inkml:brush>
  </inkml:definitions>
  <inkml:trace contextRef="#ctx0" brushRef="#br0">159 9 7911,'0'0'9236,"-10"1"-6780,3 0-2282,0 0 1,0 1 0,1-1 0,-1 1-1,1 1 1,-1-1 0,1 1 0,0 0-1,0 0 1,0 1 0,1 0 0,-1 0-1,1 0 1,0 1 0,0 0 0,0 0 0,1 0-1,-6 9 1,5-7-113,1 0-1,0 0 1,1 1-1,-1-1 1,1 1-1,1 0 1,0 0 0,0 0-1,0 0 1,1 1-1,1-1 1,-1 0-1,1 1 1,2 14 0,-2-22-46,1 0 0,-1 0 1,1 0-1,-1-1 1,1 1-1,-1 0 0,1 0 1,-1 0-1,1-1 1,0 1-1,0 0 1,-1-1-1,1 1 0,0 0 1,0-1-1,0 1 1,0-1-1,0 1 1,-1-1-1,1 0 0,0 1 1,0-1-1,0 0 1,0 0-1,0 0 0,0 0 1,0 1-1,0-1 1,0-1-1,0 1 1,0 0-1,0 0 0,0 0 1,0 0-1,0-1 1,0 1-1,0 0 1,0-1-1,1 0 0,3-1 73,-1 0 0,0 0 0,1 0-1,-1 0 1,0-1 0,0 1-1,4-5 1,0-2 15,0 0 0,0 0-1,-1-1 1,0 0 0,-1-1 0,0 1 0,0-1-1,-2 0 1,1-1 0,-1 1 0,-1-1-1,0 0 1,-1 0 0,0 0 0,1-22-1,-7 25 447,-4 16-512,-5 19-204,9-9 146,1 1 0,0 0 0,1 0 0,1 0 0,1 0 0,0 0 0,4 20 0,-4-36-2,0-1-1,0 1 1,1-1 0,-1 1 0,0-1-1,1 1 1,-1-1 0,1 0 0,0 1-1,-1-1 1,1 0 0,0 1 0,0-1-1,0 0 1,0 0 0,0 0-1,0 0 1,0 1 0,0-2 0,0 1-1,0 0 1,1 0 0,-1 0 0,0-1-1,1 1 1,-1 0 0,1-1-1,-1 1 1,1-1 0,-1 0 0,1 1-1,-1-1 1,1 0 0,-1 0 0,1 0-1,-1 0 1,1 0 0,-1 0 0,1-1-1,-1 1 1,0 0 0,1-1-1,-1 1 1,1-1 0,-1 0 0,0 1-1,1-1 1,1-1 0,3-2-678,1 0 0,-1 0 1,1 0-1,-1-1 0,-1 0 1,1 0-1,-1-1 0,6-7 1,10-21-5755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4.170"/>
    </inkml:context>
    <inkml:brush xml:id="br0">
      <inkml:brushProperty name="width" value="0.025" units="cm"/>
      <inkml:brushProperty name="height" value="0.025" units="cm"/>
    </inkml:brush>
  </inkml:definitions>
  <inkml:trace contextRef="#ctx0" brushRef="#br0">2527 24 5029,'0'0'122,"0"-1"-1,0 0 1,0 0 0,0 0 0,-1 0 0,1 0 0,0 0 0,0 0 0,-1 0-1,1 1 1,-1-1 0,1 0 0,0 0 0,-1 0 0,0 1 0,1-1 0,-1 0-1,1 1 1,-1-1 0,0 0 0,1 1 0,-1-1 0,0 1 0,0-1-1,0 1 1,1 0 0,-1-1 0,-1 0 0,-33-2 1134,22 5-1171,-1 0 0,1 1 0,-15 6 0,-757 335 1720,306-120-1475,240-118-211,-165 69 248,213-104-103,-119 53 86,424-172-3372,-51 18 305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3.255"/>
    </inkml:context>
    <inkml:brush xml:id="br0">
      <inkml:brushProperty name="width" value="0.025" units="cm"/>
      <inkml:brushProperty name="height" value="0.025" units="cm"/>
    </inkml:brush>
  </inkml:definitions>
  <inkml:trace contextRef="#ctx0" brushRef="#br0">43 0 9065,'0'0'6881,"-1"9"-4175,-2 19-182,-13 46 1,9-47-1516,2 1 0,0-1 1,-1 30-1,6-56-1004,0 0 0,0-1 0,0 1 0,0 0 0,0 0 0,1 0 0,-1 0 0,0 0 0,0 0 0,1 0 0,-1 0 0,0 0 0,1-1 0,-1 1 0,1 0 0,-1 0 0,1 0-1,-1-1 1,1 1 0,0 0 0,-1-1 0,1 1 0,0 0 0,-1-1 0,1 1 0,0-1 0,0 1 0,0-1 0,0 0 0,-1 1 0,1-1 0,0 0 0,0 1 0,0-1 0,0 0 0,0 0 0,0 0 0,0 0 0,0 0 0,0 0 0,0 0 0,0 0-1,-1 0 1,1-1 0,0 1 0,0 0 0,0 0 0,0-1 0,1 0 0,56-26 16,-38 17-311,-17 8 261,1 1 0,0-1 0,0 1 0,1 0 0,-1 0 0,0 1 0,0-1 0,0 1 0,1 0 0,-1 0 0,0 0 0,0 1 0,1-1 0,-1 1 0,8 3 0,-10-4 58,-1 2-1,1-1 1,0 0 0,-1 0 0,1 0 0,-1 1 0,1-1 0,-1 1 0,0-1 0,0 1 0,1-1 0,-1 1-1,0 0 1,-1 0 0,1-1 0,0 1 0,0 0 0,-1 0 0,1 0 0,-1 0 0,1 0 0,-1 0 0,0 0-1,0 0 1,0 0 0,0 0 0,0 0 0,-1 0 0,1 0 0,0 0 0,-1 0 0,0 0 0,1 0 0,-1-1-1,-1 4 1,0-2 97,0 0-1,0-1 1,0 1-1,0-1 1,0 1-1,0-1 1,-1 0-1,1 0 1,-1 0-1,0 0 1,0 0-1,1 0 1,-1-1-1,0 1 1,-3 0-1,-48 16 1028,-6-11-385,32-13-752,28 5-46,-1 1 1,0-1-1,1 1 1,-1-1-1,1 1 1,-1-1-1,1 0 1,-1 1-1,1-1 0,-1 0 1,1 1-1,-1-1 1,1 0-1,0 0 1,0 1-1,-1-1 1,1 0-1,0 0 1,0 0-1,0 1 1,0-1-1,0 0 1,0 0-1,0 0 1,0 1-1,0-1 1,0-2-1,2 1-293,-1 0 0,0 0 0,0 0 0,1 0 0,-1 1 0,1-1-1,0 0 1,-1 0 0,1 1 0,0-1 0,0 1 0,0 0 0,0 0 0,0 0 0,0-1 0,1 2 0,-1-1 0,3-1 0,7-3-2022,12-8-3511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5.995"/>
    </inkml:context>
    <inkml:brush xml:id="br0">
      <inkml:brushProperty name="width" value="0.025" units="cm"/>
      <inkml:brushProperty name="height" value="0.025" units="cm"/>
    </inkml:brush>
  </inkml:definitions>
  <inkml:trace contextRef="#ctx0" brushRef="#br0">96 258 2883,'0'0'7740,"1"-9"-3223,0 8-4434,-1-6 879,1 0 0,-1-1 0,0 1-1,0 0 1,-2-11 0,2 17-886,-1 0-1,1 0 1,0 0 0,0 0 0,-1-1-1,1 1 1,-1 0 0,1 0-1,-1 0 1,0 0 0,1 0 0,-1 0-1,0 0 1,1 0 0,-1 0-1,0 1 1,0-1 0,0 0 0,0 0-1,0 1 1,0-1 0,0 1-1,0-1 1,0 1 0,0-1 0,-1 1-1,1 0 1,0-1 0,0 1 0,0 0-1,0 0 1,-1 0 0,1 0-1,0 0 1,0 0 0,0 0 0,-1 0-1,1 0 1,0 1 0,0-1-1,0 0 1,0 1 0,0-1 0,-1 1-1,1 0 1,0-1 0,0 1-1,0 0 1,1-1 0,-2 2 0,-2 1-75,0 0 1,1 1-1,-1-1 1,1 1 0,0-1-1,0 1 1,1 0 0,-1 0-1,1 0 1,-1 1-1,1-1 1,1 1 0,-1-1-1,1 1 1,0-1-1,-2 9 1,1-1-16,0-1-1,1 1 1,0 0 0,1-1-1,2 22 1,-1-31 13,-1-1-1,1 1 1,-1-1 0,1 1 0,-1-1 0,1 0-1,0 1 1,0-1 0,0 0 0,0 1-1,0-1 1,0 0 0,0 0 0,0 0 0,0 0-1,0 0 1,1 0 0,-1 0 0,0-1 0,1 1-1,-1 0 1,0-1 0,1 1 0,-1-1 0,1 1-1,-1-1 1,1 0 0,-1 0 0,1 1-1,-1-1 1,1 0 0,-1 0 0,1-1 0,2 1-1,3-1 18,-1 0 0,1 0 0,0-1 0,-1 1 0,1-1 0,11-6 0,2-4 88,0-1-1,0 0 1,-2-2-1,0 0 1,0-1 0,-1-1-1,-1 0 1,-1-2-1,-1 1 1,0-2-1,-2 0 1,0 0 0,-1-1-1,13-38 1,-22 55-87,0 0 1,-1-1 0,0 1 0,0-1 0,0 1-1,-1-1 1,0 1 0,1-1 0,-2 0 0,1 1-1,-2-9 1,1 13-23,1 0-1,-1 1 0,0-1 1,0 0-1,0 0 0,0 0 1,0 1-1,0-1 0,1 0 1,-1 1-1,0-1 0,0 1 1,1-1-1,-1 1 0,0-1 1,1 1-1,-1 0 0,0-1 1,1 1-1,-1 0 0,1-1 1,-1 1-1,1 0 0,-1 0 1,1 0-1,0-1 0,-1 1 0,1 0 1,0 0-1,-1 1 1,-14 29-65,7-11 84,1 0 0,0 1 0,1 0 1,1 0-1,1 0 0,1 1 0,1-1 1,2 32-1,0-50-9,0 0-1,0 0 1,1-1 0,0 1 0,-1 0 0,1-1 0,0 1 0,0-1-1,1 1 1,-1-1 0,0 1 0,1-1 0,0 0 0,-1 0 0,1 0-1,0 0 1,0 0 0,0 0 0,0 0 0,1-1 0,-1 1 0,0-1-1,1 1 1,-1-1 0,1 0 0,-1 0 0,1 0 0,0 0 0,-1-1-1,1 1 1,0-1 0,-1 0 0,1 1 0,0-1 0,4-1-1,1 1 9,0-1 0,0 0-1,-1 0 1,1-1-1,-1 0 1,1 0-1,-1-1 1,0 0 0,0 0-1,0-1 1,12-7-1,-10 3 1,0 1 0,-1-1 0,0 0 0,-1-1 0,11-15 0,-15 20 5,0 0 1,-1 0-1,0 0 0,0-1 0,0 1 0,0-1 0,-1 1 1,0-1-1,0 0 0,0 0 0,0 1 0,-1-1 0,0 0 0,0 0 1,-1-8-1,1 12-18,0 1-1,0-1 1,-1 1 0,1 0 0,0-1 0,0 1 0,0 0 0,-1-1-1,1 1 1,0 0 0,-1-1 0,1 1 0,0 0 0,0-1 0,-1 1-1,1 0 1,0 0 0,-1 0 0,1-1 0,-1 1 0,1 0-1,0 0 1,-1 0 0,1 0 0,-1 0 0,1 0 0,0 0 0,-1 0-1,1-1 1,-1 1 0,1 1 0,0-1 0,-1 0 0,1 0 0,-1 0-1,1 0 1,0 0 0,-1 0 0,1 0 0,-1 1 0,1-1 0,0 0-1,-1 1 1,-17 10-63,12-3 90,-1 0 1,1 0-1,1 1 0,-1 0 0,1 0 0,1 0 0,0 0 0,0 1 0,1 0 0,0 0 0,1 0 1,-2 16-1,4-25-9,0 0 0,0 1 0,0-1-1,0 0 1,1 1 0,-1-1 0,0 0 0,1 1 0,-1-1 0,1 0 0,-1 0 0,1 1 0,0-1 0,0 0 0,0 0 0,-1 0 0,1 0 0,0 0 0,0 0 0,0 0 0,0 0 0,1-1 0,-1 1-1,0 0 1,0-1 0,0 1 0,1-1 0,-1 1 0,0-1 0,1 1 0,-1-1 0,0 0 0,1 0 0,-1 1 0,0-1 0,1 0 0,-1 0 0,0-1 0,1 1 0,-1 0 0,0 0 0,3-1 0,5 0 41,-1-1 0,1 0 0,0 0 0,-1 0 0,14-6 0,38-28 118,-50 28-228,1 1 1,0 0-1,0 1 0,1 0 0,0 0 0,0 2 1,0-1-1,1 1 0,24-3 0,-35 7 41,-1 1 0,1 0-1,-1 0 1,0 0 0,1 0-1,-1 1 1,0-1 0,0 0 0,0 0-1,0 1 1,0-1 0,0 1-1,0-1 1,-1 1 0,1-1-1,0 1 1,-1 0 0,1-1 0,-1 1-1,1 1 1,0 0 14,-1 0-1,1 0 0,0-1 1,1 1-1,-1 0 1,0-1-1,1 0 1,0 1-1,-1-1 1,1 0-1,0 1 1,4 3-1,-2-5 2,0 0-1,-1 1 1,1-1-1,0 0 0,-1-1 1,1 1-1,0-1 1,0 0-1,0 1 1,-1-2-1,1 1 0,0 0 1,0-1-1,-1 0 1,8-2-1,1-1 8,-1-2 0,1 1-1,14-11 1,20-8-124,-46 24 106,0 0-1,0-1 1,1 1 0,-1 0 0,0 0 0,0 0 0,1 0 0,-1 0 0,0 0 0,0 0 0,1 0 0,-1 0-1,0 0 1,0 0 0,1 0 0,-1 0 0,0 0 0,0 0 0,0 0 0,1 0 0,-1 0 0,0 1 0,0-1 0,1 0-1,-1 0 1,0 0 0,0 0 0,0 0 0,1 0 0,-1 1 0,0-1 0,0 0 0,0 0 0,0 0 0,1 1 0,-1-1-1,0 0 1,0 0 0,0 0 0,0 1 0,0-1 0,1 15-390,-8 16-127,-17 33-4943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28.551"/>
    </inkml:context>
    <inkml:brush xml:id="br0">
      <inkml:brushProperty name="width" value="0.025" units="cm"/>
      <inkml:brushProperty name="height" value="0.025" units="cm"/>
    </inkml:brush>
  </inkml:definitions>
  <inkml:trace contextRef="#ctx0" brushRef="#br0">0 138 4740,'0'0'13106,"13"0"-12609,462-46 868,-307 24-1182,-36 5 251,403-30 1214,-133 46-2086,-413 1-1884,-7-4-2253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29.720"/>
    </inkml:context>
    <inkml:brush xml:id="br0">
      <inkml:brushProperty name="width" value="0.025" units="cm"/>
      <inkml:brushProperty name="height" value="0.025" units="cm"/>
    </inkml:brush>
  </inkml:definitions>
  <inkml:trace contextRef="#ctx0" brushRef="#br0">4 0 7559,'0'0'11173,"-2"11"-9443,1-4-1553,0 0 1,1 0-1,0 0 1,1 0-1,-1 0 1,1 0-1,0 0 0,1-1 1,0 1-1,0 0 1,0-1-1,1 1 1,0-1-1,0 0 0,1 1 1,4 5-1,19 23 62,1-1 0,1-2 0,2 0 1,55 43-1,27 25-207,-109-95-67,-2-4-9,-1 0 0,1 1 1,-1-1-1,1 1 0,-1-1 0,1 1 0,-1 0 0,0-1 0,0 1 1,0 0-1,0 0 0,0 0 0,0 0 0,-1 0 0,2 3 0,-4-4-155,0-1-1,0 0 0,0 0 1,0 0-1,1 1 0,-1-2 1,0 1-1,0 0 0,0 0 1,0-1-1,1 1 0,-1-1 1,0 1-1,-2-2 1,-50-31-4544,39 21 3053,-32-19-3691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0.091"/>
    </inkml:context>
    <inkml:brush xml:id="br0">
      <inkml:brushProperty name="width" value="0.025" units="cm"/>
      <inkml:brushProperty name="height" value="0.025" units="cm"/>
    </inkml:brush>
  </inkml:definitions>
  <inkml:trace contextRef="#ctx0" brushRef="#br0">40 455 10698,'0'0'4207,"-8"3"-1565,-23 8 133,31-11-2720,0 0 0,0 0 0,0 0 0,0 0 0,0 0-1,0 0 1,0 0 0,0 0 0,0 0 0,0 0 0,1 0-1,-1 0 1,0 0 0,0 0 0,0 0 0,0 0-1,0 0 1,0 0 0,0 0 0,0 0 0,0 0 0,0 0-1,0 0 1,1 0 0,-1 0 0,0 0 0,0 0 0,0 0-1,0 1 1,0-1 0,0 0 0,0 0 0,0 0 0,0 0-1,0 0 1,0 0 0,0 0 0,0 0 0,0 0-1,0 0 1,0 0 0,0 1 0,0-1 0,0 0 0,0 0-1,0 0 1,0 0 0,0 0 0,28-2 1493,-16 0-1420,-1 0 0,1 0 0,-1-2 0,0 1 0,0-1 0,0-1 0,-1 0 0,0 0 0,0-1 0,0 0 0,0-1 0,-1 0 0,0-1 0,-1 0 0,0 0 0,0-1 0,0 0 0,-1 0 0,-1-1 0,7-12 0,-3 2 149,0 0 0,-2-1-1,-1 0 1,0-1 0,-2 1 0,0-1-1,-2 0 1,0-1 0,-1-35-1,-2 34-157,0-14 87,2 23-237,11 32 22,1-1 0,0 0 0,2-1 0,26 21 0,20 2-1888,-53-34 813,0 0 0,1-1 0,-1 0 0,1-1 0,10 2 1,12-3-5468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1.144"/>
    </inkml:context>
    <inkml:brush xml:id="br0">
      <inkml:brushProperty name="width" value="0.025" units="cm"/>
      <inkml:brushProperty name="height" value="0.025" units="cm"/>
    </inkml:brush>
  </inkml:definitions>
  <inkml:trace contextRef="#ctx0" brushRef="#br0">0 4 4356,'0'0'17078,"9"-2"-16101,-7 2-953,-1-1 0,1 1 0,-1 0 0,1-1 1,0 1-1,-1 0 0,1 0 0,0 0 0,-1 0 1,1 0-1,0 1 0,-1-1 0,1 1 0,-1-1 1,1 1-1,-1-1 0,1 1 0,-1 0 0,1-1 1,-1 1-1,1 0 0,-1 0 0,0 0 0,0 0 1,1 1-1,-1-1 0,1 2 0,1 3 48,-1 1 0,1-1 1,-1 1-1,-1 0 0,1 0 0,-1-1 0,0 12 0,11 182-1151,-12-133-2821,-3-2-4328,1-58 1486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1.506"/>
    </inkml:context>
    <inkml:brush xml:id="br0">
      <inkml:brushProperty name="width" value="0.025" units="cm"/>
      <inkml:brushProperty name="height" value="0.025" units="cm"/>
    </inkml:brush>
  </inkml:definitions>
  <inkml:trace contextRef="#ctx0" brushRef="#br0">16 190 13132,'0'0'2275,"-3"-10"298,-8-29-390,10 38-2096,1-1 0,0 0 0,0 1 0,0-1 0,0 1-1,0-1 1,0 1 0,0-1 0,1 1 0,-1-1 0,1 1 0,-1-1 0,1 1 0,-1-1 0,1 1-1,0-1 1,0 1 0,0 0 0,-1 0 0,1-1 0,1 1 0,-1 0 0,1-1 0,32-19 458,-23 16-309,13-8-179,1 1 1,0 2-1,1 0 0,0 2 1,1 0-1,0 2 0,0 1 1,0 2-1,1 0 1,-1 2-1,29 2 0,-50-1-73,1 1 0,-1 0 0,1 1 0,-1 0 0,1 0 0,-1 0 0,0 0-1,0 1 1,0 0 0,0 1 0,-1-1 0,1 1 0,-1 0 0,0 0-1,0 1 1,-1-1 0,1 1 0,-1 0 0,0 0 0,0 1 0,-1-1 0,1 1-1,4 11 1,-5-9 96,-1 0 0,1 1 0,-1-1 0,-1 1 0,1-1 0,-2 1 0,1 0 0,-1-1 0,0 1 0,-1-1 0,0 1-1,0 0 1,-1-1 0,0 0 0,-1 1 0,0-1 0,-7 15 0,1-9 310,0 0 0,-1-1 1,0 0-1,-1 0 0,-1-2 0,0 1 0,0-1 0,-1-1 1,0 0-1,-1-1 0,-17 8 0,20-10-314,-1-1 0,0-1 1,0 0-1,-1-1 0,1 0 0,-1-1 0,0 0 0,0-1 0,0 0 1,0-2-1,0 1 0,-1-1 0,1-1 0,-18-3 0,30 4-158,0 0 1,0-1-1,0 1 0,0 0 0,0 0 0,0 0 0,1-1 0,-1 1 1,0-1-1,0 1 0,0 0 0,1-1 0,-1 1 0,0-1 0,0 0 0,1 1 1,-1-1-1,0 0 0,1 1 0,-1-1 0,1 0 0,-1 0 0,1 1 1,-1-1-1,1 0 0,0 0 0,-1 0 0,1 0 0,0 0 0,0 0 1,-1 1-1,1-3 0,0 2-119,1 0 0,-1 0 1,1 0-1,-1 0 0,1 0 1,0 0-1,-1 0 0,1 0 0,0 0 1,-1 0-1,1 0 0,0 0 1,0 0-1,0 1 0,0-1 0,0 0 1,0 1-1,0-1 0,0 0 1,0 1-1,0 0 0,1-1 0,-1 1 1,2-1-1,59-12-7070,-23 4 1757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1.835"/>
    </inkml:context>
    <inkml:brush xml:id="br0">
      <inkml:brushProperty name="width" value="0.025" units="cm"/>
      <inkml:brushProperty name="height" value="0.025" units="cm"/>
    </inkml:brush>
  </inkml:definitions>
  <inkml:trace contextRef="#ctx0" brushRef="#br0">31 1 20724,'0'0'3331,"-18"67"-3075,12-42-128,2 0-96,2-2-32,2-6-352,0-6-513,3-5-256,9-6 32,3-8-320,2-13-417,-2-6-1569,-1-4-1986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2.165"/>
    </inkml:context>
    <inkml:brush xml:id="br0">
      <inkml:brushProperty name="width" value="0.025" units="cm"/>
      <inkml:brushProperty name="height" value="0.025" units="cm"/>
    </inkml:brush>
  </inkml:definitions>
  <inkml:trace contextRef="#ctx0" brushRef="#br0">1 371 9289,'0'0'5082,"1"10"-2973,0-6-2037,-1 2 183,1 0-1,0-1 0,0 1 1,1-1-1,-1 1 1,1-1-1,4 6 0,-5-9-138,0 0 0,1 0-1,0 0 1,-1 0-1,1 0 1,0-1 0,0 1-1,0-1 1,0 1 0,1-1-1,-1 0 1,0 1-1,0-1 1,1 0 0,-1-1-1,1 1 1,-1 0 0,1-1-1,-1 1 1,1-1 0,-1 0-1,5 0 1,1 0-32,0-1-1,1 1 1,-1-2 0,0 1-1,0-1 1,0 0 0,-1-1 0,1 0-1,-1 0 1,1-1 0,9-6 0,-13 8-16,0-1 1,0 0-1,0 0 1,-1 0 0,1 0-1,-1-1 1,0 0 0,0 1-1,0-1 1,-1 0-1,1 0 1,-1 0 0,0-1-1,0 1 1,-1-1-1,1 1 1,-1-1 0,0 1-1,0-1 1,0 0 0,-1-4-1,0 8-52,0 1 0,1 0 0,-1-1 0,0 1 0,-1-1 0,1 1 0,0 0 0,0-1 0,0 1 0,0 0 0,0-1 0,0 1 0,0-1 0,0 1 0,-1 0-1,1-1 1,0 1 0,0 0 0,-1-1 0,1 1 0,0 0 0,0 0 0,-1-1 0,1 1 0,0 0 0,-1 0 0,1-1 0,0 1 0,-1 0 0,1 0 0,0 0 0,-1 0 0,1 0 0,0 0 0,-1-1 0,1 1 0,-1 0 0,1 0 0,-20 6 154,-15 17-125,27-15-2,2 1 0,-1 0-1,1 0 1,-9 20 0,13-25 61,1 0-1,-1 0 1,1 0 0,-1 0 0,1 1-1,0-1 1,1 0 0,-1 1 0,1-1 0,0 1-1,0-1 1,0 1 0,1-1 0,-1 0-1,2 6 1,0-8-65,-1-1 1,1 1-1,-1 0 0,1-1 0,0 1 1,0-1-1,-1 0 0,1 1 0,0-1 1,0 0-1,0 0 0,1 0 1,-1 0-1,0-1 0,0 1 0,0-1 1,1 1-1,-1-1 0,0 0 0,0 0 1,1 0-1,-1 0 0,0 0 1,4-1-1,4 1 14,-1-1 1,0 0-1,0-1 1,17-5-1,-20 4-252,0 0-1,0 1 1,-1-2-1,0 1 1,1-1-1,-1 0 1,4-4-1,-6 5-348,0 0-1,0-1 1,-1 1-1,1 0 1,-1-1-1,0 1 1,0-1-1,0 0 0,0 0 1,-1 0-1,2-7 1,0-19-5800</inkml:trace>
  <inkml:trace contextRef="#ctx0" brushRef="#br0" timeOffset="1">110 0 18289,'0'0'8232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2.910"/>
    </inkml:context>
    <inkml:brush xml:id="br0">
      <inkml:brushProperty name="width" value="0.025" units="cm"/>
      <inkml:brushProperty name="height" value="0.025" units="cm"/>
    </inkml:brush>
  </inkml:definitions>
  <inkml:trace contextRef="#ctx0" brushRef="#br0">0 1 4740,'0'0'15679,"0"9"-15123,0 74 951,4 1 0,27 154 0,-31-235-1439,1 0 1,0 0-1,0 0 0,0 0 0,0 0 1,0 0-1,1 0 0,-1 0 0,1 0 1,0-1-1,0 1 0,0 0 0,5 4 1,-6-7-35,1 1 1,-1-1 0,1 1-1,-1-1 1,0 1 0,1-1-1,-1 0 1,1 1 0,0-1 0,-1 0-1,1 0 1,-1 0 0,1 0-1,-1-1 1,1 1 0,-1 0 0,1-1-1,-1 1 1,1-1 0,-1 1-1,0-1 1,1 0 0,-1 1-1,0-1 1,1 0 0,-1 0 0,0 0-1,0 0 1,0 0 0,0 0-1,1-2 1,11-10 135,-1-1 0,-1 0-1,0-1 1,11-22 0,6-6 49,-27 42-219,-1 0 0,0 1 0,1-1 0,-1 0 0,0 1 0,1-1 0,-1 0 0,1 1 0,-1-1 0,1 1 0,-1-1 0,1 1 0,-1-1 0,1 1 0,0-1 0,-1 1 0,1 0 0,0-1 0,-1 1 0,1 0 0,0-1 0,0 1 0,-1 0 0,1 0 0,0 0 1,0 0-1,-1 0 0,1 0 0,0 0 0,0 0 0,0 0 0,0 0 0,1 1-4,-1 0 1,0 1-1,1-1 0,-1 0 1,0 1-1,0-1 1,0 0-1,0 1 1,-1-1-1,1 1 0,0 0 1,-1-1-1,2 4 1,11 65-32,-12-64 60,1 14-66,-2-12 9,1 1 1,0-1-1,1 1 0,0-1 0,0 0 0,5 11 1,-7-18-67,1 0 0,-1 0 1,1 0-1,0 1 0,0-1 1,0 0-1,-1 0 0,1-1 1,0 1-1,0 0 0,0 0 1,0 0-1,1-1 0,-1 1 1,0-1-1,0 1 0,0 0 1,1-1-1,0 1 0,1-1-202,-1 0 0,0 0 1,1 0-1,-1-1 0,0 1 0,1-1 0,-1 1 0,0-1 0,0 0 0,1 0 0,-1 1 0,0-2 0,0 1 0,3-2 0,17-15-3810,1-6-2841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4.502"/>
    </inkml:context>
    <inkml:brush xml:id="br0">
      <inkml:brushProperty name="width" value="0.025" units="cm"/>
      <inkml:brushProperty name="height" value="0.025" units="cm"/>
    </inkml:brush>
  </inkml:definitions>
  <inkml:trace contextRef="#ctx0" brushRef="#br0">0 0 480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3.815"/>
    </inkml:context>
    <inkml:brush xml:id="br0">
      <inkml:brushProperty name="width" value="0.025" units="cm"/>
      <inkml:brushProperty name="height" value="0.025" units="cm"/>
    </inkml:brush>
  </inkml:definitions>
  <inkml:trace contextRef="#ctx0" brushRef="#br0">127 273 6182,'0'0'12198,"-11"2"-9641,1 0-2101,0 0 1,1 1-1,-1 0 0,1 1 0,-14 7 0,20-10-379,0 1-1,0 0 1,0 0 0,1 0-1,-1 1 1,0-1-1,1 1 1,-1-1-1,1 1 1,0 0 0,0 0-1,0-1 1,1 2-1,-1-1 1,0 0 0,1 0-1,0 0 1,0 1-1,0-1 1,0 1-1,1-1 1,-1 1 0,1 3-1,0-6-76,1 1-1,-1-1 1,1 0 0,0 1-1,-1-1 1,1 0 0,0 1-1,0-1 1,0 0 0,0 0-1,0 0 1,0 1-1,0-1 1,0 0 0,0-1-1,0 1 1,1 0 0,-1 0-1,0 0 1,1-1 0,-1 1-1,1-1 1,-1 1-1,1-1 1,-1 1 0,1-1-1,-1 0 1,1 0 0,-1 0-1,1 0 1,-1 0 0,1 0-1,1-1 1,57-3 188,-45-1-158,1 0-1,-1-1 0,0 0 1,0-1-1,25-16 0,22-11-13,-61 33-46,0 0-1,0 1 1,1-1-1,-1 0 0,0 1 1,0-1-1,0 1 0,1 0 1,-1-1-1,0 1 0,0 0 1,1 0-1,-1 0 0,0 0 1,1 0-1,-1 0 0,0 0 1,1 0-1,-1 0 1,0 1-1,0-1 0,1 0 1,-1 1-1,0-1 0,0 1 1,0 0-1,2 0 0,-1 2 17,-1-1 0,1 1 0,-1-1 0,0 1 0,0 0 0,0-1 0,0 1 0,0 0 0,0 5 0,-1-6-18,0 0 0,1 0 0,-1 0 0,0 0 0,1 0 0,-1 0 0,1 0 0,0 0 0,-1 0 0,1 0 0,0 0 0,0 0 0,0-1 0,1 1 0,-1 0 0,0-1 0,1 1 0,-1-1 0,1 1 0,-1-1 0,1 0-1,-1 1 1,1-1 0,0 0 0,0 0 0,0 0 0,0-1 0,0 1 0,4 1 0,1-2-82,0 0-1,-1-1 0,1 0 0,0 0 0,0-1 1,0 1-1,-1-1 0,1-1 0,-1 1 0,1-1 1,-1-1-1,0 1 0,8-6 0,-6 4-281,0 0-1,0 0 1,0 1-1,1 1 1,0-1-1,12-2 0,-20 6 380,0 0-1,0 0 1,0 0-1,0 1 1,0-1-1,0 0 1,0 0-1,0 1 1,0-1-1,0 1 1,0-1-1,0 1 1,0-1-1,0 1 1,0-1-1,0 1 1,-1 0-1,1-1 1,0 1-1,-1 0 1,1 0-1,0 0 1,-1 0-1,1 0 1,-1 0-1,1-1 0,-1 1 1,1 0-1,-1 0 1,0 1-1,1-1 1,-1 0-1,0 0 1,0 0-1,0 0 1,0 0-1,0 2 1,1 52 176,-1-43-128,1 274 1678,-2-282-1751,1 0 1,-1 0 0,0-1-1,0 1 1,0 0 0,0-1-1,-1 1 1,0-1-1,1 1 1,-1-1 0,-1 0-1,1 0 1,0 0 0,-4 3-1,5-5 30,1 0 0,-1 0 1,0-1-1,0 1 0,1 0 0,-1-1 0,0 1 0,0 0 0,0-1 0,0 1 0,0-1 0,0 0 0,0 1 0,0-1 0,0 0 0,0 0 0,0 1 0,0-1 0,0 0 1,0 0-1,0 0 0,0 0 0,0 0 0,0-1 0,0 1 0,-1 0 0,1 0 0,0-1 0,0 1 0,1-1 0,-1 1 0,0-1 0,0 1 0,0-1 0,0 1 0,0-1 1,0 0-1,1 1 0,-1-1 0,0 0 0,1 0 0,-1 0 0,0 0 0,1 0 0,-1 1 0,1-1 0,-1 0 0,1 0 0,0 0 0,-1 0 0,1 0 0,0 0 0,0-2 0,-5-10-151,2-1-1,-1 0 0,2 1 1,0-1-1,1 0 0,0 0 1,2-20-1,1 0-441,13-63 0,-2 32 362,4 2 0,2 0 0,2 1 0,4 1 0,39-71 0,-62 129 360,-1 0-52,0 1-1,0 0 0,0 0 1,1-1-1,-1 1 1,1 0-1,-1 0 0,1 0 1,0 1-1,0-1 1,0 0-1,0 1 0,0-1 1,0 1-1,0 0 0,0 0 1,3-2-1,-4 5 93,0 0 0,0-1 0,-1 1 0,1 0-1,-1-1 1,1 1 0,-1 0 0,1 0 0,-1 0 0,0-1 0,0 1-1,0 0 1,0 0 0,0 0 0,-1 3 0,1 0 253,-6 112 3022,3-72-2846,1 0-1,8 76 1,-2-100-594,1-1 0,16 38 0,-15-42-10,-6-15 71,-2-12-19,0 1 0,-1 0 1,0 0-1,-1 0 0,0 0 0,-1 0 1,0 1-1,0 0 0,-1 0 0,-7-8 1,-2-5-76,-8-11-72,-23-38-50,44 67 159,-1-1 0,1 0 0,0 0 1,0 0-1,1 0 0,0 0 0,0 0 0,0 0 1,0 0-1,1-1 0,-1 1 0,2-9 1,0 13 13,-1-1 1,1 1-1,0 0 0,-1-1 1,1 1-1,0-1 1,0 1-1,0 0 1,0 0-1,0 0 1,0 0-1,1 0 0,-1 0 1,0 0-1,0 0 1,1 0-1,-1 0 1,1 0-1,-1 1 1,1-1-1,-1 1 1,1-1-1,-1 1 0,1 0 1,1-1-1,46-3 137,-41 4-138,56 1 84,4 1-1106,-26-6-2963,-37 1 853,-5-5-2594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4.170"/>
    </inkml:context>
    <inkml:brush xml:id="br0">
      <inkml:brushProperty name="width" value="0.025" units="cm"/>
      <inkml:brushProperty name="height" value="0.025" units="cm"/>
    </inkml:brush>
  </inkml:definitions>
  <inkml:trace contextRef="#ctx0" brushRef="#br0">1 16 15535,'0'0'5893,"72"-11"-6597,-28 10-3396,1-3-9001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4.687"/>
    </inkml:context>
    <inkml:brush xml:id="br0">
      <inkml:brushProperty name="width" value="0.025" units="cm"/>
      <inkml:brushProperty name="height" value="0.025" units="cm"/>
    </inkml:brush>
  </inkml:definitions>
  <inkml:trace contextRef="#ctx0" brushRef="#br0">0 225 3972,'0'0'13036,"1"-9"-10682,0 4-2156,0-1 0,1 1 0,-1-1 1,1 1-1,0 0 0,0-1 0,1 1 0,0 0 0,-1 1 0,2-1 0,-1 0 0,1 1 0,-1 0 0,1 0 0,0 0 0,0 0 0,1 1 0,-1-1 0,9-4 0,-3 1-57,1 1 0,0 0-1,0 0 1,1 1-1,0 1 1,-1-1-1,2 2 1,-1 0 0,0 0-1,0 1 1,22 0-1,-31 2-138,0 1 0,0-1 0,0 1 0,-1 0 0,1 0 1,0 0-1,-1 0 0,1 0 0,-1 0 0,1 1 0,-1-1 0,0 1 0,0 0 0,1 0 0,-1 0 0,0 0 0,-1 0 0,1 0 0,0 0 0,-1 1 0,1-1 0,-1 0 0,1 1 0,-1 0 0,0-1 0,0 1 0,-1 0 0,2 4 0,2 12 24,0 0 0,-1 0 1,-1 26-1,2 1-3,-4-44 0,1 0-1,-1-1 1,0 1-1,0 0 1,1 0-1,-1-1 1,1 1 0,0 0-1,-1-1 1,1 1-1,0 0 1,0-1-1,0 1 1,0-1-1,0 0 1,0 1 0,1-1-1,-1 0 1,0 0-1,1 1 1,2 0-1,-2-1 40,-1-1 1,1 0-1,0 1 0,-1-1 0,1 0 0,0 0 0,0 0 1,-1-1-1,1 1 0,0 0 0,0-1 0,-1 1 0,1-1 0,-1 1 1,1-1-1,0 0 0,2-2 0,4-2 208,0 0-1,-1-1 1,0-1-1,0 1 1,-1-1 0,11-14-1,-11 11-141,0 0 0,0 0 1,-1-1-1,-1 0 0,0 0 0,-1 0 0,0 0 0,3-22 0,-5 27-117,0 1-1,-1-1 0,1 1 0,-1-1 0,-1 1 0,1-1 1,-1 1-1,0-1 0,0 1 0,0 0 0,-1 0 0,0-1 0,0 1 1,0 0-1,-1 0 0,0 1 0,0-1 0,0 1 0,0-1 1,-7-5-1,10 9-30,0 0 0,-1 0 0,1 1 0,-1-1 0,0 1 0,1-1 1,-1 0-1,1 1 0,-1-1 0,0 1 0,1 0 0,-1-1 0,0 1 0,0-1 0,1 1 0,-1 0 1,0 0-1,0-1 0,0 1 0,1 0 0,-1 0 0,0 0 0,0 0 0,0 0 0,0 0 0,1 0 1,-1 0-1,0 0 0,0 1 0,0-1 0,1 0 0,-1 0 0,0 1 0,0-1 0,1 1 1,-1-1-1,0 0 0,0 1 0,1-1 0,-1 1 0,1 0 0,-1-1 0,0 1 0,1-1 0,-1 1 1,1 0-1,0-1 0,-1 1 0,1 0 0,-1 0 0,1-1 0,0 1 0,0 0 0,-1 0 1,1 0-1,0-1 0,0 1 0,0 1 0,-1 2-173,1 1 0,-1-1 1,1 1-1,0-1 0,0 1 0,0-1 0,1 1 1,0-1-1,2 9 0,-1-9-82,0-1-1,0 1 1,1 0 0,-1-1-1,1 0 1,0 0-1,0 1 1,0-2-1,0 1 1,1 0 0,-1-1-1,1 1 1,-1-1-1,1 0 1,4 1-1,1 1-856,0 0 0,0-2 0,0 1 0,1-1-1,17 2 1,21-2-4895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5.014"/>
    </inkml:context>
    <inkml:brush xml:id="br0">
      <inkml:brushProperty name="width" value="0.025" units="cm"/>
      <inkml:brushProperty name="height" value="0.025" units="cm"/>
    </inkml:brush>
  </inkml:definitions>
  <inkml:trace contextRef="#ctx0" brushRef="#br0">89 1 8584,'0'0'11851,"-10"0"-10431,7-1-1335,0 1 0,0 0-1,0 0 1,0 1-1,0-1 1,0 0 0,0 1-1,0 0 1,0 0-1,0 0 1,1 0 0,-1 0-1,0 0 1,0 1 0,1 0-1,-1-1 1,1 1-1,-1 0 1,1 0 0,0 0-1,0 0 1,0 1-1,0-1 1,0 1 0,1-1-1,-1 1 1,1-1 0,-1 1-1,1 0 1,0 0-1,0 0 1,0 0 0,0 0-1,1 0 1,-1 0-1,1 0 1,0 0 0,0 0-1,1 6 1,-1-8-65,0-1 1,1 1 0,-1 0-1,0 0 1,1 0-1,-1 0 1,1-1 0,-1 1-1,1 0 1,0-1-1,-1 1 1,1 0 0,0-1-1,-1 1 1,1-1-1,0 1 1,0-1 0,-1 1-1,1-1 1,0 0-1,0 1 1,0-1-1,0 0 1,0 1 0,0-1-1,-1 0 1,1 0-1,0 0 1,0 0 0,0 0-1,0 0 1,0 0-1,0 0 1,0-1 0,0 1-1,1-1 1,39-9 370,8-19-186,-42 23-198,1 1-1,-1 0 1,1 1 0,0-1-1,0 1 1,1 1-1,-1 0 1,1 0-1,0 0 1,12-1 0,-20 4-11,0 0 0,1 0 1,-1 0-1,0 0 0,0 1 1,0-1-1,0 0 1,0 0-1,0 1 0,0-1 1,0 0-1,0 1 0,0 0 1,0-1-1,0 1 0,0-1 1,0 1-1,0 0 1,-1 0-1,1-1 0,0 1 1,0 0-1,-1 0 0,1 0 1,0 0-1,-1 0 0,1 0 1,-1 0-1,0 0 1,1 1-1,4 42 58,-5-40-41,0 0 1,0-1 0,0 1 0,0 0 0,1 0-1,0 0 1,0-1 0,0 1 0,0 0 0,0-1 0,4 7-1,-4-9 15,0 0 0,1 0 0,-1 0 0,1-1 0,-1 1 0,1 0 0,-1-1 1,1 1-1,-1-1 0,1 1 0,0-1 0,-1 0 0,1 0 0,-1 1 0,1-1 0,0-1 0,-1 1 0,1 0 0,0 0 0,-1 0 0,1-1 0,0 1 0,-1-1 0,1 0 0,-1 1 0,1-1 0,-1 0 0,1 0 0,-1 0 0,0 0 0,2-1 0,40-34-5233,-26 18-1249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5.995"/>
    </inkml:context>
    <inkml:brush xml:id="br0">
      <inkml:brushProperty name="width" value="0.025" units="cm"/>
      <inkml:brushProperty name="height" value="0.025" units="cm"/>
    </inkml:brush>
  </inkml:definitions>
  <inkml:trace contextRef="#ctx0" brushRef="#br0">167 271 3203,'0'0'9107,"0"-10"-6437,-1-32-258,0 41-2282,1-1-1,-1 0 1,1 1-1,-1-1 1,0 1-1,0-1 1,0 1-1,0-1 1,0 1-1,0-1 1,0 1-1,0 0 1,0 0-1,-1 0 1,1-1-1,-1 1 1,1 0-1,0 1 1,-1-1-1,0 0 1,1 0-1,-1 1 1,1-1-1,-1 1 1,0-1-1,1 1 1,-1 0-1,0-1 1,0 1-1,1 0 1,-1 0-1,-2 1 1,0-1-27,0 0 0,0 0 0,0 0 0,0 1 0,0 0 0,0 0 0,0 0 0,0 0 0,0 1 0,0 0 0,-5 3 0,2 3-54,0 0 0,1 0 0,-1 1 1,2 0-1,-1 0 0,2 1 0,-1 0 1,1-1-1,0 1 0,1 1 0,0-1 0,1 0 1,0 1-1,1 0 0,0-1 0,1 1 1,1 20-1,-1-30-40,1 0 1,-1 0 0,0-1-1,1 1 1,-1 0 0,1-1-1,-1 1 1,1-1-1,-1 1 1,1-1 0,-1 1-1,1-1 1,-1 1-1,1-1 1,0 1 0,-1-1-1,1 1 1,0-1 0,-1 0-1,1 0 1,0 1-1,0-1 1,-1 0 0,1 0-1,0 0 1,0 0-1,-1 0 1,1 0 0,0 0-1,0 0 1,-1 0 0,1 0-1,0 0 1,0 0-1,-1-1 1,1 1 0,0 0-1,-1 0 1,1-1 0,0 0-1,32-13 350,-13-1-323,0-2 0,-1 1 0,-1-2 0,-1-1 0,0 0 0,-1-1 0,-1-1 0,-1 0 0,-1-1 0,-1 0 0,-1-1 0,-1 0 0,-1-1 0,-1 0 0,5-29 0,-11 19 55,-2 34-91,0 0 1,0 0-1,0 0 1,-1 0-1,1 0 1,0-1-1,0 1 1,0 0-1,0 0 1,-1 0-1,1 0 1,0 0-1,0 0 1,0 0-1,0 0 1,-1 0-1,1 0 1,0 0 0,0 0-1,0 0 1,0 0-1,-1-1 1,1 2-1,0-1 1,0 0-1,0 0 1,-1 0-1,1 0 1,0 0-1,0 0 1,0 0-1,0 0 1,-1 0-1,1 0 1,0 0-1,0 0 1,0 0 0,0 1-1,0-1 1,-1 0-1,1 0 1,0 0-1,0 0 1,0 0-1,0 1 1,0-1-1,0 0 1,0 0-1,-1 0 1,1 0-1,0 1 1,0-1-1,0 0 1,0 0-1,0 0 1,0 0-1,0 1 1,0-1 0,0 0-1,0 0 1,0 0-1,0 1 1,0-1-1,-21 56-38,17-40 40,-6 17 38,2 0-1,1 1 1,2-1-1,1 1 1,2 61 0,2-93-29,0 0 0,0-1 0,0 1 0,0 0-1,1-1 1,-1 1 0,1 0 0,-1-1 0,1 1 0,0-1 0,0 1 0,-1-1 0,1 0 0,0 1 0,0-1 0,1 0 0,-1 1 0,0-1 0,0 0 0,1 0 0,-1 0 0,0 0 0,1 0 0,-1 0 0,1-1-1,-1 1 1,1 0 0,-1-1 0,1 1 0,0-1 0,-1 0 0,1 1 0,0-1 0,-1 0 0,1 0 0,0 0 0,-1 0 0,1 0 0,0-1 0,-1 1 0,1 0 0,0-1 0,-1 1 0,1-1 0,-1 0-1,3 0 1,4-2 14,1-1-1,0 0 1,-1 0-1,0-1 1,0 0-1,0 0 0,7-7 1,-7 4-65,0 0 0,0-1 0,-1 0 0,0 0 0,-1-1 0,0 0-1,0 0 1,-1 0 0,-1-1 0,0 1 0,0-1 0,-1 0 0,0-1 0,-1 1 0,0 0 0,-1-1 0,0-13 0,-1 25 40,0-1 0,1 0 0,-1 1 0,0-1 1,0 0-1,0 1 0,0-1 0,0 0 0,0 1 0,-1-1 0,1 0 0,0 1 0,0-1 0,0 0 0,-1 1 1,1-1-1,0 0 0,-1 1 0,1-1 0,0 1 0,-1-1 0,1 1 0,-1-1 0,1 1 0,-2-2 0,-11 10-101,-11 25 13,12-11 113,5-12 58,1 0-1,0 0 0,1 1 1,0-1-1,1 1 1,0 1-1,0-1 0,2 0 1,-3 17-1,5-28-76,1 1 0,0 0-1,0-1 1,-1 1 0,1-1 0,0 1-1,0-1 1,0 0 0,0 1 0,0-1-1,-1 0 1,1 0 0,0 1 0,0-1-1,0 0 1,0 0 0,0 0 0,0 0 0,0 0-1,0 0 1,0 0 0,0-1 0,0 1-1,1-1 1,28-4 64,15-7-177,-21 4-42,-1 2 0,1 0 1,0 2-1,0 0 0,1 2 0,-1 0 0,1 2 0,26 3 0,-49-3 197,0 1 0,0 0-1,0-1 1,0 1 0,0 0 0,1 0 0,-1 0 0,-1 0 0,1 1 0,0-1 0,0 1-1,0-1 1,-1 1 0,1-1 0,-1 1 0,1 0 0,-1 0 0,0 0 0,0 0-1,1 0 1,-1 0 0,-1 0 0,1 0 0,0 0 0,0 0 0,-1 0 0,1 1-1,-1-1 1,0 0 0,0 1 0,0 1 0,0-3 571,-3-11 1057,-32-54-1086,29 56-649,1 0 0,-1-1 0,1 0 0,1 0 0,0-1 0,0 1 0,1-1 0,0 0 0,-3-18 0,8 27-204,0 0 0,0 0-1,1 0 1,-1 1 0,0-1-1,0 1 1,0 0 0,1-1-1,-1 1 1,0 0 0,1 0-1,-1 1 1,4-1 0,-2 1-332,58-2-8181,-26-1-1410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8.223"/>
    </inkml:context>
    <inkml:brush xml:id="br0">
      <inkml:brushProperty name="width" value="0.025" units="cm"/>
      <inkml:brushProperty name="height" value="0.025" units="cm"/>
    </inkml:brush>
  </inkml:definitions>
  <inkml:trace contextRef="#ctx0" brushRef="#br0">27 37 5733,'0'-1'529,"0"-1"-1,0 0 1,-1 1-1,1-1 1,-1 0-1,1 0 1,-1 1-1,1-1 1,-1 1-1,0-1 1,0 1-1,0-1 1,1 1-1,-2-1 1,1 1-1,0 0 1,0-1-1,0 1 1,-1 0-1,1 0 1,0 0-1,-1 0 1,1 0-1,-1 0 1,-2-1-1,4 37 1416,0-28-1818,-1 15 171,2-1 0,0 1 0,2 0 0,6 24 0,-8-41-250,0 0 1,1-1-1,0 1 0,0-1 0,0 0 1,0 0-1,1 0 0,-1 0 0,1 0 1,0 0-1,5 3 0,-6-5-24,0 0-1,1-1 1,-1 1 0,1-1-1,0 0 1,-1 0 0,1 0-1,0 0 1,0 0 0,0 0-1,0-1 1,0 1 0,0-1-1,-1 0 1,1 0 0,0 0-1,0 0 1,0-1 0,5 0-1,-3-1-3,0 0 0,-1 0 0,1 0 0,0 0 0,-1-1 0,0 1 0,0-1 0,0 0 0,0-1 0,0 1 0,0-1 0,-1 1 0,0-1 0,0 0 0,0 0 0,0-1 0,3-6 0,-2 2 13,0 1 0,0 0 0,-1-1 0,0 0 0,-1 0 0,0 0 0,0 0 0,0-17 0,-2 25-69,0 33-161,0-25 145,0 1 138,0 0 0,0-1 0,1 1 0,0 0 0,2 9 0,-2-16-52,-1-1 0,0 1-1,0 0 1,1 0 0,-1-1 0,1 1-1,-1 0 1,0-1 0,1 1-1,-1 0 1,1-1 0,0 1 0,-1-1-1,1 1 1,-1 0 0,1-1-1,0 0 1,-1 1 0,1-1 0,0 1-1,0-1 1,-1 0 0,2 1-1,0-1 35,-1 0 0,1-1 0,0 1-1,-1 0 1,1-1 0,-1 1-1,1-1 1,-1 1 0,1-1-1,-1 0 1,1 0 0,-1 1-1,0-1 1,1 0 0,-1 0-1,2-2 1,39-44 375,-37 39-432,1 0-1,1 0 0,0 1 0,0 0 1,0 0-1,10-6 0,-16 12-14,0 1 1,-1-1-1,1 1 0,0-1 0,0 1 1,0-1-1,0 1 0,0 0 1,-1-1-1,1 1 0,0 0 0,0 0 1,0 0-1,0-1 0,0 1 0,0 0 1,0 0-1,0 1 0,0-1 0,0 0 1,0 0-1,0 0 0,0 1 0,0-1 1,-1 0-1,1 1 0,0-1 1,0 1-1,0-1 0,0 1 0,-1-1 1,1 1-1,0 0 0,-1-1 0,1 1 1,0 0-1,-1 0 0,1-1 0,0 3 1,17 45 150,-17-43-54,0-1-1,0 0 0,0 1 1,1-1-1,0 0 0,0 0 0,0 0 1,0 0-1,4 5 0,-5-9-115,0 1 0,0-1 0,0 0 0,0 0 0,-1 0-1,1 0 1,0 0 0,0 0 0,0 0 0,0 0-1,0 0 1,0 0 0,0 0 0,0-1 0,0 1 0,-1 0-1,1-1 1,0 1 0,0 0 0,0-1 0,-1 1 0,1-1-1,0 0 1,0 1 0,-1-1 0,1 1 0,0-1 0,-1 0-1,1 0 1,-1 1 0,1-3 0,23-30-7272,-21 27 4027,6-6-3917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8.595"/>
    </inkml:context>
    <inkml:brush xml:id="br0">
      <inkml:brushProperty name="width" value="0.025" units="cm"/>
      <inkml:brushProperty name="height" value="0.025" units="cm"/>
    </inkml:brush>
  </inkml:definitions>
  <inkml:trace contextRef="#ctx0" brushRef="#br0">108 141 4420,'0'0'17579,"-9"-5"-16853,6 3-694,1 1-5,-1-1 1,0 0-1,0 1 1,0-1 0,0 1-1,0 0 1,0 0-1,0 0 1,-6 0 0,7 1-23,1 0 0,-1 1 0,0-1 0,0 1 1,1-1-1,-1 1 0,0 0 0,1-1 1,-1 1-1,0 0 0,1 0 0,-1 0 1,1 0-1,-1 1 0,1-1 0,0 0 0,0 1 1,-1-1-1,1 1 0,0-1 0,0 1 1,1-1-1,-1 1 0,0 0 0,0 1 1,-19 46 614,19-46-529,0 0 0,1-1 1,-1 1-1,0 0 0,1 0 1,-1 0-1,1-1 0,0 1 1,0 0-1,0 0 0,1 0 1,-1 0-1,1 0 0,-1-1 1,1 1-1,1 3 0,-1-6-64,0 1 0,0 0-1,0 0 1,0-1-1,0 1 1,0-1 0,0 1-1,0-1 1,1 1-1,-1-1 1,0 0 0,0 0-1,1 1 1,-1-1 0,0 0-1,0 0 1,0 0-1,1 0 1,-1 0 0,0-1-1,0 1 1,1 0-1,-1-1 1,0 1 0,0-1-1,0 1 1,0-1 0,2-1-1,31-20 307,-25 12-313,0 0 0,0-1 0,-1 0-1,-1 0 1,0-1 0,0 0 0,-1 0 0,-1 0-1,0-1 1,-1 0 0,0 0 0,-1 0 0,0-1-1,-1 1 1,-1-1 0,0-20 0,-9 36 33,5 3-52,1-1 0,0 0-1,0 1 1,0 0 0,0-1-1,1 1 1,0 0 0,0 0 0,1 0-1,-1 5 1,-1 57 68,3-49-71,-1-13-5,0 0 0,0-1 0,1 1 0,-1-1 0,1 1 0,0-1-1,1 1 1,-1-1 0,1 0 0,0 1 0,3 5 0,-3-8-300,-1 0-1,1 0 1,0 0-1,-1-1 1,1 1-1,0 0 0,0-1 1,0 0-1,0 1 1,0-1-1,1 0 1,-1 0-1,0 0 1,5 1-1,20 0-6723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9.218"/>
    </inkml:context>
    <inkml:brush xml:id="br0">
      <inkml:brushProperty name="width" value="0.025" units="cm"/>
      <inkml:brushProperty name="height" value="0.025" units="cm"/>
    </inkml:brush>
  </inkml:definitions>
  <inkml:trace contextRef="#ctx0" brushRef="#br0">1 0 4228,'0'0'19485,"1"9"-18786,5 87 1211,-6-63-1788,2 0 0,1 0 0,2 0 0,10 38 0,-4-34-2440,-8-12-3953,-6-20 382,-7-1-2241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9.607"/>
    </inkml:context>
    <inkml:brush xml:id="br0">
      <inkml:brushProperty name="width" value="0.025" units="cm"/>
      <inkml:brushProperty name="height" value="0.025" units="cm"/>
    </inkml:brush>
  </inkml:definitions>
  <inkml:trace contextRef="#ctx0" brushRef="#br0">0 219 6854,'0'0'14446,"12"-3"-13282,4-2-825,157-49 2548,-147 45-3418,-1-2 0,0-1 0,-1 0 0,42-30 0,-64 41 300,-1 0 0,0 0 1,0 0-1,0 0 0,0 1 0,-1-2 0,1 1 1,0 0-1,0 0 0,0 0 0,-1 0 0,1 0 0,-1-1 1,1 1-1,-1 0 0,1 0 0,-1-1 0,0 1 0,1 0 1,-1-1-1,0 1 0,0 0 0,0-1 0,0 1 0,0 0 1,-1-1-1,1 1 0,0 0 0,-1-1 0,1 1 1,0 0-1,-1-1 0,0 1 0,1 0 0,-1 0 0,0 0 1,0 0-1,1 0 0,-1 0 0,0 0 0,0 0 0,0 0 1,0 0-1,0 0 0,-2-1 0,-20-14-3826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9.948"/>
    </inkml:context>
    <inkml:brush xml:id="br0">
      <inkml:brushProperty name="width" value="0.025" units="cm"/>
      <inkml:brushProperty name="height" value="0.025" units="cm"/>
    </inkml:brush>
  </inkml:definitions>
  <inkml:trace contextRef="#ctx0" brushRef="#br0">0 90 6566,'0'0'16944,"73"20"-15695,-20-32-576,3-4-417,4-2-160,-6-1-96,-2 4-993,-12 2-1601,-9 3-1218,-14 4-3362</inkml:trace>
  <inkml:trace contextRef="#ctx0" brushRef="#br0" timeOffset="1">451 177 4837,'0'8'7318,"-5"13"-3960,2-14-2411,1 1-1,0 0 1,0 0-1,1 0 1,0 0-1,0-1 1,1 1-1,0 0 1,2 12-1,-1-19-918,0 0 1,0 0-1,1 0 0,-1 0 0,0 0 0,1 0 1,-1-1-1,0 1 0,1-1 0,-1 1 0,0-1 0,1 1 1,-1-1-1,1 0 0,-1 0 0,1 0 0,-1 0 1,1 0-1,-1 0 0,1 0 0,-1 0 0,1-1 0,-1 1 1,1 0-1,-1-1 0,0 1 0,3-2 0,39-16 139,-4-12-91,15-9-220,-50 37 128,0 0 1,-1 0 0,1 0 0,0 1-1,0-1 1,0 1 0,0 0-1,0 0 1,0 1 0,0-1 0,0 1-1,5 0 1,-8 0 33,1 1 1,-1 0-1,0 0 0,0 0 1,0 0-1,0 0 0,0 0 1,0 0-1,0 0 0,0 0 1,-1 0-1,1 1 0,0-1 1,-1 0-1,1 0 0,-1 1 1,1-1-1,-1 0 0,0 1 1,1-1-1,-1 1 0,0-1 1,0 1-1,0 1 0,2 43 701,-2-41-642,5 44 520,-5-48-586,1-1 0,-1 1 0,0 0 0,0-1 0,0 1 0,1 0 0,-1 0 0,0-1-1,1 1 1,-1 0 0,1-1 0,-1 1 0,0-1 0,1 1 0,-1-1 0,1 1 0,0 0 0,-1-1-1,1 0 1,-1 1 0,1-1 0,1 1 0,-1-1-18,0-1 1,0 1-1,0 0 0,0-1 0,-1 1 1,1-1-1,0 1 0,0-1 0,0 0 1,0 1-1,0-1 0,-1 0 0,1 1 1,0-1-1,0 0 0,-1 0 0,1 0 1,-1 0-1,1 0 0,-1 0 1,1-2-1,12-20-2194,-1-1-3403,-4 7-1048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6:24.839"/>
    </inkml:context>
    <inkml:brush xml:id="br0">
      <inkml:brushProperty name="width" value="0.025" units="cm"/>
      <inkml:brushProperty name="height" value="0.025" units="cm"/>
    </inkml:brush>
  </inkml:definitions>
  <inkml:trace contextRef="#ctx0" brushRef="#br0">98 176 3972,'0'0'1623,"-11"0"-438,-2 0-786,5 0-58,1 1 0,-1-1 1,0-1-1,0 0 0,1 0 0,-1 0 0,-7-3 0,10-2 1223,15-1-1152,13-1-402,582-124 364,-576 126-374,1 2 0,0 1 0,0 1 0,43 3 0,-71-1-1,-1 0 1,1 0 0,0 0 0,0 0 0,-1 1 0,1-1 0,0 1-1,-1-1 1,1 1 0,0 0 0,-1 0 0,1-1 0,-1 1 0,1 0-1,-1 0 1,0 0 0,1 1 0,-1-1 0,0 0 0,0 0-1,0 1 1,0-1 0,2 4 0,-2-3 24,-1 0 1,0 0-1,1 1 0,-1-1 0,0 0 1,0 1-1,-1-1 0,1 1 0,0-1 1,-1 0-1,1 0 0,-1 1 0,0-1 1,0 0-1,-1 3 0,-4 6 98,0-1 0,-1 1 0,0-1 0,-1 0-1,-10 10 1,-105 120 3,53-56-3068,41-54-479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0.527"/>
    </inkml:context>
    <inkml:brush xml:id="br0">
      <inkml:brushProperty name="width" value="0.025" units="cm"/>
      <inkml:brushProperty name="height" value="0.025" units="cm"/>
    </inkml:brush>
  </inkml:definitions>
  <inkml:trace contextRef="#ctx0" brushRef="#br0">58 1 14286,'0'0'10714,"-5"10"-10127,-1 11-164,0 0 0,1 0 0,1 1 0,2 0 0,-2 30 0,2-24-164,-9 73 585,5-55-654,2 0-1,1 0 0,5 49 1,-2-95-163,1 0-1,0 0 1,-1 0 0,1 0 0,-1 0 0,1 0 0,0-1 0,-1 1 0,1 0 0,-1-1-1,1 1 1,-1 0 0,1-1 0,-1 1 0,1 0 0,-1-1 0,1 1 0,-1-1 0,0 1-1,1-1 1,-1 1 0,0-1 0,1 1 0,-1-1 0,0 0 0,1 0 0,34-89 356,-22 54-754,26-50 0,-34 76 285,1 0 0,0 1 0,0 0 1,1 0-1,0 1 0,1 0 0,0 0 0,0 1 0,16-11 1,-23 16 63,1 1 0,0 0 1,-1 0-1,1-1 1,0 1-1,0 1 1,0-1-1,0 0 0,0 0 1,0 1-1,0-1 1,0 1-1,0-1 1,0 1-1,0 0 1,0 0-1,0 0 0,0 0 1,0 0-1,0 0 1,0 1-1,4 0 1,-5 1 7,1-1 0,-1 1 0,0 0 0,1-1 0,-1 1 0,0 0 0,0 0 0,0 0 0,0 0 0,0 0 0,-1 0 0,1 0 0,-1 0 0,1 0 0,-1 0 0,0 0 0,0 1 0,0-1-1,0 0 1,0 3 0,0-4 18,0 6 48,1-1 0,-1 1-1,-1 0 1,1-1 0,-1 1 0,0-1-1,-1 0 1,1 1 0,-1-1 0,-1 0-1,-5 11 1,6-72 1010,5-67-1019,5 128-294,0-1 0,1-1 0,-1 1 1,18 5-1,-12-8-889,-1-1 0,1 0 0,20-2 1,-25 0-285,-1 0 1,1-1 0,-1 1 0,1-2 0,-1 1 0,13-7 0,6-5-4940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0.869"/>
    </inkml:context>
    <inkml:brush xml:id="br0">
      <inkml:brushProperty name="width" value="0.025" units="cm"/>
      <inkml:brushProperty name="height" value="0.025" units="cm"/>
    </inkml:brush>
  </inkml:definitions>
  <inkml:trace contextRef="#ctx0" brushRef="#br0">127 16 7399,'0'0'7196,"-9"3"-3320,-1 1-3266,1 0 0,-1 1 1,1 0-1,0 0 0,0 1 0,-9 8 1,14-11-348,1 0 1,-1 0 0,1 0 0,0 1-1,0-1 1,0 1 0,0 0 0,1 0 0,-1 0-1,1 0 1,0 0 0,0 1 0,1-1-1,-1 1 1,1-1 0,0 1 0,0-1-1,0 10 1,2-13-248,-1 0-1,1-1 1,-1 1-1,1 0 1,0 0-1,-1-1 1,1 1-1,0 0 1,0-1-1,-1 1 1,1-1-1,0 1 1,0-1-1,0 1 1,0-1 0,0 0-1,-1 1 1,1-1-1,0 0 1,0 0-1,0 0 1,0 1-1,0-1 1,0 0-1,0 0 1,0-1-1,0 1 1,0 0-1,0 0 1,0 0-1,1-1 1,35-6 149,-26 1-189,-1 0 0,1-1 0,-1 0-1,0-1 1,-1 0 0,0 0 0,0-1 0,-1 0-1,0-1 1,0 0 0,-1 0 0,-1 0 0,1-1-1,7-19 1,-17 46-47,0 1 0,2-1 0,0 0-1,1 1 1,2 24 0,-1-38-46,-1-1 1,1 0-1,-1 0 1,1 0-1,0 0 0,0 0 1,-1 0-1,2 0 0,-1 0 1,0 0-1,0 0 0,0 0 1,1-1-1,2 3 0,18 6-5655,-2-9-2993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1.490"/>
    </inkml:context>
    <inkml:brush xml:id="br0">
      <inkml:brushProperty name="width" value="0.025" units="cm"/>
      <inkml:brushProperty name="height" value="0.025" units="cm"/>
    </inkml:brush>
  </inkml:definitions>
  <inkml:trace contextRef="#ctx0" brushRef="#br0">33 76 2466,'0'0'17799,"5"-9"-15477,0 2-1667,-3 4-434,-1 1 0,1-1 0,0 1 0,0-1 0,-1 0-1,0 0 1,1 0 0,-1 0 0,0 0 0,-1 0 0,1 0 0,0 0-1,-1-3 1,0 6-187,0 0 0,0 0 0,0 1 0,0-1-1,0 0 1,0 0 0,0 0 0,0 0 0,0 1 0,0-1-1,0 0 1,0 0 0,0 0 0,0 0 0,-1 0 0,1 1-1,0-1 1,0 0 0,0 0 0,0 0 0,0 0 0,0 0-1,-1 0 1,1 1 0,0-1 0,0 0 0,0 0 0,0 0 0,0 0-1,-1 0 1,1 0 0,0 0 0,0 0 0,0 0 0,0 0-1,-1 0 1,1 0 0,0 0 0,0 0 0,0 0 0,0 0-1,-1 0 1,1 0 0,0 0 0,0 0 0,0 0 0,0 0-1,-1 0 1,1-1 0,0 1 0,0 0 0,0 0 0,0 0-1,0 0 1,-1 0 0,1 0 0,0 0 0,0-1 0,0 1-1,0 0 1,0 0 0,0 0 0,0 0 0,0 0 0,0-1-1,0 1 1,0 0 0,-9 12-221,8-12 186,-6 16-120,0-1 0,1 1 0,0 0 0,1 0 0,1 1 0,-3 27-1,7-44 86,1 1 0,0-1 0,-1 1-1,1-1 1,0 1 0,0-1 0,-1 1-1,1-1 1,0 1 0,0-1 0,0 0-1,0 0 1,0 1 0,0-1-1,-1 0 1,1 0 0,0 0 0,0 0-1,0 0 1,0 0 0,0 0 0,0-1-1,0 1 1,0 0 0,-1 0 0,3-1-1,28-6-622,-11 1 38,-8 2 342,0 0 0,1 0 0,-1 1 0,1 1 0,0 0 0,0 1 0,0 0 0,-1 1-1,18 2 1,-29-2 294,0 0 0,0 0 0,0 1 0,-1-1 1,1 0-1,0 1 0,0-1 0,0 1 0,0-1 0,-1 1 0,1-1 0,0 1 0,0 0 0,-1-1 0,1 1 0,-1 0 0,1-1 0,-1 1 0,1 0 0,-1 0 0,1 0 0,-1 0 0,1-1 0,-1 1 0,0 0 0,0 0 0,1 0 0,-1 0 0,0 0 0,0 0 0,0 0 0,0 0 0,0 0 1,0 0-1,0-1 0,0 1 0,-1 0 0,1 0 0,0 0 0,-1 0 0,1 0 0,-1 1 0,0 2 196,-1-1 0,0 1 0,0 0 0,0-1 0,0 0 0,0 1 1,-1-1-1,-4 4 0,-1 0 52,0 0 0,-1-1 1,0 0-1,0 0 1,-1-1-1,0-1 0,0 1 1,0-2-1,0 1 0,0-1 1,-1-1-1,1 0 0,-1 0 1,-15-1-1,25-1-276,1 0 0,-1-1 0,0 1 0,1-1 0,-1 1 0,0-1 0,1 1 0,-1-1 0,1 1 0,-1-1 0,0 0 0,1 1 0,0-1 0,-1 0 0,1 1 0,-1-1 0,1 0 0,0 0 0,-1 1 0,1-1 0,0 0 0,0 0 0,0 1 0,0-1-1,0 0 1,0 0 0,0 0 0,0 0 0,0 1 0,0-1 0,0 0 0,0 0 0,1-1 0,6-32-1615,3 15-416,0 0 0,26-34 1,13-25-6640,-28 34 3024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2.225"/>
    </inkml:context>
    <inkml:brush xml:id="br0">
      <inkml:brushProperty name="width" value="0.025" units="cm"/>
      <inkml:brushProperty name="height" value="0.025" units="cm"/>
    </inkml:brush>
  </inkml:definitions>
  <inkml:trace contextRef="#ctx0" brushRef="#br0">50 0 7655,'0'0'17115,"-5"9"-16464,-2 4-490,0 1-1,1 0 0,1 0 0,0 1 0,1 0 0,1 0 0,0 0 1,1 0-1,0 0 0,2 0 0,1 28 0,0-41-143,0 0-1,0 0 1,0-1-1,0 1 1,0 0-1,0-1 1,0 1-1,0-1 0,1 1 1,-1-1-1,1 0 1,-1 1-1,1-1 1,0 0-1,-1 0 1,1 0-1,0 0 1,0 0-1,0-1 1,0 1-1,0-1 1,0 1-1,-1-1 1,1 0-1,3 1 1,58 2 88,-51-4-84,7 1 2,-14-1-54,-1 1 1,1 0-1,0 0 1,0 0-1,0 1 1,-1 0-1,8 2 1,-11-3 26,1 1 0,-1 0 0,0 0 0,0 0 0,0 0 0,1 0 1,-1 0-1,0 0 0,0 0 0,0 1 0,0-1 0,-1 0 0,1 1 0,0-1 0,-1 0 0,1 1 0,0-1 1,-1 1-1,0-1 0,1 1 0,-1-1 0,0 1 0,0 0 0,0-1 0,0 1 0,0-1 0,0 2 0,0 42 597,0-44-486,8-20 512,-4 5-592,-1-1-1,0 0 1,-2 0 0,0-1 0,-1-22-1,0 35-26,1 6-13,-1-1 0,0 0-1,1 0 1,0 0 0,-1 0 0,1 0-1,0 0 1,0 0 0,0-1 0,0 1 0,0 0-1,1 0 1,-1-1 0,0 1 0,1-1-1,-1 1 1,1-1 0,0 1 0,-1-1-1,1 0 1,0 0 0,0 0 0,0 0-1,0 0 1,0-1 0,0 1 0,0 0-1,0-1 1,0 1 0,3-1 0,-1 1 27,1 0 0,0-1 1,-1 1-1,1-1 0,0 0 1,-1 0-1,1-1 0,-1 1 1,1-1-1,0 0 0,-1 0 1,9-4-1,-7 0-1,0-1 0,0 1-1,0-1 1,-1-1 0,0 1 0,0-1 0,0 0-1,5-12 1,-7 15-262,-8 20 270,1 0-1,1 0 0,0 1 1,0 19-1,3-35-11,0-1 0,0 0-1,0 1 1,1-1 0,-1 1 0,0-1-1,0 0 1,1 1 0,-1-1 0,0 0 0,1 1-1,-1-1 1,0 0 0,1 1 0,-1-1 0,1 0-1,-1 0 1,0 1 0,1-1 0,-1 0 0,1 0-1,-1 0 1,1 0 0,-1 1 0,1-1 0,-1 0-1,0 0 1,1 0 0,-1 0 0,1 0 0,-1 0-1,1 0 1,-1-1 0,1 1 0,-1 0 0,1 0-1,-1 0 1,1 0 0,-1-1 0,0 1 0,1 0-1,-1 0 1,1-1 0,-1 1 0,1-1 0,22-11 211,-10-2-240,-1 0 0,-1 0 0,0-1 0,-1 0 0,0-1 1,11-26-1,-21 41-178,0 32-432,0-21 568,-1-2 62,0-1 0,1 1 0,1-1 0,-1 1-1,4 13 1,-4-19-70,1 0 0,0 0 0,0 0-1,0 0 1,0 0 0,0 0 0,0-1-1,0 1 1,1 0 0,-1-1-1,1 1 1,-1-1 0,1 0 0,0 1-1,-1-1 1,1 0 0,0 0 0,0 0-1,0 0 1,0 0 0,0-1 0,0 1-1,0 0 1,0-1 0,4 1-1,51-1-7429,-25-8-3262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2.863"/>
    </inkml:context>
    <inkml:brush xml:id="br0">
      <inkml:brushProperty name="width" value="0.025" units="cm"/>
      <inkml:brushProperty name="height" value="0.025" units="cm"/>
    </inkml:brush>
  </inkml:definitions>
  <inkml:trace contextRef="#ctx0" brushRef="#br0">0 0 3395,'0'1'14284,"1"13"-13204,2 17 2136,15 60 1,-3-22-1610,-11-37-1081,-4-24-481,0-1 1,1 1 0,0-1-1,0 1 1,1-1-1,0 1 1,0-1-1,0 0 1,1 0 0,0 0-1,5 7 1,-7-13-21,0 0-1,0-1 1,0 1 0,0-1 0,0 0 0,0 1-1,0-1 1,0 0 0,0 1 0,0-1 0,0 0-1,1 0 1,-1 0 0,0 0 0,0 0 0,0 0-1,0 0 1,0 0 0,0-1 0,0 1 0,0 0-1,0-1 1,0 1 0,0-1 0,0 1 0,0-1-1,0 1 1,0-1 0,0 0 0,0 1 0,0-1-1,-1 0 1,1 0 0,0 0 0,-1 1 0,1-1 0,0 0-1,0-2 1,29-43 501,-27 41-530,90-195 362,-93 200-477,0 1 1,0-1 0,1 0-1,-1 0 1,0 0 0,0 0-1,0 0 1,0 0-1,0 0 1,0 1 0,0-1-1,0 0 1,0 0 0,1 0-1,-1 0 1,0 0-1,0 0 1,0 0 0,0 0-1,0 0 1,0 0 0,1 0-1,-1 1 1,0-1-1,0 0 1,0 0 0,0 0-1,0 0 1,0 0 0,1 0-1,-1 0 1,0 0-1,0 0 1,0 0 0,0-1-1,0 1 1,1 0 0,-1 0-1,0 0 1,-6 18-9609,-2-12-1142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3.221"/>
    </inkml:context>
    <inkml:brush xml:id="br0">
      <inkml:brushProperty name="width" value="0.025" units="cm"/>
      <inkml:brushProperty name="height" value="0.025" units="cm"/>
    </inkml:brush>
  </inkml:definitions>
  <inkml:trace contextRef="#ctx0" brushRef="#br0">0 42 3748,'0'0'11530,"8"55"-8679,-2-42-1057,3 0-321,2-3-512,4-7-576,5-3-193,2-1-288,4-16-897,2-5-993,1-8-1121,-4-2-1858,-6-2 129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3.798"/>
    </inkml:context>
    <inkml:brush xml:id="br0">
      <inkml:brushProperty name="width" value="0.025" units="cm"/>
      <inkml:brushProperty name="height" value="0.025" units="cm"/>
    </inkml:brush>
  </inkml:definitions>
  <inkml:trace contextRef="#ctx0" brushRef="#br0">39 0 6790,'0'0'10912,"-2"10"-9978,-11 64 457,4-36 300,3 1 1,-3 47-1,9-86-1683,0 0-1,0 1 1,0-1-1,0 0 1,0 1-1,0-1 1,1 0-1,-1 1 1,0-1-1,0 0 1,0 1-1,0-1 1,0 0-1,1 1 1,-1-1-1,0 0 1,0 0-1,0 1 1,1-1-1,-1 0 1,0 0-1,0 1 1,1-1-1,-1 0 1,0 0-1,1 0 1,-1 0-1,0 1 1,1-1-1,-1 0 1,0 0-1,1 0 1,-1 0-1,0 0 1,1 0-1,-1 0 1,0 0-1,1 0 1,-1 0-1,0 0 1,1 0-1,-1 0 1,0 0-1,1 0 1,-1 0-1,0 0 1,1-1-1,-1 1 1,0 0-1,1 0 1,-1 0-1,0-1 1,0 1-1,1 0 1,-1 0-1,0 0 1,0-1-1,1 1 1,17-15 275,-9-1-305,-1-1-1,-1 1 1,-1-1-1,8-29 1,-15 66-15,1-10 22,-1-1 1,2 0 0,-1 1-1,1-1 1,0 0 0,5 17-1,-5-24 23,0 0 0,0 0 0,1 0 0,-1 0 0,0 0 0,1 0 0,-1-1 0,1 1 0,0 0 0,-1-1 0,1 1 0,0-1 0,0 0 0,0 0 0,0 1 0,0-1 0,0-1 0,0 1 0,1 0 0,-1 0 0,0-1 0,0 1 0,1-1 0,-1 0 0,0 0 0,1 0 0,-1 0 0,0 0 0,1 0 0,-1 0 0,0-1-1,0 0 1,4 0 0,-1-1 7,1 1-1,-1-1 1,1-1-1,-1 1 1,0-1-1,0 0 1,0 0-1,0 0 0,0-1 1,-1 1-1,1-1 1,-1 0-1,0-1 1,0 1-1,-1-1 1,5-6-1,-4 4 3,1-1-1,-2 1 1,1-1-1,-1 1 1,0-1-1,0 0 1,-1 0-1,0-1 1,-1 1-1,1-15 1,-2 23-20,0 0 1,0 0 0,0 0 0,-1-1-1,1 1 1,0 0 0,0 0 0,0 0-1,0 0 1,-1 0 0,1 0 0,0 0 0,0 0-1,0 0 1,0 0 0,-1 0 0,1 0-1,0 0 1,0 0 0,0 0 0,-1 0-1,1 0 1,0 0 0,0 0 0,0 0-1,0 0 1,-1 0 0,1 0 0,0 0 0,0 0-1,0 0 1,-1 0 0,1 0 0,0 0-1,0 1 1,0-1 0,0 0 0,0 0-1,-1 0 1,1 0 0,0 0 0,0 1 0,0-1-1,0 0 1,0 0 0,0 0 0,0 0-1,0 1 1,0-1 0,0 0 0,0 0-1,-1 0 1,1 1 0,0-1 0,0 0 0,0 0-1,0 0 1,0 1 0,1-1 0,-1 0-1,-9 13-149,8-9 131,-19 52 267,18-52-184,1 0-1,0 0 0,1 1 1,-1-1-1,1 0 0,0 1 0,0-1 1,0 0-1,0 0 0,1 1 1,1 5-1,-1-8-48,0-1-1,1 0 1,-1 0 0,0 0 0,0 0-1,1 0 1,-1 0 0,0 0-1,1 0 1,-1-1 0,1 1-1,-1 0 1,1-1 0,0 1-1,-1-1 1,1 0 0,0 1-1,-1-1 1,1 0 0,-1 0-1,1 0 1,0 0 0,-1-1-1,1 1 1,0 0 0,-1-1-1,3 0 1,42-13 59,19-34-963,-49 95 608,-15-44 293,1-1 0,-1 1 1,1 0-1,-1-1 1,1 0-1,0 1 0,0-1 1,0 0-1,0 0 0,0 0 1,0 0-1,1-1 0,-1 1 1,1-1-1,-1 1 0,1-1 1,-1 0-1,1 0 0,0 0 1,0 0-1,0 0 0,-1-1 1,1 1-1,0-1 0,0 0 1,0 0-1,0 0 0,0 0 1,0 0-1,-1-1 0,1 1 1,0-1-1,0 0 0,0 0 1,-1 0-1,1 0 0,2-2 1,-2 2 54,0-1 0,0 1 0,0-1-1,-1 0 1,1 0 0,0 0 0,-1 0 0,0 0 0,1 0 0,-1-1 0,0 1 0,0-1 0,-1 0 0,1 1-1,0-1 1,-1 0 0,0 0 0,0 0 0,1 0 0,-2 0 0,1 0 0,0-1 0,-1 1 0,1 0-1,-1 0 1,0-1 0,0 1 0,0 0 0,-1 0 0,1 0 0,-1-1 0,0 1 0,-1-3 0,0 3-16,1 0 0,-1 1 0,0-1 0,0 1 0,0-1 0,-1 1 0,1 0 1,-1 0-1,-3-2 0,4 2-42,-1 0-1,1 1 1,0-1 0,-1 0 0,1 0 0,0 0-1,0-1 1,1 1 0,-1 0 0,-2-5-1,44 6-369,40-4-3687,-28-9-4226,-14-3-6095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9.047"/>
    </inkml:context>
    <inkml:brush xml:id="br0">
      <inkml:brushProperty name="width" value="0.025" units="cm"/>
      <inkml:brushProperty name="height" value="0.025" units="cm"/>
    </inkml:brush>
  </inkml:definitions>
  <inkml:trace contextRef="#ctx0" brushRef="#br0">1 1 5221,'0'0'14798,"2"79"-14061,-2-35-481,0 2-128,-2-1-96,2-3-32,0-7 64,0-6-128,2-10-352,1-9-257,2-8-544,-5-15-4965,0-12 1249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9.404"/>
    </inkml:context>
    <inkml:brush xml:id="br0">
      <inkml:brushProperty name="width" value="0.025" units="cm"/>
      <inkml:brushProperty name="height" value="0.025" units="cm"/>
    </inkml:brush>
  </inkml:definitions>
  <inkml:trace contextRef="#ctx0" brushRef="#br0">9 94 9993,'0'0'2579,"-2"-8"480,1 6-2958,0 1 0,1-1 1,-1 1-1,0-1 1,1 0-1,-1 0 0,1 1 1,-1-1-1,1 0 1,0 0-1,0 1 1,0-1-1,0 0 1,0 0-1,0 0 0,0 1 1,1-1-1,-1 0 1,1 0-1,-1 1 1,1-1-1,0 0 0,-1 1 1,1-1-1,0 1 1,0-1-1,0 1 1,0-1-1,1 1 1,-1 0-1,0-1 0,1 1 1,-1 0-1,0 0 1,1 0-1,-1 0 1,1 0-1,0 1 1,-1-1-1,1 0 0,0 1 1,2-1-1,13-5 358,1 1 1,0 1-1,0 1 0,32-2 0,-43 5-389,1-1 1,-1 1-1,0 1 1,0-1-1,1 1 1,-1 1-1,0-1 1,0 1-1,0 0 0,-1 1 1,1 0-1,0 0 1,-1 0-1,11 8 1,-14-8-44,-1-1 0,1 1 1,-1 0-1,0 0 0,1 0 1,-1 0-1,-1 1 1,1-1-1,0 1 0,-1-1 1,0 1-1,0-1 0,0 1 1,0 0-1,0-1 0,-1 1 1,0 0-1,0 0 0,0-1 1,0 1-1,0 0 0,-2 4 1,-2 8 352,0 0 0,-1-1 1,-15 30-1,-1 5 438,21-49-810,-1 0-1,1 0 1,-1 0-1,1 0 1,0 0 0,-1 0-1,1 0 1,0 0 0,0 0-1,0 0 1,0 0 0,0 1-1,0-1 1,0 0-1,0 0 1,0 0 0,0 0-1,0 0 1,1 0 0,-1 0-1,0 0 1,1 0-1,-1 0 1,1 0 0,-1 0-1,1 0 1,0 0 0,-1 0-1,1 0 1,0-1 0,0 1-1,-1 0 1,1-1-1,2 2 1,1-1-185,0 0-1,0 0 0,0 0 1,0-1-1,0 1 1,1-1-1,6-1 0,1 1-686,-6 0 166,-1 0 1,1-1-1,-1 0 1,1 0-1,-1 0 1,1 0-1,-1-1 1,10-4-1,17-10-5948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39.734"/>
    </inkml:context>
    <inkml:brush xml:id="br0">
      <inkml:brushProperty name="width" value="0.025" units="cm"/>
      <inkml:brushProperty name="height" value="0.025" units="cm"/>
    </inkml:brush>
  </inkml:definitions>
  <inkml:trace contextRef="#ctx0" brushRef="#br0">126 1 8168,'-8'5'8749,"-6"5"-7315,0 0-1,0 1 1,-19 21 0,29-28-1268,0 0 0,0 1 0,0 0 0,1 0 0,-1 0 0,1 0 0,1 1 0,-1-1 0,1 1 0,0 0 0,0 0 0,0-1 0,1 1 1,0 0-1,0 0 0,1 7 0,0-12-162,0 0 1,1-1-1,-1 1 1,0 0-1,1 0 1,-1 0-1,1 0 1,0-1-1,-1 1 1,1 0-1,-1-1 1,1 1-1,0 0 1,0-1-1,-1 1 1,1-1-1,0 1 1,0-1-1,0 1 1,0-1-1,-1 0 0,1 1 1,0-1-1,0 0 1,0 0-1,0 0 1,0 1-1,0-1 1,0 0-1,0 0 1,0 0-1,0-1 1,0 1-1,0 0 1,-1 0-1,1 0 1,0-1-1,0 1 1,1-1-1,40-15 142,-33 10-144,-1-1 0,1 0-1,-1 0 1,-1-1-1,1 0 1,-1-1-1,-1 1 1,0-1 0,0-1-1,0 1 1,-1-1-1,-1 0 1,0 0-1,0 0 1,-1-1 0,2-11-1,-30 94 6,19-58 0,0-1 0,2 1-1,-1 0 1,2 0-1,0 0 1,-2 28-1,5-42-5,0 0-1,0 0 1,0 0-1,0 1 0,0-1 1,0 0-1,0 0 0,0 1 1,0-1-1,0 0 1,0 0-1,0 1 0,0-1 1,0 0-1,0 0 0,1 0 1,-1 1-1,0-1 1,0 0-1,0 0 0,0 0 1,1 0-1,-1 1 0,0-1 1,0 0-1,0 0 1,0 0-1,1 0 0,-1 0 1,0 0-1,0 0 0,1 0 1,-1 1-1,0-1 1,0 0-1,0 0 0,1 0 1,-1 0-1,0 0 0,0 0 1,1 0-1,-1-1 1,15-4 7,9-10-257,7-16-2598,-15 8-5612,-11 16 387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7:47.196"/>
    </inkml:context>
    <inkml:brush xml:id="br0">
      <inkml:brushProperty name="width" value="0.025" units="cm"/>
      <inkml:brushProperty name="height" value="0.025" units="cm"/>
    </inkml:brush>
  </inkml:definitions>
  <inkml:trace contextRef="#ctx0" brushRef="#br0">3286 234 8456,'-255'-78'1077,"-76"-21"95,256 82-984,0 2 0,-117-7 0,24 19-926,-247 27-1,-164 59-779,503-69 1647,1 3 0,1 4 0,1 3 0,0 3 0,2 3-1,2 3 1,1 3 0,1 3 0,3 3 0,1 3 0,2 2-1,3 4 1,1 1 0,-53 66 0,92-97-99,2 2 0,0 0 0,1 0 0,2 1 0,0 1 0,-12 36 0,20-47 11,1 1 1,0-1-1,2 1 1,-1 0-1,2-1 0,0 1 1,1 0-1,0 0 1,2 0-1,-1 0 1,2 0-1,0-1 1,7 23-1,4-4 30,1-1-1,1 0 1,2-2 0,35 48 0,101 104 141,-95-120-202,3-2 0,3-2-1,2-4 1,2-3 0,3-2 0,1-4-1,3-3 1,1-4 0,2-2 0,1-5 0,140 36-1,-78-36 38,2-6-1,186 7 0,295-35 93,-319-24 112,-1-13 0,565-151 0,-691 141-171,243-104 0,-358 125-129,-1-2 0,-1-4 1,-2-1-1,-2-4 0,-1-2 0,99-95 0,-131 109 28,0-1 1,-2-1-1,-1-1 0,-1 0 1,-2-2-1,-2-1 0,23-57 0,-34 74 26,0-1 0,-1 0 0,-1-1-1,-1 1 1,0-1 0,-2 0 0,0 1-1,-1-1 1,-1 0 0,0 1 0,-2-1-1,0 0 1,-1 1 0,-1 0 0,-1 0 0,0 0-1,-12-21 1,1 11 36,-1 1 1,-2 1-1,-1 1 0,-1 0 1,-1 2-1,-1 0 0,-1 2 0,-1 0 1,0 2-1,-49-26 0,-3 5 73,-2 3 0,-150-48 0,97 47-12,-2 6 0,-1 6 0,-223-14 0,-419 40-2769,568 7 233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0.215"/>
    </inkml:context>
    <inkml:brush xml:id="br0">
      <inkml:brushProperty name="width" value="0.025" units="cm"/>
      <inkml:brushProperty name="height" value="0.025" units="cm"/>
    </inkml:brush>
  </inkml:definitions>
  <inkml:trace contextRef="#ctx0" brushRef="#br0">80 0 14125,'0'0'4383,"-9"13"-2877,1-3-1211,3-4-121,-1 1 1,1 0-1,1 0 1,-1 0 0,1 1-1,1-1 1,0 1-1,0 0 1,0 0-1,-2 11 1,-2 26 1307,2 0 1,1 75-1,4-118-1461,-1 0 0,1-1-1,0 1 1,0 0 0,0-1 0,0 1 0,0-1 0,1 1-1,-1 0 1,1-1 0,-1 1 0,1 0 0,-1-1 0,1 1-1,0-1 1,0 1 0,-1-1 0,1 0 0,0 1 0,0-1-1,1 0 1,-1 0 0,0 0 0,0 1 0,1-1 0,-1 0-1,0-1 1,1 1 0,-1 0 0,1 0 0,-1-1 0,1 1-1,-1-1 1,1 1 0,0-1 0,-1 1 0,1-1-1,0 0 1,-1 0 0,1 0 0,0 0 0,-1 0 0,1 0-1,2-1 1,1-1-1,1 1 0,-1-1 0,0 0 0,0 0 0,0-1 0,0 1-1,0-1 1,-1 0 0,1 0 0,-1-1 0,0 0 0,5-5 0,4-9 21,-11 14-44,1 0 0,0 0 0,-1 0 0,2 0 0,-1 0 0,0 0 0,1 1 0,-1 0 0,1 0 0,0 0 0,6-4 0,-8 47-291,-9 93 289,6-133 5,1 1-1,0-1 1,0 1-1,0 0 1,0-1-1,0 1 1,0-1-1,0 1 1,0-1-1,0 1 1,1 0-1,-1-1 1,0 1 0,0-1-1,0 1 1,1-1-1,-1 1 1,0-1-1,0 1 1,1-1-1,-1 1 1,1-1-1,-1 0 1,0 1-1,1-1 1,-1 1-1,1-1 1,-1 0-1,1 1 1,-1-1 0,1 0-1,-1 0 1,1 1-1,-1-1 1,1 0-1,0 0 1,24-8-74,17-26-369,-26 13-447,-13 17 511,-1 0 1,1 0-1,0 0 0,0 0 1,1 1-1,-1-1 0,1 1 1,-1 0-1,1 0 0,6-3 1,-8 56-4534,-2-49 4786,0-1-1,0 0 0,0 0 1,0 0-1,0 1 0,0-1 1,0 0-1,0 0 0,0 1 1,1-1-1,-1 0 0,0 0 1,0 0-1,0 1 0,0-1 0,0 0 1,1 0-1,-1 0 0,0 0 1,0 1-1,0-1 0,1 0 1,-1 0-1,0 0 0,0 0 1,0 0-1,1 0 0,-1 0 1,0 0-1,0 1 0,1-1 0,-1 0 1,0 0-1,0 0 0,1 0 1,-1 0-1,0 0 0,0 0 1,1-1-1,-1 1 0,0 0 1,0 0-1,1 0 0,1 0-897,7 0-2697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0.667"/>
    </inkml:context>
    <inkml:brush xml:id="br0">
      <inkml:brushProperty name="width" value="0.025" units="cm"/>
      <inkml:brushProperty name="height" value="0.025" units="cm"/>
    </inkml:brush>
  </inkml:definitions>
  <inkml:trace contextRef="#ctx0" brushRef="#br0">0 9 8616,'0'0'12481,"2"11"-11648,4 90 1532,-6-101-2355,0 0 1,0 0-1,0 0 0,0 1 1,0-1-1,0 0 0,0 0 1,0 0-1,0 0 1,0 0-1,0 1 0,0-1 1,0 0-1,0 0 0,0 0 1,0 0-1,1 0 0,-1 1 1,0-1-1,0 0 0,0 0 1,0 0-1,0 0 0,0 0 1,0 0-1,1 0 0,-1 0 1,0 1-1,0-1 1,0 0-1,0 0 0,0 0 1,1 0-1,-1 0 0,0 0 1,0 0-1,0 0 0,0 0 1,1 0-1,-1 0 0,0 0 1,0 0-1,0 0 0,0 0 1,0 0-1,1 0 0,-1 0 1,0-1-1,0 1 1,13-6 210,8-10-63,-9 3-57,50-44-469,-58 53 293,1 1 0,0 0-1,0-1 1,0 2 0,0-1 0,0 1 0,0-1-1,1 1 1,-1 1 0,1-1 0,9-1 0,-14 4 80,0-1 0,0 0 1,0 1-1,0-1 0,-1 1 0,1-1 1,0 1-1,0-1 0,0 1 1,0 0-1,-1-1 0,1 1 0,0 0 1,-1-1-1,1 1 0,0 0 1,-1 0-1,1 0 0,-1 0 0,1 0 1,-1 0-1,0-1 0,1 1 1,-1 0-1,0 0 0,0 0 0,0 0 1,0 0-1,0 0 0,0 0 1,0 0-1,0 0 0,0 0 0,0 2 1,-3 48 994,1-32 265,2-18-1094,31-22 240,-22 13-410,53-38-1055,-59 44 966,1 0 1,-1 0-1,0 0 0,0 0 0,1 1 1,-1 0-1,1 0 0,0 0 1,-1 0-1,1 0 0,0 1 0,-1 0 1,1-1-1,0 1 0,-1 1 1,1-1-1,5 1 0,-8 3 112,0-1 0,0 1 0,0-1-1,0 1 1,-1-1 0,1 1 0,-1-1 0,0 1-1,0 0 1,-1-1 0,1 1 0,-2 6 0,-15 33 88,46-61-6166,-12 1 1687,0-2-896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1.121"/>
    </inkml:context>
    <inkml:brush xml:id="br0">
      <inkml:brushProperty name="width" value="0.025" units="cm"/>
      <inkml:brushProperty name="height" value="0.025" units="cm"/>
    </inkml:brush>
  </inkml:definitions>
  <inkml:trace contextRef="#ctx0" brushRef="#br0">27 75 5509,'0'0'18407,"8"-3"-18220,-5 3-169,37-18 60,-39 17-61,1 0 1,-1 0-1,0-1 1,1 1-1,-1 0 1,0 0-1,0-1 1,0 1-1,1-1 1,-1 1-1,-1-1 1,1 1-1,0-1 1,0 1-1,-1-1 1,1 0-1,-1 1 1,1-1-1,-1 0 1,0 0-1,1 0 1,-1 1-1,0-1 1,0 0-1,0 0 1,-1 1-1,1-1 1,-1-2-1,1 4-7,0-1 0,-1 1 0,1-1 0,0 1 0,-1-1 0,1 1 0,-1 0 0,1-1 0,-1 1 0,1 0 0,-1-1 0,1 1 0,-1 0 0,1 0 0,-1-1 0,1 1 0,-1 0 0,0 0 0,1 0 0,-1 0 0,1 0 0,-1 0 0,0 0 0,1 0 0,-1 0 0,1 0 0,-1 0 0,0 0 0,1 0 0,-1 0 0,1 0 1,-1 1-1,1-1 0,-1 0 0,1 0 0,-1 1 0,1-1 0,-1 1 0,-21 12-54,16-6 49,1 0 0,-1 0 0,2 0 0,-1 0 0,1 1 0,0 0 0,0 0 0,1 0 0,0 0 0,0 1 0,1-1 0,0 1-1,0 14 1,2-22 3,0 0 0,1 0-1,-1-1 1,1 1 0,-1 0 0,1 0-1,-1 0 1,1-1 0,-1 1-1,1 0 1,0-1 0,-1 1-1,1 0 1,0-1 0,0 1-1,0-1 1,-1 1 0,1-1-1,0 0 1,0 1 0,0-1-1,0 0 1,0 1 0,0-1-1,0 0 1,0 0 0,-1 0-1,1 0 1,0 0 0,0 0-1,0 0 1,1-1 0,35-2 192,-24-2-259,-1 0-1,1 0 1,-1-1-1,-1-1 1,1 0-1,18-16 1,-20 15-3,0 1 0,0-1 0,1 2 0,0-1 0,1 2-1,-1-1 1,20-5 0,-31 11 82,1 1 0,0-1-1,-1 0 1,1 0-1,0 0 1,-1 1 0,1-1-1,-1 0 1,1 0 0,0 1-1,-1-1 1,1 1-1,-1-1 1,1 1 0,-1-1-1,1 1 1,-1-1 0,1 1-1,-1-1 1,1 1-1,-1-1 1,0 1 0,1 0-1,-1-1 1,0 1 0,0 0-1,0-1 1,1 1-1,-1 0 1,0-1 0,0 1-1,0 0 1,0-1 0,0 1-1,0 0 1,0-1 0,0 1-1,0 0 1,-1 0-1,-1 42 1253,1-29-958,2-13-327,1-1 1,0 1 0,0-1 0,0 0 0,0 0 0,0 0 0,0 0 0,-1 0 0,1-1 0,0 1-1,0 0 1,0-1 0,0 1 0,1-2 0,12-6-2653,-1-1 0,23-18-1,-21 14-1477,10-6-4740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1.464"/>
    </inkml:context>
    <inkml:brush xml:id="br0">
      <inkml:brushProperty name="width" value="0.025" units="cm"/>
      <inkml:brushProperty name="height" value="0.025" units="cm"/>
    </inkml:brush>
  </inkml:definitions>
  <inkml:trace contextRef="#ctx0" brushRef="#br0">0 0 4484,'0'0'-256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1.840"/>
    </inkml:context>
    <inkml:brush xml:id="br0">
      <inkml:brushProperty name="width" value="0.025" units="cm"/>
      <inkml:brushProperty name="height" value="0.025" units="cm"/>
    </inkml:brush>
  </inkml:definitions>
  <inkml:trace contextRef="#ctx0" brushRef="#br0">30 0 8360,'0'0'10105,"0"8"-8765,-2 28 948,-10 50-1,5-48-466,-1 60-1,8-97-1812,0 0-1,0 0 1,0 0-1,1 0 0,-1 0 1,0-1-1,1 1 1,-1 0-1,0 0 1,1 0-1,-1-1 1,1 1-1,-1 0 1,1-1-1,-1 1 0,1 0 1,0-1-1,-1 1 1,1-1-1,0 1 1,0-1-1,-1 1 1,1-1-1,0 1 1,0-1-1,0 0 1,0 1-1,-1-1 0,1 0 1,0 0-1,0 0 1,0 0-1,0 0 1,0 0-1,0 0 1,-1 0-1,1 0 1,0 0-1,0 0 0,0-1 1,0 1-1,1-1 1,48-12-1213,-35 8 125,-12 4 957,0 0 1,0 0-1,0 0 1,0 1-1,0 0 1,0-1-1,0 1 1,0 0-1,0 1 0,0-1 1,0 0-1,1 1 1,-1 0-1,0-1 1,0 1-1,-1 1 1,7 2-1,-8-3 169,1 1-1,-1 0 0,1 0 0,-1 0 1,1 1-1,-1-1 0,0 0 1,0 0-1,0 1 0,-1-1 0,1 0 1,0 1-1,-1-1 0,0 1 1,1-1-1,-1 1 0,0-1 0,0 1 1,-1-1-1,1 1 0,0-1 1,-2 4-1,1-2 133,-1 0-1,0-1 1,1 1-1,-1-1 1,-1 0 0,1 0-1,0 0 1,-1 0 0,0 0-1,1 0 1,-1-1 0,0 1-1,-1-1 1,1 0 0,0 0-1,-1 0 1,1 0 0,-1 0-1,1-1 1,-1 0 0,0 1-1,1-1 1,-1-1 0,-8 2-1,8-2-118,0 1 1,0-1-1,-1 0 0,1 0 0,0 0 0,0-1 1,0 1-1,-1-1 0,1 0 0,-7-3 1,9 4-189,0-1 1,0 0 0,0 0 0,1-1 0,-1 1 0,0 0 0,1-1 0,-1 1 0,1-1-1,-1 1 1,1-1 0,0 0 0,-1 1 0,1-1 0,0 0 0,0 0 0,0 0 0,1 0-1,-1 0 1,0 0 0,0-3 0,0-29-9438,2 17-2045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2.573"/>
    </inkml:context>
    <inkml:brush xml:id="br0">
      <inkml:brushProperty name="width" value="0.025" units="cm"/>
      <inkml:brushProperty name="height" value="0.025" units="cm"/>
    </inkml:brush>
  </inkml:definitions>
  <inkml:trace contextRef="#ctx0" brushRef="#br0">1 131 6406,'0'0'18391,"8"-3"-18039,6-3-224,-1-1 0,-1 0 0,1 0 0,12-11 0,-18 13-47,-1 0-1,0 0 1,-1 0 0,1 0-1,-1-1 1,0 0-1,0 0 1,-1-1-1,0 1 1,0-1-1,4-9 1,-8 16-70,-1 0 0,1-1 0,0 1 0,0 0 0,0 0 0,-1-1 0,1 1 0,0 0 0,0 0 1,-1-1-1,1 1 0,0 0 0,0 0 0,-1 0 0,1 0 0,0 0 0,-1-1 0,1 1 0,0 0 0,-1 0 0,1 0 0,0 0 0,0 0 0,-1 0 0,1 0 0,0 0 0,-1 0 1,1 0-1,0 0 0,-1 0 0,1 0 0,0 0 0,-1 1 0,1-1 0,0 0 0,-1 0 0,1 0 0,0 0 0,0 0 0,-1 1 0,1-1 0,0 0 0,0 0 0,-1 1 0,1-1 0,0 0 1,0 1-1,-18 7-72,-2 9 34,-34 33-1,50-45 76,-1 0 1,1 0-1,-1 1 0,2 0 0,-1 0 0,0 0 0,1 0 0,1 0 0,-1 0 1,1 1-1,0-1 0,-2 9 0,4-13-39,1-1 0,-1 0 1,0 1-1,0-1 0,1 0 0,-1 1 0,1-1 0,-1 0 1,1 0-1,-1 0 0,1 1 0,0-1 0,0 0 1,0 0-1,0 0 0,-1 0 0,1 0 0,0 0 0,0-1 1,1 1-1,-1 0 0,0 0 0,0-1 0,0 1 1,0-1-1,1 1 0,-1-1 0,0 1 0,1-1 0,-1 0 1,0 0-1,1 0 0,-1 1 0,0-1 0,1 0 1,0-1-1,60 0-466,-54 0 168,37-10-2788,-18-3-2099,-10 1-1951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44.191"/>
    </inkml:context>
    <inkml:brush xml:id="br0">
      <inkml:brushProperty name="width" value="0.025" units="cm"/>
      <inkml:brushProperty name="height" value="0.025" units="cm"/>
    </inkml:brush>
  </inkml:definitions>
  <inkml:trace contextRef="#ctx0" brushRef="#br0">143 169 5317,'0'0'13891,"-10"-1"-12883,7 0-981,-1 0-1,0 0 0,1 1 0,-1 0 0,0-1 0,1 2 0,-1-1 0,1 0 0,-1 1 0,0-1 0,1 1 0,-1 0 0,1 0 0,-1 0 0,1 1 0,0-1 0,-1 1 0,1 0 0,0 0 0,0 0 1,0 0-1,1 1 0,-1-1 0,-3 4 0,1 0 174,0-1 0,1 1 0,0 0 1,0 1-1,0-1 0,1 1 0,0-1 0,0 1 0,0 0 1,1 0-1,0 0 0,1 0 0,-2 12 0,3-19-184,0 1 1,0-1-1,0 1 0,0-1 0,0 1 0,0-1 0,1 1 0,-1-1 0,0 0 0,0 1 0,0-1 0,0 1 0,1-1 0,-1 0 1,0 1-1,0-1 0,1 0 0,-1 1 0,0-1 0,1 0 0,-1 1 0,0-1 0,1 0 0,-1 0 0,0 0 0,1 1 0,-1-1 1,1 0-1,-1 0 0,1 0 0,-1 0 0,0 0 0,1 1 0,0-1 0,22-3 461,18-15 256,-18 2-602,0-1 1,-2-1-1,0-1 1,23-28 0,-32 33 10,-1 0 0,0-1 0,-1-1-1,-1 0 1,0 0 0,-1-1 0,8-26 0,-13 31-114,-5 11-51,-11 17-102,-14 32 75,19-33 149,0 0 0,1 1 0,1 1 0,1-1 0,0 1 0,1 0 0,1 0 0,-2 22 0,5-38-89,0 1 1,0-1-1,0 0 0,0 1 1,0-1-1,0 0 0,0 0 1,0 1-1,1-1 0,-1 0 1,1 0-1,-1 1 0,1-1 0,-1 0 1,1 0-1,0 0 0,0 0 1,-1 0-1,1 0 0,0 0 1,0 0-1,0 0 0,0 0 1,2 1-1,-1-1 10,1-1-1,-1 1 1,0-1 0,0 1-1,1-1 1,-1 0 0,0 0-1,0 0 1,1 0 0,-1 0 0,0 0-1,0-1 1,3 0 0,4-2 30,1 0 1,-1 0 0,0-1 0,-1 0-1,15-10 1,19-21 19,-32 26-130,0 0 0,1 0 1,0 1-1,12-7 0,-22 15 46,-1 0 0,0 0 0,1 0 1,-1-1-1,1 1 0,-1 0 0,1 0 0,-1 0 1,1 0-1,-1 0 0,1 0 0,-1 0 0,0 0 1,1 0-1,-1 0 0,1 0 0,-1 0 1,1 0-1,-1 0 0,1 1 0,-1-1 0,0 0 1,1 0-1,-1 0 0,1 1 0,-1-1 0,0 0 1,1 1-1,-1-1 0,0 0 0,1 0 1,-1 1-1,0-1 0,1 1 0,-1-1 0,0 0 1,0 1-1,1-1 0,-1 1 0,0-1 1,0 1-1,7 28-45,-6-26 63,-1 0 1,0 0 0,1 0 0,-1-1-1,1 1 1,0 0 0,0 0 0,0-1-1,0 1 1,0-1 0,1 1-1,2 3 1,-2-5 13,1 0-1,-1 0 1,0 0 0,1 0-1,-1-1 1,0 1 0,1-1-1,-1 0 1,0 0 0,1 0-1,-1 0 1,1 0 0,-1 0-1,0-1 1,1 1-1,-1-1 1,0 1 0,1-1-1,-1 0 1,0 0 0,0 0-1,0 0 1,3-2 0,48-38 121,-41 31-141,9-9-77,-18 14-29,2 0 0,-1 1 0,0-1 0,1 1 0,0 0-1,0 1 1,0-1 0,0 1 0,1 0 0,0 0 0,-1 1 0,10-4 0,-10 14-191,-5-8 260,0 1 0,0 0 0,0 0 1,0-1-1,0 1 0,1 0 0,-1 0 0,0-1 0,0 1 0,1 0 0,-1-1 1,0 1-1,1-1 0,-1 1 0,1 0 0,-1-1 0,1 1 0,-1-1 0,1 1 0,0-1 1,-1 1-1,1-1 0,-1 0 0,1 1 0,0-1 0,-1 0 0,1 1 0,0-1 0,0 0 1,-1 0-1,2 0 0,0 0-46,-1 0 1,1 0 0,0-1-1,-1 1 1,1-1 0,0 1-1,-1-1 1,1 0 0,-1 0-1,1 1 1,-1-1 0,1 0-1,-1 0 1,1-1 0,-1 1-1,0 0 1,2-2 0,-2 1-154,0 1 1,0 0 0,1-1 0,-1 1 0,0 0 0,1 0 0,-1 0-1,1 0 1,-1 0 0,1 1 0,-1-1 0,1 0 0,0 1 0,-1-1-1,1 1 1,0-1 0,2 1 0,-3 4 258,1-1 0,-1 1 0,0 0 0,-1 0 0,1 0 0,-1 0 0,0-1 0,0 1 0,0 0 0,-1 5 0,1-4 42,2 85 1495,1-44-1255,-3 0-1,-8 66 1,8-109-236,-1 1 0,0-1 1,0 1-1,-1-1 0,1 1 0,-1-1 1,1 0-1,-1 0 0,0 0 1,0 0-1,-1 0 0,-2 3 0,5-6-46,-1 1 0,1-1 0,0 0 0,-1 0 0,1 1 0,0-1 0,-1 0 0,1 0 0,-1 1 0,1-1 0,-1 0 0,1 0 0,0 0 0,-1 0 0,1 0 1,-1 1-1,1-1 0,-1 0 0,1 0 0,-1 0 0,1 0 0,-1 0 0,1 0 0,0-1 0,-1 1 0,1 0 0,-1 0 0,1 0 0,-1 0 0,1-1 0,0 1 0,-1 0 0,-1-2-6,1 1 0,1-1 0,-1 0 0,0 1 0,0-1 0,1 0 0,-1 1 0,0-1 0,1 0 0,0 0 0,-1 1 0,1-1 1,0 0-1,0-2 0,0-6-82,-1-1 1,2 1-1,0 0 1,0-1-1,1 1 1,0 0-1,0-1 1,1 1-1,1 1 1,0-1-1,0 0 1,1 1 0,11-16-1,4-2-30,1 2 0,2 0 0,26-22 1,-25 25-14,-1-1 0,-1-1 1,22-31-1,-39 44 166,-14 17 31,-15 19 176,23-24-237,0 1 1,0-1-1,0 1 0,0-1 0,0 1 1,0-1-1,0 1 0,1-1 0,-1 1 1,1 0-1,-1-1 0,1 1 0,-1 0 1,1 0-1,0-1 0,0 1 0,0 0 1,0 0-1,1 1 0,-1-2 14,1 0 1,-1 0-1,1-1 1,0 1-1,-1 0 0,1-1 1,0 1-1,0 0 1,-1-1-1,1 1 0,0-1 1,0 0-1,0 1 1,0-1-1,0 0 0,-1 1 1,1-1-1,0 0 1,0 0-1,0 0 0,0 0 1,0 0-1,0 0 1,2 0-1,3 0 64,0-1 0,0 0-1,1-1 1,-1 1 0,0-1 0,0 0 0,0 0 0,-1-1-1,8-4 1,36-33 85,-39 30-369,0 1 0,1 1 0,0-1 1,14-7-1,-22 62-920,-3-18 1195,0 1 0,2-1 0,2 0 1,8 40-1,-5-44-450,-1 2 0,-1-1 0,-1 0 0,-1 28 0,-2-47 274,-2 0-1,1 1 0,-1-1 1,0 0-1,0 0 1,-1 0-1,0 1 0,0-1 1,-6 11-1,6-15 152,0 1 0,0 0-1,0-1 1,0 1 0,-1-1 0,1 1-1,-1-1 1,0 0 0,1 0-1,-1 0 1,0-1 0,0 1 0,0-1-1,0 1 1,-1-1 0,1 0 0,0 0-1,-1-1 1,-5 2 0,8-2 8,0 0 1,0 0 0,0 0-1,0 0 1,-1 0 0,1 0 0,0 0-1,0 0 1,0-1 0,0 1-1,0 0 1,0-1 0,0 1-1,0 0 1,0-1 0,0 1-1,0-1 1,0 0 0,0 1-1,0-1 1,0 0 0,0 0-1,0 0 1,1 1 0,-1-1-1,0 0 1,0-2 0,0 0-21,-1 0 1,1 0 0,0 0-1,1 0 1,-1-1 0,0 1-1,1 0 1,0-1 0,0-4-1,1-4-63,0 1 1,1 0-1,0 0 0,0 0 0,6-12 0,11-16-24,2 1 1,1 1-1,2 1 1,42-49-1,21-31-944,-79 98 677,-17 20 146,6 0 189,-1 0 0,1 1 0,0-1 0,0 1 0,0 0 0,1 0 0,-5 6 1,5-7-19,1-1 0,0 1 0,1-1 0,-1 1 1,0 0-1,0-1 0,1 1 0,-1 0 0,1 0 1,-1-1-1,1 1 0,0 0 0,-1 0 1,1 0-1,0 0 0,0 0 0,1-1 0,-1 1 1,0 0-1,1 0 0,-1 0 0,1-1 0,0 4 1,1-4 16,-1 0 0,1 1 0,-1-1 0,1 0 0,-1 0 0,1 0 0,0 0 0,0 0 0,-1-1 0,1 1 0,0 0 0,0-1 0,0 1 0,0-1 0,0 0 0,0 0 0,0 1 0,2-1 0,8-1 98,0 0 1,0 0-1,0-1 1,0 0-1,22-8 0,-3-3-100,-23 9-37,0 0-1,1 0 1,-1 1 0,0 1 0,1-1 0,0 2 0,9-2 0,-17 3 9,0 0 0,-1 1 0,1-1 0,-1 0-1,1 1 1,-1-1 0,1 0 0,-1 1 0,1-1 0,-1 1-1,0-1 1,1 1 0,-1-1 0,0 1 0,1-1 0,-1 1 0,0-1-1,1 1 1,-1-1 0,0 1 0,0 0 0,0-1 0,0 1-1,1-1 1,-1 1 0,0 0 0,0 0 0,2 29 696,0-8-459,-2-21-266,0 0 0,1 0 0,-1 0-1,1 0 1,-1 0 0,1 0 0,0 0 0,-1 0 0,1-1-1,0 1 1,0 0 0,-1 0 0,1 0 0,0-1-1,0 1 1,0 0 0,0-1 0,0 1 0,0-1-1,0 1 1,0-1 0,0 0 0,0 1 0,0-1-1,0 0 1,1 0 0,-1 0 0,0 0 0,0 0 0,0 0-1,0 0 1,0 0 0,0 0 0,1 0 0,-1-1-1,0 1 1,0 0 0,0-1 0,1 0 0,0 1-447,-1-1-1,1 0 1,-1 0 0,1 0 0,-1 0 0,1 0 0,-1 0 0,0 0 0,1-1 0,-1 1 0,0 0 0,0-1 0,0 1 0,1-2-1,7-17-9887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5.164"/>
    </inkml:context>
    <inkml:brush xml:id="br0">
      <inkml:brushProperty name="width" value="0.025" units="cm"/>
      <inkml:brushProperty name="height" value="0.025" units="cm"/>
    </inkml:brush>
  </inkml:definitions>
  <inkml:trace contextRef="#ctx0" brushRef="#br0">138 275 3299,'6'-12'7663,"0"-15"1458,-42 27-5785,29 2-3135,0 1-1,-1 0 0,1 1 0,0 0 1,1 0-1,-1 0 0,1 1 0,0 0 1,0 0-1,-10 10 0,13-12-187,0 0-1,1 0 1,-1 1 0,1-1-1,-1 0 1,1 1 0,0 0-1,0-1 1,1 1-1,-1 0 1,1 0 0,0 0-1,0 0 1,0 0 0,0 0-1,1 0 1,-1 0-1,1 0 1,0 1 0,1-1-1,-1 0 1,2 5 0,-1-8-11,0 1 1,0-1 0,0 0 0,0 0-1,0 0 1,0 0 0,0 0 0,1 0-1,-1 0 1,0 0 0,1 0 0,-1-1-1,1 1 1,-1-1 0,1 1 0,-1-1 0,1 1-1,-1-1 1,1 0 0,-1 0 0,1 0-1,0 0 1,-1 0 0,1 0 0,-1 0-1,1 0 1,-1-1 0,1 1 0,0-1 0,1 0-1,6-1 25,-1 0 0,0-1-1,0 0 1,12-7-1,3-4-14,0-2 1,-2 0-1,0-2 0,-1 0 0,0-1 0,-2-1 0,0-1 0,-2-1 0,0 0 0,-1-1 0,-2 0 1,0-1-1,-1-1 0,9-29 0,-20 51 17,0 0 1,-1-1-1,1 1 0,0 0 1,-1-1-1,0 1 1,0-1-1,-1-5 0,1 8-26,0 1 0,0 0 0,0 0 0,0 0 0,0 0 0,0 0 0,0-1 0,0 1 0,0 0 0,0 0 0,0 0 0,0 0 0,0 0 0,-1 0 0,1 0 0,0-1 0,0 1 0,0 0 0,0 0 0,0 0 0,0 0 0,-1 0 0,1 0 0,0 0 0,0 0 0,0 0 0,0 0 0,0 0 0,0 0 0,-1 0 0,1 0-1,0 0 1,0 0 0,0 0 0,0 0 0,-1 0 0,1 0 0,0 0 0,0 0 0,0 0 0,0 0 0,0 0 0,0 0 0,-1 0 0,1 0 0,0 0 0,0 0 0,0 1 0,0-1 0,0 0 0,0 0 0,0 0 0,-1 0 0,1 0 0,-12 19 1,-3 13 14,1 1 0,-17 63-1,26-75 190,0 0-1,2 1 1,0-1-1,2 1 1,1 40-1,0-61-191,1 1 0,-1-1 0,0 0 0,1 1 0,-1-1 0,1 0 0,-1 1 0,1-1-1,0 0 1,0 0 0,-1 0 0,1 0 0,0 1 0,0-1 0,0 0 0,0-1 0,0 1 0,0 0 0,0 0 0,1 0 0,-1-1-1,0 1 1,0 0 0,1-1 0,-1 1 0,0-1 0,1 0 0,-1 1 0,0-1 0,1 0 0,-1 0 0,1 0 0,-1 0-1,0 0 1,1 0 0,-1 0 0,1 0 0,-1-1 0,0 1 0,1-1 0,1 0 0,4-1 9,-1 1-1,0-2 1,0 1 0,1-1 0,-1 0-1,-1 0 1,9-6 0,0-4-6,0-1 0,0-1 0,-2 0 0,0-1 0,-1 0 0,0-1 0,-2 0 0,13-29 0,-17 37-9,-16 45-148,-1 4 156,11-39-1,0 1 0,0-1 0,-1 0 1,1 1-1,0-1 0,-1 0 0,1 0 1,0 0-1,-1 0 0,1 0 0,-1 0 0,0 0 1,1-1-1,-1 1 0,1-1 0,-1 1 0,0-1 1,0 1-1,1-1 0,-1 0 0,0 0 1,-3 0-1,-18-2 31,22 1-50,0 1 1,0-1 0,0 1 0,0 0 0,0-1 0,0 1 0,0 0-1,0 0 1,0 0 0,0 0 0,0 0 0,0 0 0,0 0-1,-1 0 1,1 0 0,0 0 0,0 0 0,0 1 0,0-1 0,0 0-1,0 1 1,0-1 0,0 1 0,1-1 0,-1 1 0,0 0-1,0-1 1,0 1 0,0 0 0,1 0 0,-1-1 0,0 1 0,1 0-1,-1 0 1,1 0 0,-1 0 0,1 0 0,-1 0 0,1 0-1,-1 0 1,1 0 0,0 0 0,0 0 0,-1 0 0,1 0 0,0 0-1,0 0 1,0 0 0,0 0 0,0 0 0,1 0 0,-1 0 0,1 2-1,-1-1 1,-1 0 0,2 0 0,-1 0 0,0 0 0,0 0 0,1 0 0,-1 0 0,1 0 0,-1 0-1,1 0 1,0 0 0,0 0 0,0 0 0,0 0 0,0-1 0,0 1 0,0-1 0,1 1 0,-1-1 0,1 1 0,-1-1-1,3 2 1,-1-1-6,1-1 0,-1 1 0,0-1 0,1 0 0,-1 0 0,1 0 0,0-1 0,-1 1 0,1-1 0,-1 0 0,7 0 0,9-3-50,0 0 0,0-1 0,32-12 0,-44 14 39,12-5-71,-10 3 86,-1 1-1,0 0 1,1 0-1,0 1 1,0 0-1,0 0 1,0 1-1,0 0 1,0 1-1,0 0 1,9 1-1,-18 0 57,1 0-1,-1 0 1,0 1-1,0-1 1,0 0 0,0 0-1,0 0 1,0 0-1,0 0 1,0 0 0,0 0-1,-1 0 1,1 1-1,0-1 1,-1 0 0,1 0-1,-1 0 1,1 0-1,-2 1 1,-6 4 404,1-22 106,6 14-523,-4-29 227,-2-49 0,8 79-272,-1 0-1,1 1 0,-1-1 1,1 1-1,-1-1 1,1 1-1,0-1 0,-1 1 1,1 0-1,-1-1 0,1 1 1,0 0-1,-1 0 1,1-1-1,0 1 0,0 0 1,-1 0-1,1 0 0,0 0 1,0 0-1,-1 0 1,1 0-1,0 0 0,1 0 1,27 0-335,-22 0 111,74-5-3937,-28-7-3993,-17-2-4588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5.779"/>
    </inkml:context>
    <inkml:brush xml:id="br0">
      <inkml:brushProperty name="width" value="0.025" units="cm"/>
      <inkml:brushProperty name="height" value="0.025" units="cm"/>
    </inkml:brush>
  </inkml:definitions>
  <inkml:trace contextRef="#ctx0" brushRef="#br0">1 75 3844,'0'-1'633,"0"-1"1,0 1 0,0 0 0,1 0-1,-1 0 1,0-1 0,1 1-1,-1 0 1,1 0 0,0 0 0,-1 0-1,1 0 1,0 0 0,-1 0 0,1 0-1,1-1 1,21-14 2772,28-2-785,31 1 493,-75 15-2872,0 1 1,0 1 0,0 0 0,0 0-1,0 0 1,0 1 0,0-1-1,0 2 1,13 3 0,-18-4-213,-1 0 1,1 0-1,-1 0 0,1 1 1,-1-1-1,0 0 0,1 1 1,-1-1-1,0 1 1,0-1-1,0 1 0,0 0 1,0-1-1,0 1 0,0 0 1,-1-1-1,1 1 1,-1 0-1,1 0 0,-1 0 1,0 0-1,0 0 0,1 0 1,-1-1-1,-1 1 1,1 0-1,0 0 0,0 0 1,-1 0-1,1 0 0,-1 0 1,1-1-1,-1 1 1,0 0-1,0-1 0,-2 4 1,-3 7 133,0 0 1,-1 0 0,-15 18 0,-17 14 98,-19 24-73,54-63-171,1 0 1,-1 0 0,1 0-1,1 1 1,-1-1 0,1 1-1,0 0 1,0 0 0,0-1-1,1 1 1,-1 8-1,2-13-6,0-1 0,0 1 0,1 0 0,-1 0 0,0 0 0,0 0 0,0 0 0,1-1 0,-1 1 0,0 0 0,1 0 1,-1-1-1,1 1 0,-1 0 0,1-1 0,-1 1 0,1 0 0,0-1 0,-1 1 0,1-1 0,0 1 0,-1-1 0,1 1 0,0-1 0,0 1 0,-1-1 0,2 1 0,32 5 180,34-12-14,-50 1-326,1 0-1,-1-1 1,0 0-1,0-2 1,-1 0-1,0-1 1,30-22-1,-47 31 11,1 0-1,0-1 1,-1 1-1,1 0 0,-1-1 1,1 1-1,0 0 1,-1-1-1,1 1 0,-1-1 1,0 1-1,1-1 0,-1 0 1,1 1-1,-1-1 1,0 1-1,1-1 0,-1 0 1,0 1-1,0-1 1,1 0-1,-1 1 0,0-1 1,0 0-1,0 1 1,0-1-1,0 0 0,0 1 1,0-1-1,0 0 1,0 1-1,0-1 0,-1 0 1,1 1-1,0-1 1,0 0-1,-1 0 0,-23-13-7279,-5 5-751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6.115"/>
    </inkml:context>
    <inkml:brush xml:id="br0">
      <inkml:brushProperty name="width" value="0.025" units="cm"/>
      <inkml:brushProperty name="height" value="0.025" units="cm"/>
    </inkml:brush>
  </inkml:definitions>
  <inkml:trace contextRef="#ctx0" brushRef="#br0">1 28 4773,'0'0'14605,"62"21"-13163,-23-21-353,4 0-321,3 0-511,2-5-193,1-3-865,-2-2-1601,-8-2-3556,-4-2-4932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27:41.690"/>
    </inkml:context>
    <inkml:brush xml:id="br0">
      <inkml:brushProperty name="width" value="0.025" units="cm"/>
      <inkml:brushProperty name="height" value="0.025" units="cm"/>
    </inkml:brush>
  </inkml:definitions>
  <inkml:trace contextRef="#ctx0" brushRef="#br0">3573 620 13811,'-82'-21'1462,"0"3"-1,-2 4 1,-59-1-1462,-298-17 699,-47 3 778,138 9-1350,-257 31-156,438-8 253,99-5-168,1 4 0,0 2-1,-1 3 1,2 4 0,-1 2-1,-33 13-55,69-13-11,1 1 0,1 1 0,1 2 0,0 2-1,1 0 1,1 2 0,-6 6 11,15-4-12,0 1 0,2 1 1,0 1-1,2 0 0,1 1 0,1 0 1,1 1-1,2 1 0,0-1 0,2 2 1,2-1-1,0 1 0,2 0 1,2 0-1,0 25 12,0-14-3,2 0 0,1-1 0,3 1 0,1-1 0,1 0 0,3 0 1,1 0-1,2-2 0,2 1 0,1-2 0,2 0 0,10 14 3,4-2-31,1 0-1,3-3 1,2 0-1,2-3 1,2-1 0,2-2-1,1-2 1,2-2-1,1-2 1,2-2-1,1-2 1,2-2 0,0-3-1,2-2 1,1-2-1,17 2 32,23 8-100,1-5 0,2-4 0,0-4-1,0-5 1,2-3 0,-1-6 0,97-7 100,-65-9-2,-1-6 1,0-6-1,-2-5 0,88-35 2,460-181 71,-524 187-59,-18 8-11,-3-5-1,54-35 0,-126 57-26,118-65-131,146-109 157,-272 170-51,-2-2 0,-1-3 0,-2-2 0,-2-1 0,-3-3 0,-1-1 0,-2-2 0,4-13 51,-32 46-5,0 0-1,-1-1 0,-1 0 1,-1 0-1,-1 0 0,0-1 1,-2 0-1,0-1 0,-1 1 1,-1 0-1,-1-1 0,-1 0 1,-1 1-1,-1-1 0,0 1 0,-2 0 1,0 0-1,-1 0 0,-2 0 1,0 1-1,0 0 0,-2 0 1,-1 0 5,-7-9 214,-2 0 0,0 1 1,-2 1-1,-1 1 0,-1 1 1,-2 1-1,0 1 0,-1 1 0,-1 1 1,0 2-1,-2 0 0,-14-5-214,-43-17 169,-1 3-1,-2 4 0,-72-16-168,100 30-202,-1 3 1,0 3-1,-1 3 0,0 2 0,-1 3 0,0 3 0,1 3 0,-13 3 202,-79 25-806,-12 16-504</inkml:trace>
  <inkml:trace contextRef="#ctx0" brushRef="#br0" timeOffset="30633.858">1030 620 14195,'-32'-5'-74,"0"1"0,0 2 0,0 2 0,0 1-1,0 1 1,0 1 0,0 2 0,0 2 0,1 0 0,0 3 0,1 0 0,0 2 0,0 1-1,-14 10 75,-19 21-61,1 4 0,3 2-1,3 3 1,-22 27 61,-5 3 87,70-72-86,1 0 1,0 1-1,1 0 1,0 1-1,0 0 1,2 1-1,0 0 1,0 1-1,1-1 1,1 2-1,1-1 0,0 1 1,1 0-1,1 0 1,0 0-1,1 1 1,1 0-1,0-1 1,1 14-2,8 23-316,2-1 1,3 0-1,2 0 1,2-1-1,2-1 1,2 0-1,10 13 316,-9-24-559,2 0 0,1-2 0,2 0-1,1-2 1,2-1 0,2-1 0,1-2-1,1-1 1,26 18 559,37 32-602,-55-42 488,3-3 0,0-1 0,3-2 0,0-2 0,17 6 114,-35-24-28,-1-2 0,2-1 0,-1-1 0,1-2 0,0-1 0,0-1 0,1-2 0,-1-1-1,17-2 29,277-37 271,-285 32-268,309-42 73,1 15-1,35 15-75,-175 7-126,-1-9 0,160-38 126,-204 20-282,-2-8-1,-2-6 1,86-44 282,1 12 3673,-232 78-3616,1 0-1,-2-1 1,1-1 0,-1 0-1,0-1 1,0-1 0,-1 0 0,-1 0-1,1-2 1,-2 1 0,0-2 0,0 1-1,-1-1 1,-1-1 0,0 0-1,-1 0 1,6-14-57,71-169 486,-82 185-350,-1 0 0,-1 0 1,0 0-1,-1 0 1,0 0-1,-1 0 1,0 0-1,-1 0 1,0 0-1,-1 1 1,0-1-1,-1 1 0,0-1 1,-1 1-1,0 0 1,-1 1-1,0-1 1,-1 1-1,0 1 1,0-1-1,-1 1 0,-1 0 1,-4-3-137,-9-18 96,-21-20 689,-2 2 0,-2 2 1,-2 2-1,-2 3 0,-2 1 1,-1 3-1,-2 3 1,-1 2-1,-2 2 0,-43-14-785,-518-196 275,473 187-567,-2 8 0,-2 5 0,-1 8 0,-73-4 292,23 13 36,0 9 1,-2 8-1,-164 19-36,292-6-314,1 3 0,0 3 0,1 3 0,0 4 0,2 3 0,-55 26 314,13 12-4881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6.459"/>
    </inkml:context>
    <inkml:brush xml:id="br0">
      <inkml:brushProperty name="width" value="0.025" units="cm"/>
      <inkml:brushProperty name="height" value="0.025" units="cm"/>
    </inkml:brush>
  </inkml:definitions>
  <inkml:trace contextRef="#ctx0" brushRef="#br0">137 73 6406,'0'0'9326,"-8"1"-6801,-5 1-1667,1 1-1,-1 0 0,-22 9 0,32-11-722,-1 0 0,1 1 0,0-1-1,0 1 1,0-1 0,0 1 0,0 0-1,1 0 1,-1 0 0,0 1 0,1-1 0,0 1-1,-1-1 1,1 1 0,0 0 0,0 0-1,1 0 1,-1 0 0,0 0 0,1 0 0,0 0-1,-2 7 1,3-10-119,1 1-1,-1-1 1,0 1-1,0-1 1,1 1-1,-1-1 1,0 0 0,1 1-1,-1-1 1,0 1-1,1-1 1,-1 0-1,1 1 1,-1-1-1,1 0 1,-1 0 0,1 1-1,-1-1 1,1 0-1,-1 0 1,1 0-1,-1 0 1,1 1-1,-1-1 1,1 0 0,-1 0-1,1 0 1,-1 0-1,1 0 1,-1 0-1,1 0 1,-1-1-1,1 1 1,-1 0 0,1 0-1,-1 0 1,1 0-1,0-1 1,24-7 413,-12-2-386,-1 0 0,0 0 0,-1-1 1,0-1-1,-1 0 0,0 0 0,-1-1 0,0-1 0,-1 1 1,9-22-1,-27 77-334,5-15 299,1-15 18,1 1 0,0 0 0,1 0 0,1 0 0,0 1 0,1-1 0,1 19 0,0-31-43,-1 1 0,0-1 1,0 0-1,1 1 0,-1-1 0,1 0 0,-1 1 0,1-1 0,0 0 1,0 0-1,-1 1 0,1-1 0,0 0 0,0 0 0,0 0 1,0 0-1,0 0 0,0 0 0,0-1 0,1 1 0,-1 0 0,0 0 1,0-1-1,1 1 0,-1-1 0,0 1 0,1-1 0,-1 0 0,0 1 1,1-1-1,-1 0 0,1 0 0,-1 0 0,0 0 0,1 0 1,-1 0-1,1-1 0,-1 1 0,0 0 0,1-1 0,-1 1 0,2-1 1,1-1-539,0 1 0,0-1 0,0 1 0,0-1 0,0 0 0,0-1 0,-1 1 0,1-1 1,-1 0-1,1 1 0,-1-1 0,5-6 0,6-19-5846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6.786"/>
    </inkml:context>
    <inkml:brush xml:id="br0">
      <inkml:brushProperty name="width" value="0.025" units="cm"/>
      <inkml:brushProperty name="height" value="0.025" units="cm"/>
    </inkml:brush>
  </inkml:definitions>
  <inkml:trace contextRef="#ctx0" brushRef="#br0">52 1 4708,'0'0'15012,"-5"8"-12535,3-5-2330,-30 61 3392,30-58-3324,0 0-1,0 0 1,0 0 0,1 1 0,0-1-1,0 0 1,0 1 0,1-1 0,0 0 0,1 11-1,-1-16-208,1 0-1,-1 0 1,0 0-1,1 0 1,-1 0-1,1 0 1,-1 0-1,1 0 1,-1 0-1,1-1 1,-1 1-1,1 0 1,0 0-1,0-1 1,-1 1-1,1 0 1,0-1-1,0 1 1,0-1-1,0 1 1,-1-1 0,1 1-1,0-1 1,0 0-1,2 1 1,30-2 124,29-19-350,-62 19 209,1 1-1,0-1 1,1 0 0,-1 0 0,0 1-1,0-1 1,0 1 0,0-1 0,0 1 0,0 0-1,1-1 1,-1 1 0,0 0 0,0 0-1,1 0 1,-1 0 0,0 0 0,0 0 0,1 0-1,-1 0 1,0 0 0,0 1 0,0-1-1,1 0 1,-1 1 0,0-1 0,0 1-1,0 0 1,0-1 0,0 1 0,0 0 0,0-1-1,2 3 1,-2 1 12,0 0 1,0 0-1,0 0 0,0 0 1,-1 0-1,1 0 0,-1 0 0,-1 7 1,1 0 63,-1 19-113,1 18 597,1-34-1557,-1-14 953,0 0 0,0 0 0,0 0 1,0-1-1,0 1 0,0 0 0,0 0 0,0 0 0,0 0 0,0 0 1,0 0-1,0 0 0,0 0 0,0 0 0,0 0 0,0 0 1,0 0-1,0 0 0,0 0 0,0 0 0,1 0 0,-1 0 1,0 0-1,0 0 0,0 0 0,0 0 0,0 0 0,0 0 1,0 0-1,0 0 0,0 0 0,0 0 0,0 0 0,0 0 0,0 0 1,1 0-1,-1 0 0,0 0 0,0 0 0,0 0 0,0 0 1,0 0-1,0 0 0,0 0 0,0 0 0,0 0 0,0 0 1,0 0-1,0 0 0,0 0 0,18-43-8823,-9 17 1330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7.159"/>
    </inkml:context>
    <inkml:brush xml:id="br0">
      <inkml:brushProperty name="width" value="0.025" units="cm"/>
      <inkml:brushProperty name="height" value="0.025" units="cm"/>
    </inkml:brush>
  </inkml:definitions>
  <inkml:trace contextRef="#ctx0" brushRef="#br0">65 1 9897,'0'0'15375,"-5"9"-14259,-5 11-844,1 0 0,1 1 0,0 0 1,2 0-1,0 0 0,2 1 0,0 0 1,2 0-1,-1 22 0,3-42-290,0-1 1,1 1-1,-1-1 0,0 1 0,0-1 0,1 1 0,-1-1 1,1 1-1,-1-1 0,1 0 0,0 1 0,0-1 0,-1 0 1,1 1-1,0-1 0,0 0 0,0 0 0,0 0 0,1 0 0,-1 0 1,0 0-1,0 0 0,0 0 0,1-1 0,-1 1 0,1 0 1,2 0-1,0 0-588,0 0 1,0 0-1,0-1 0,0 0 1,0 1-1,0-1 1,0-1-1,0 1 0,8-2 1,8-6-6031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7.875"/>
    </inkml:context>
    <inkml:brush xml:id="br0">
      <inkml:brushProperty name="width" value="0.025" units="cm"/>
      <inkml:brushProperty name="height" value="0.025" units="cm"/>
    </inkml:brush>
  </inkml:definitions>
  <inkml:trace contextRef="#ctx0" brushRef="#br0">0 66 3171,'0'0'5611,"5"-9"-1853,0-4-2335,5-9 321,4 1 3748,-16 51-2441,1-14-2889,-1-4-91,1 0 0,-1 0 0,2 1 0,0-1-1,0 0 1,4 22 0,-3-32-46,-1 0 0,1 0 0,0 0 0,0 0 0,0 0 0,0 0 0,0 0 0,0 0 0,1 0 0,-1-1 0,1 1 0,-1-1 0,1 1 0,0-1 0,-1 1 0,1-1 0,3 2 0,-2-2 12,1 0 1,-1 0 0,1 0 0,0 0-1,-1-1 1,1 1 0,-1-1-1,1 0 1,0 0 0,-1-1-1,1 1 1,0-1 0,-1 1-1,4-3 1,12-4 0,-2 0 0,1-2-1,-1 0 1,-1-1 0,0-1 0,0-1-1,-1 0 1,22-23 0,-8 10-9,-29 24-42,0 1 0,0 0 1,0 0-1,1 0 1,-1 0-1,0 0 1,0 0-1,0-1 0,0 1 1,1 0-1,-1 0 1,0 0-1,0 0 1,0 0-1,0 0 0,1 0 1,-1 0-1,0 0 1,0 0-1,0 0 1,1 0-1,-1 0 0,0 0 1,0 0-1,0 0 1,1 0-1,-1 0 1,0 0-1,0 0 0,0 0 1,0 0-1,1 0 1,-1 0-1,0 0 1,0 1-1,0-1 0,0 0 1,1 0-1,-1 0 1,0 0-1,0 0 1,0 1-1,0-1 0,0 0 1,0 0-1,0 0 1,1 0-1,-1 1 1,0-1-1,0 0 0,0 0 1,0 0-1,0 0 1,0 1-1,0-1 1,0 0-1,0 0 0,0 0 1,0 1-1,0-1 1,2 23-179,2 11 139,-4-33 33,0 0-1,0 0 1,0-1-1,1 1 1,-1 0-1,0 0 1,0 0 0,1-1-1,-1 1 1,1 0-1,-1 0 1,0-1-1,1 1 1,-1 0 0,1-1-1,0 1 1,-1-1-1,1 1 1,-1-1-1,1 1 1,0-1 0,0 1-1,-1-1 1,1 1-1,0-1 1,0 0 0,1 1-1,33-3 33,-34 1-60,1 1-1,0-1 1,0 1 0,0-1 0,0 1-1,0 0 1,0 0 0,-1 0 0,1 0-1,0 0 1,0 1 0,0-1 0,0 0 0,0 1-1,0 0 1,-1-1 0,1 1 0,0 0-1,-1 0 1,1 0 0,0 0 0,-1 0-1,1 0 1,-1 0 0,1 1 0,-1-1-1,0 1 1,0-1 0,0 1 0,1-1 0,-1 1-1,-1-1 1,1 1 0,0 0 0,0 0-1,0 2 1,5 10 14,0 1 0,0-1 0,-2 1-1,0 1 1,-1-1 0,0 0 0,-1 1 0,-1 0 0,-1 16-1,0-24 222,0 1 1,-1-1-1,0 1 0,0-1 0,-1 1 0,0-1 0,-1 0 0,0 0 0,0 0 0,-1 0 0,0-1 0,0 1 0,-1-1 0,1 0 0,-2 0 1,1-1-1,-13 12 0,16-16-135,1-1 1,-1 1 0,0-1 0,0 1-1,0-1 1,0 0 0,0 0 0,0 0-1,0 0 1,0 0 0,0 0 0,-1-1-1,1 1 1,0-1 0,0 0 0,-1 1-1,1-1 1,0 0 0,-1 0 0,1 0-1,0-1 1,-4 0 0,3 0-32,1-1 0,0 1 1,0-1-1,0 0 0,0 0 0,0 0 0,0 0 1,0 0-1,1 0 0,-1 0 0,1 0 0,-1-1 1,1 1-1,0 0 0,0-1 0,-1-3 0,-2-8-17,0-1 1,1 0-1,0-1 0,2 1 0,-1-21 0,3 26-6,0-1 1,0 1-1,1 0 1,0-1-1,1 1 0,0 0 1,0 0-1,1 1 1,1-1-1,-1 1 1,2 0-1,-1 0 1,8-8-1,9-10-408,2 1 0,40-35 0,-32 33-758,-31 27 577,5-6 421,-5 5-2193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8.281"/>
    </inkml:context>
    <inkml:brush xml:id="br0">
      <inkml:brushProperty name="width" value="0.025" units="cm"/>
      <inkml:brushProperty name="height" value="0.025" units="cm"/>
    </inkml:brush>
  </inkml:definitions>
  <inkml:trace contextRef="#ctx0" brushRef="#br0">133 20 9769,'0'0'15599,"-10"-5"-15263,4 3-316,4 0-15,-1 1 1,1-1-1,-1 1 0,0 0 0,1 0 0,-1 0 1,0 0-1,0 0 0,0 1 0,1-1 1,-1 1-1,0 0 0,0 0 0,0 0 0,0 0 1,0 1-1,0-1 0,0 1 0,1-1 0,-1 1 1,0 0-1,0 0 0,1 0 0,-1 1 0,1-1 1,-1 1-1,1-1 0,-1 1 0,-3 3 0,1 0 80,2-3-49,1-1 0,0 1 1,0 0-1,0-1 0,0 1 1,1 0-1,-1 0 1,0 0-1,1 0 0,0 1 1,-1-1-1,1 0 1,0 1-1,-1 4 0,38-6 189,-2-3-358,46 2-867,-76 0 952,0 1 0,0-1 0,-1 1 0,1 0 0,0 0 0,0 0 0,-1 0 0,1 1 0,-1 0 0,1-1 0,-1 1 0,0 1 0,0-1 0,0 0 0,0 1 0,4 3 0,-6-5 70,0 0 0,0 1 0,0-1 0,0 0-1,-1 1 1,1-1 0,0 1 0,-1-1 0,1 1 0,0-1 0,-1 1-1,0-1 1,1 1 0,-1-1 0,0 1 0,0 0 0,0-1 0,0 1 0,0-1-1,0 1 1,-1 0 0,1-1 0,0 1 0,-1-1 0,0 3 0,-1-2 87,0 1 1,1-1 0,-1 1 0,-1-1 0,1 0-1,0 1 1,-1-1 0,1 0 0,-1-1 0,1 1 0,-7 3-1,-3 0 337,-1 1 0,-1-2 0,1 0 0,-23 4 0,-31-3-611,66-5-94,1-1 1,0 1 0,-1 0-1,1-1 1,0 1 0,-1 0-1,1-1 1,0 1 0,-1 0 0,1-1-1,0 1 1,0 0 0,-1-1-1,1 1 1,0-1 0,0 1-1,0-1 1,0 1 0,0-1 0,-1 1-1,1-1 1,0 1 0,0 0-1,0-1 1,0 1 0,0-1-1,1 1 1,-1-1 0,0 1 0,0-1-1,0 1 1,0-1 0,1-3-3854,-1-9-10163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9.109"/>
    </inkml:context>
    <inkml:brush xml:id="br0">
      <inkml:brushProperty name="width" value="0.025" units="cm"/>
      <inkml:brushProperty name="height" value="0.025" units="cm"/>
    </inkml:brush>
  </inkml:definitions>
  <inkml:trace contextRef="#ctx0" brushRef="#br0">1 9 7495,'0'0'9663,"0"9"-7640,0 5-1465,-1 18 1424,7 50-1,-6-81-1951,0 0-1,0 0 0,0 0 0,0 0 1,0 0-1,1-1 0,-1 1 0,0 0 1,1 0-1,-1 0 0,0-1 0,1 1 0,-1 0 1,1-1-1,-1 1 0,1 0 0,0-1 1,-1 1-1,1-1 0,-1 1 0,1 0 1,0-1-1,0 0 0,-1 1 0,1-1 1,0 1-1,0-1 0,0 0 0,0 1 0,1-1 46,0 0 0,0-1 0,0 1 0,0 0 0,0-1 0,0 1 0,0-1 0,0 1 0,0-1-1,0 0 1,0 0 0,1-1 0,46-37 841,-48 38-944,41-47 154,-33 36-100,1 0 0,1 0 0,12-10 0,-22 59-155,-7 26 375,7-62-217,-1-1 0,0 0-1,0 1 1,1-1 0,-1 1 0,0-1-1,0 0 1,1 1 0,-1-1 0,0 0 0,1 1-1,-1-1 1,1 0 0,-1 0 0,0 1-1,1-1 1,-1 0 0,1 0 0,-1 0 0,0 0-1,1 1 1,-1-1 0,1 0 0,-1 0-1,1 0 1,-1 0 0,1 0 0,-1 0 0,1 0-1,-1 0 1,1 0 0,-1 0 0,0-1-1,1 1 1,-1 0 0,1 0 0,-1 0 0,1-1-1,-1 1 1,0 0 0,1 0 0,-1-1-1,0 1 1,1 0 0,-1-1 0,0 1 0,1 0-1,-1-1 1,23-14 360,10-17-223,-26 24-156,1 0 0,-1 0 0,2 1 0,-1-1 0,1 2 0,0-1 0,18-8 0,-26 15-13,0 0 0,-1 0 1,1 0-1,0 0 0,-1 0 1,1 0-1,0 0 1,-1 0-1,1 1 0,0-1 1,-1 0-1,1 0 0,-1 1 1,1-1-1,0 0 0,-1 1 1,1-1-1,-1 1 1,1-1-1,-1 0 0,1 1 1,-1-1-1,1 1 0,-1-1 1,0 1-1,1 0 0,-1-1 1,0 1-1,1-1 1,-1 1-1,0 0 0,0-1 1,1 1-1,-1 0 0,0-1 1,0 1-1,0 0 1,0-1-1,0 1 0,0 0 1,0-1-1,0 1 0,-1 0 1,2 42-156,-2-32 138,-2 57-1053,7-68-2759,10-7 473,0-8-1339,-2-2-1718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7:59.453"/>
    </inkml:context>
    <inkml:brush xml:id="br0">
      <inkml:brushProperty name="width" value="0.025" units="cm"/>
      <inkml:brushProperty name="height" value="0.025" units="cm"/>
    </inkml:brush>
  </inkml:definitions>
  <inkml:trace contextRef="#ctx0" brushRef="#br0">25 123 3876,'0'0'18145,"10"2"-16426,-9-1-1687,2 0 79,0 0 0,0 0 0,-1 0-1,1 0 1,0-1 0,0 1 0,0-1-1,0 0 1,0 0 0,0 0 0,0 0-1,0 0 1,0-1 0,0 1 0,0-1-1,0 0 1,0 0 0,-1 0 0,1 0-1,0-1 1,0 1 0,-1-1 0,1 1-1,-1-1 1,0 0 0,1 0 0,3-4-1,26-38 567,-31 41-628,1 1-1,-1-1 1,0 0 0,0 0 0,0 1 0,0-1-1,0 0 1,-1 0 0,1 0 0,-1 0 0,0 0 0,0 0-1,0 0 1,0 0 0,-1-5 0,0 7-36,0 0 0,0 0 0,0 0 0,0 0 0,0 0 0,0 0 0,0 0 0,0 1-1,0-1 1,-1 0 0,1 1 0,0-1 0,0 1 0,-1-1 0,1 1 0,0 0 0,-1-1 0,1 1 0,0 0 0,-1 0 0,1 0 0,0 0 0,-1 0 0,1 0 0,-3 1 0,-35 8-57,33-5 30,1 0-1,-1 1 1,1-1-1,0 1 0,0 0 1,0 0-1,1 1 1,0 0-1,0-1 0,0 1 1,1 0-1,0 1 1,-3 6-1,2-2 1,0 1-1,0 0 1,2 0 0,-1 0 0,1 0-1,0 21 1,2-32 11,0 1 0,0-1-1,0 0 1,1 0 0,-1 0-1,0 1 1,0-1 0,1 0 0,-1 0-1,1 0 1,-1 0 0,1 1-1,-1-1 1,1 0 0,0 0 0,0 0-1,-1 0 1,1-1 0,0 1-1,0 0 1,0 0 0,0 0 0,0-1-1,0 1 1,2 1 0,1-1-70,-1 0 1,1 0-1,-1 0 1,1-1 0,-1 1-1,1-1 1,0 0-1,-1 0 1,5 0-1,2-1-525,1 0 0,-1-1 0,1-1 0,-1 0 0,16-6-1,-8-1-2189,1 0-1,21-16 1,-4-4-4216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0.057"/>
    </inkml:context>
    <inkml:brush xml:id="br0">
      <inkml:brushProperty name="width" value="0.025" units="cm"/>
      <inkml:brushProperty name="height" value="0.025" units="cm"/>
    </inkml:brush>
  </inkml:definitions>
  <inkml:trace contextRef="#ctx0" brushRef="#br0">89 39 4388,'0'0'15092,"-6"11"-13752,-10 25-510,2 0 1,1 1 0,2 1-1,-11 68 1,16-32-612,6-74-262,10-26-934,17-58 134,6 95 1099,-26-10-217,0-2 1,0 1-1,0-1 0,-1 0 0,1 0 1,0-1-1,-1 1 0,1-2 1,-1 1-1,0-1 0,0 0 1,0 0-1,0-1 0,0 1 0,-1-1 1,1-1-1,-1 1 0,0-1 1,-1 0-1,1 0 0,-1 0 1,0 0-1,0-1 0,4-8 0,-1 3 122,-1 0-1,0-1 0,0 0 0,-2 0 0,1 0 0,-1-1 0,-1 0 1,0 0-1,-1 1 0,-1-1 0,1-25 0,-2 38-161,0-1 1,0 0-1,0 0 1,0 1-1,0-1 0,0 0 1,0 1-1,0-1 1,0 0-1,0 0 0,0 1 1,-1-1-1,1 0 1,0 1-1,0-1 0,-1 0 1,1 1-1,0-1 1,-1 0-1,1 1 0,-1-1 1,1 1-1,-1-1 0,1 1 1,-1-1-1,1 1 1,-1-1-1,1 1 0,-1 0 1,0-1-1,1 1 1,-1 0-1,0-1 0,1 1 1,-1 0-1,0 0 1,1 0-1,-1-1 0,0 1 1,1 0-1,-1 0 1,0 0-1,0 0 0,1 0 1,-1 0-1,0 1 1,0-1-1,1 0 0,-1 0 1,0 0-1,1 1 0,-1-1 1,0 1-1,-3 1-17,1 0-1,0 0 0,0 0 1,0 0-1,1 0 1,-1 1-1,1 0 0,-1-1 1,-2 6-1,-8 12 37,-19 45 0,29-57 29,0 0 0,0 0 1,1 0-1,0 1 0,1-1 0,0 0 0,0 1 0,1-1 0,0 12 0,1-18-38,0 0 0,0-1 0,-1 1 0,1-1-1,0 1 1,1-1 0,-1 1 0,0-1 0,0 0 0,1 0-1,-1 0 1,0 1 0,1-1 0,-1 0 0,1-1 0,0 1-1,-1 0 1,1 0 0,0-1 0,-1 1 0,1-1 0,0 1-1,0-1 1,0 0 0,-1 0 0,1 0 0,0 0-1,0 0 1,0 0 0,-1 0 0,3-1 0,61-8-286,-61 8 159,0 0 0,0 0 1,-1 1-1,1-1 1,0 1-1,0-1 0,0 1 1,0 0-1,0 1 1,0-1-1,0 1 0,5 1 1,-8-1 121,1 1 1,-1-1-1,1 1 1,-1-1 0,0 1-1,1-1 1,-1 1-1,0 0 1,0 0-1,0 0 1,-1-1-1,1 1 1,0 0-1,-1 0 1,1 0-1,-1 0 1,1 0-1,-1 1 1,0-1 0,0 0-1,0 0 1,0 0-1,-1 4 1,-11 56 892,40-83-3262,4-20-5429,-14 18-107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0.390"/>
    </inkml:context>
    <inkml:brush xml:id="br0">
      <inkml:brushProperty name="width" value="0.025" units="cm"/>
      <inkml:brushProperty name="height" value="0.025" units="cm"/>
    </inkml:brush>
  </inkml:definitions>
  <inkml:trace contextRef="#ctx0" brushRef="#br0">54 20 3203,'0'0'4869,"-51"2"-3973,49-2-63,2-6-737,0 0-448,0 2-1634,2-2-5573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0.762"/>
    </inkml:context>
    <inkml:brush xml:id="br0">
      <inkml:brushProperty name="width" value="0.025" units="cm"/>
      <inkml:brushProperty name="height" value="0.025" units="cm"/>
    </inkml:brush>
  </inkml:definitions>
  <inkml:trace contextRef="#ctx0" brushRef="#br0">116 170 4740,'-54'7'10229,"44"-5"-5681,22-8 1511,8-12-4898,-11 9-528,5-2-266,-2 2-274,0 0 0,-1-1-1,0 0 1,0 0-1,-1-1 1,0-1 0,-1 0-1,13-22 1,-22 33-93,1 1 0,-1-1 0,0 1 0,0-1 1,0 1-1,1 0 0,-1-1 0,0 1 0,0-1 0,0 1 0,0-1 0,0 1 0,0-1 1,0 1-1,0-1 0,0 1 0,0-1 0,0 1 0,0-1 0,0 1 0,0-1 0,-1 1 1,1-1-1,0 1 0,0-1 0,0 1 0,-1 0 0,1-1 0,0 1 0,-1-1 0,1 1 1,0 0-1,-1-1 0,1 1 0,-1-1 0,-19 1-12,-23 16-12,28-6 158,0 1 1,2 1-1,-1 0 1,1 0-1,1 1 1,0 1-1,1 0 0,1 1 1,0 0-1,-9 20 1,18-33-130,0 1 0,1-1 1,-1 0-1,1 1 1,-1-1-1,1 0 0,0 1 1,0-1-1,0 0 0,0 1 1,1-1-1,-1 1 0,0-1 1,1 0-1,0 0 1,0 1-1,-1-1 0,1 0 1,1 0-1,-1 0 0,0 0 1,0 0-1,1 0 0,-1 0 1,1 0-1,0-1 0,-1 1 1,1 0-1,0-1 1,0 0-1,0 1 0,0-1 1,0 0-1,0 0 0,1 0 1,-1 0-1,2 0 0,2 1-21,-1 0 0,0 0-1,0-1 1,1 1-1,-1-1 1,1-1 0,-1 1-1,1-1 1,0 0-1,-1 0 1,1-1 0,-1 1-1,1-1 1,-1 0-1,7-3 1,-5 0-61,0 0-1,0-1 1,0 0 0,0 0 0,-1-1-1,0 0 1,0 0 0,-1 0-1,1-1 1,-1 0 0,-1 0 0,1 0-1,-1 0 1,-1-1 0,1 0-1,-1 0 1,-1 0 0,1 0 0,-1 0-1,-1 0 1,0-1 0,1-16-1,-2 24 63,-1-1 0,1 0 0,-1 1 0,1-1 0,-1 1 0,1-1 0,-1 1 0,0-1 0,0 1 0,0-1 1,0 1-1,0 0 0,0 0 0,0-1 0,0 1 0,0 0 0,-1 0 0,1 0 0,0 0 0,-1 0 0,1 0 0,-1 1 0,1-1 0,-1 0 0,1 1 0,-1-1 0,0 1 0,1 0 0,-1 0 0,0-1 0,1 1 0,-3 0 0,2 0-221,0 0 0,1 0 0,-1 0 0,0 1 0,0-1 0,0 0 0,1 1-1,-1-1 1,0 1 0,1 0 0,-1 0 0,0-1 0,-1 3 0,2-3-242,0 1-1,0 0 1,0 0-1,0 0 1,0 0-1,0 0 1,1 0-1,-1 0 1,0 1-1,1-1 1,-1 0-1,1 0 1,-1 0-1,1 1 1,0-1-1,-1 0 1,1 0-1,0 1 1,0-1-1,0 2 1,0 0-4407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09:33.144"/>
    </inkml:context>
    <inkml:brush xml:id="br0">
      <inkml:brushProperty name="width" value="0.025" units="cm"/>
      <inkml:brushProperty name="height" value="0.025" units="cm"/>
    </inkml:brush>
  </inkml:definitions>
  <inkml:trace contextRef="#ctx0" brushRef="#br0">77 17 2530,'0'0'2221,"-9"-1"-1100,-1 2-796,6-1-206,1 0 1,-1 0-1,1 0 0,0 0 0,-1 0 0,1-1 0,-1 0 0,1 0 0,0 0 1,0 0-1,0 0 0,-4-2 0,0-3 2128,4 5 15,7 14-2164,-2-9-80,0 0-1,0-1 1,1 1 0,-1-1-1,1 0 1,0 1 0,0-1-1,0-1 1,0 1 0,0 0-1,1-1 1,-1 0 0,1 1-1,0-1 1,-1-1 0,1 1-1,0-1 1,0 1 0,0-1-1,8 1 1,9 2-10,0-1 0,36 0 0,293 15 356,-138-5 17,354-21 0,275-40-220,728 68 212,-366-19-330,-622-17 210,114-1-159,883 65-31,-1446-42-62,497 2 195,-95-4 3,-435-1 52,167 28 0,-263-30-317,52 15-114,-53-15-108,1 0-1,-1 0 1,0 1 0,0-1 0,0 1 0,0-1-1,-1 1 1,1 0 0,0-1 0,-1 1-1,1 0 1,1 4 0,2 11-6033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1.180"/>
    </inkml:context>
    <inkml:brush xml:id="br0">
      <inkml:brushProperty name="width" value="0.025" units="cm"/>
      <inkml:brushProperty name="height" value="0.025" units="cm"/>
    </inkml:brush>
  </inkml:definitions>
  <inkml:trace contextRef="#ctx0" brushRef="#br0">164 145 3972,'0'0'16922,"-9"-4"-15405,6 1-1439,0 1-1,1 0 1,-1 1 0,0-1 0,-1 0 0,1 1 0,0 0 0,0 0 0,-1 0 0,1 0 0,0 0 0,-1 1 0,1-1 0,-1 1 0,1 0 0,-1 0 0,1 0 0,0 1 0,-1-1 0,1 1 0,-1 0 0,1 0 0,0 0 0,0 0 0,-1 1 0,1-1 0,0 1 0,0 0 0,0 0 0,1 0 0,-1 0 0,-4 5 0,3-3 53,-1 0 0,1 1 0,0-1 1,1 1-1,-1 0 0,1 0 0,0 1 1,1-1-1,-1 1 0,1-1 1,0 1-1,0 0 0,1 0 0,-1 0 1,1 0-1,0 7 0,2-12-121,-1 0 0,1-1 0,-1 1 0,1 0 0,-1-1 0,1 1 0,-1 0 0,1-1 0,0 1 0,-1-1 0,1 1 0,0-1 0,0 1 1,-1-1-1,1 0 0,0 1 0,0-1 0,0 0 0,0 1 0,-1-1 0,1 0 0,0 0 0,0 0 0,0 0 0,0 0 0,0 0 0,-1 0 0,1 0 0,0 0 0,0-1 0,0 1 0,0 0 0,0 0 0,1-1 0,32-9 125,-16-3-114,0-1 1,0 0-1,-1-1 0,-1-1 1,-1 0-1,0-1 0,-1-1 1,-1 0-1,-1-1 0,0 0 1,9-24-1,-14 21-46,-18 31-92,-20 29 35,14-12 112,-24 48-1,37-66-32,1 0-1,0 0 0,0 0 1,1 0-1,0 0 1,0 0-1,1 1 0,0-1 1,0 1-1,1-1 1,1 14-1,0-21-104,-1 0 1,1 0 0,-1 0-1,1 0 1,-1-1-1,1 1 1,0 0-1,-1 0 1,1 0-1,0 0 1,0-1-1,-1 1 1,1 0-1,0-1 1,0 1-1,0-1 1,0 1-1,0-1 1,0 1-1,0-1 1,0 0-1,0 0 1,0 1 0,0-1-1,0 0 1,0 0-1,0 0 1,2 0-1,31-5-6277,-12-10-523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8:01.752"/>
    </inkml:context>
    <inkml:brush xml:id="br0">
      <inkml:brushProperty name="width" value="0.025" units="cm"/>
      <inkml:brushProperty name="height" value="0.025" units="cm"/>
    </inkml:brush>
  </inkml:definitions>
  <inkml:trace contextRef="#ctx0" brushRef="#br0">25 58 4164,'0'0'21588,"11"4"-21032,34 12-140,-43-15-392,0-1 0,0 1 1,0-1-1,-1 0 0,1 1 0,0-1 0,0 0 1,0 0-1,0-1 0,-1 1 0,1 0 1,0 0-1,0-1 0,0 1 0,-1-1 0,1 0 1,0 0-1,-1 1 0,1-1 0,-1 0 0,1 0 1,-1 0-1,1-1 0,-1 1 0,0 0 1,1 0-1,-1-1 0,0 1 0,0-1 0,1-2 1,0 1-2,0-1 1,0 1-1,-1-1 1,1 0-1,-1 0 1,0 1-1,0-1 0,0 0 1,-1 0-1,1-7 1,-2 10-21,1 0 1,-1 1-1,1-1 1,-1 0-1,0 1 0,1-1 1,-1 1-1,1-1 1,-1 1-1,0-1 1,1 1-1,-1-1 0,0 1 1,0 0-1,1 0 1,-1-1-1,0 1 0,0 0 1,0 0-1,1 0 1,-1 0-1,0 0 1,0 0-1,0 0 0,0 0 1,1 0-1,-1 0 1,-1 0-1,-27 5-33,22-1 29,0 0-1,0 1 1,1-1-1,-1 1 1,1 1-1,1-1 1,-1 1-1,1 0 1,0 0-1,0 0 1,1 1 0,-1 0-1,2 0 1,-1 0-1,1 0 1,0 0-1,-3 15 1,5-22 6,1 1 0,0 0 1,0 0-1,0-1 0,1 1 1,-1 0-1,0 0 0,0 0 1,0-1-1,0 1 0,1 0 1,-1-1-1,0 1 0,1 0 1,-1-1-1,1 1 0,-1 0 1,1-1-1,-1 1 0,1-1 1,-1 1-1,1-1 0,-1 1 1,1-1-1,0 1 0,-1-1 1,1 1-1,0-1 0,-1 0 1,3 1-1,30 2 112,-22-4-104,1 0 1,-1-1-1,19-7 1,28-20-562,-49 23 465,0 0-1,0 1 1,1 0-1,0 1 1,-1 0-1,1 1 1,1 0-1,-1 0 1,15-1-1,-24 8 167,0 0 0,0 0 0,0-1 0,-1 1 0,1 0 0,-1 0 0,0 0 0,0 0 0,-1 7 0,1-8 22,-1 12 56,1-13-55,-1 0 1,1 1-1,0-1 1,0 0 0,0 0-1,0 0 1,0 1 0,1-1-1,-1 0 1,1 0-1,1 4 1,-1-5-62,0 0-1,1 0 0,-1 0 1,0-1-1,1 1 1,-1 0-1,1-1 1,-1 1-1,0-1 0,1 1 1,-1-1-1,1 0 1,-1 0-1,1 0 1,-1 0-1,1 0 1,-1 0-1,1 0 0,-1 0 1,1 0-1,2-1 1,6-2-8,-1 1 1,1-2 0,0 1-1,-1-1 1,0-1 0,0 1-1,0-2 1,-1 1 0,15-13-1,-12 9-69,1 1-1,0 0 0,23-10 0,-35 23-6,1 0 0,-1 0-1,0 0 1,-1 0 0,1 0-1,-1 0 1,-2 7-1,2-5-404,-8 23-7653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18.927"/>
    </inkml:context>
    <inkml:brush xml:id="br0">
      <inkml:brushProperty name="width" value="0.025" units="cm"/>
      <inkml:brushProperty name="height" value="0.025" units="cm"/>
    </inkml:brush>
  </inkml:definitions>
  <inkml:trace contextRef="#ctx0" brushRef="#br0">0 104 12075,'0'0'9513,"75"4"-7975,-30-11-257,11-5-416,2-4-417,1 2-352,-4 0-64,-6 4-32,-9 1-96,-9 1-704,-8 4-610,-5 3-351,-8-2-962,-5 0-1601,-5-3-1185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19.271"/>
    </inkml:context>
    <inkml:brush xml:id="br0">
      <inkml:brushProperty name="width" value="0.025" units="cm"/>
      <inkml:brushProperty name="height" value="0.025" units="cm"/>
    </inkml:brush>
  </inkml:definitions>
  <inkml:trace contextRef="#ctx0" brushRef="#br0">1 47 12460,'0'0'7863,"8"-4"-6726,7-3-867,0 1 1,1 0-1,0 1 0,0 1 0,0 1 0,20-2 1,7 1-83,60 2 1,-100 2-193,0 0 1,-1 0-1,1 0 0,0 0 0,0 1 1,0 0-1,0-1 0,-1 1 0,1 0 1,0 0-1,-1 0 0,1 0 0,0 1 1,-1-1-1,0 1 0,1 0 1,3 3-1,-5-3 40,0 0-1,0-1 1,0 1 0,0 0-1,0 0 1,-1 0 0,1 0 0,-1 0-1,1 0 1,-1 0 0,0 0-1,1 1 1,-1-1 0,0 0 0,-1 0-1,1 0 1,0 0 0,-1 4 0,-2 2 163,0 1 0,-1-1 1,0 1-1,0-1 0,-1 0 1,0 0-1,0-1 1,-1 0-1,-9 10 0,-3 1-86,-2-1 1,0-1-1,0 0 0,-25 12 0,32-23-1644,5-4-2474,4-1-3298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0.235"/>
    </inkml:context>
    <inkml:brush xml:id="br0">
      <inkml:brushProperty name="width" value="0.025" units="cm"/>
      <inkml:brushProperty name="height" value="0.025" units="cm"/>
    </inkml:brush>
  </inkml:definitions>
  <inkml:trace contextRef="#ctx0" brushRef="#br0">170 95 7143,'0'0'8723,"3"-8"-6353,7-27-411,-10 34-1868,0 0 0,1-1 0,-1 1 1,0 0-1,0 0 0,0 0 0,0 0 0,0 0 0,0-1 0,0 1 0,-1 0 1,1 0-1,0 0 0,0 0 0,-1 0 0,1 0 0,-1 0 0,1 0 0,-1 0 1,0 0-1,1 0 0,-1 0 0,0 0 0,0 0 0,1 0 0,-1 1 0,0-1 0,0 0 1,0 1-1,0-1 0,0 0 0,0 1 0,0-1 0,0 1 0,0 0 0,0-1 1,0 1-1,-1 0 0,1 0 0,0-1 0,0 1 0,0 0 0,0 0 0,0 0 1,-1 1-1,1-1 0,-1 0 0,-3 0 23,-1 1 0,1-1 1,-1 1-1,1 0 0,0 0 1,0 1-1,-1 0 0,-6 3 1,4 0-57,1 1 0,0 0 1,0 0-1,0 0 1,1 1-1,0 0 1,0 0-1,1 1 1,0 0-1,0 0 0,0 0 1,1 0-1,1 1 1,0-1-1,0 1 1,0 0-1,1 0 1,-1 11-1,3-19-56,0 0 0,-1 0 1,1 0-1,0 0 0,0 0 1,0 0-1,0 0 0,1 0 0,-1 0 1,0 0-1,0-1 0,0 1 1,1 0-1,-1 0 0,1 0 0,-1 0 1,1 0-1,-1 0 0,1-1 0,-1 1 1,1 0-1,0 0 0,-1-1 1,1 1-1,0 0 0,0-1 0,-1 1 1,2 0-1,0 0 5,0-1 0,0 0 0,1 1 0,-1-1 0,0 0 0,0 0 0,0 0 0,0 0 0,0 0 0,0-1 0,0 1 0,4-1 0,4-3 30,0 1 0,0-2 0,-1 1 0,13-8 0,-2-2-13,-2 1 1,1-2-1,20-21 1,-32 29-7,-1 0 0,0-1 0,0 0 1,0 0-1,-1 0 0,0 0 0,0-1 1,-1 0-1,0 0 0,3-14 1,-21 75-95,9-37 126,1-1-1,0 1 1,1 0 0,0-1-1,2 1 1,-1 27 0,3-40-32,-1-1 0,1 0 0,-1 0 0,1 0 0,0 0 0,0 0 0,0 0 0,-1 0 0,1 0 0,0 0 0,0 0 1,0 0-1,0 0 0,1-1 0,-1 1 0,0 0 0,0-1 0,0 1 0,1-1 0,-1 1 0,0-1 0,0 0 0,1 0 0,-1 1 0,0-1 0,1 0 0,-1 0 0,0 0 1,1 0-1,-1 0 0,0-1 0,1 1 0,-1 0 0,0-1 0,2 0 0,50-14 464,-27 2-389,-2-2 1,0 0 0,0-2-1,25-24 1,19-12-13,-68 52-85,0 1 0,1-1 0,-1 1 0,0 0 0,1-1 0,-1 1 0,1 0 0,-1-1 0,1 1 0,-1 0 0,1 0 0,-1 0 0,1-1-1,-1 1 1,1 0 0,-1 0 0,1 0 0,-1 0 0,1 0 0,-1 0 0,1 0 0,-1 0 0,1 0 0,0 0 0,-1 0 0,1 0 0,-1 1 0,1-1 0,-1 0-1,1 0 1,-1 0 0,1 1 0,-1-1 0,0 0 0,1 1 0,0 0 0,6 24 167,-9 50 563,1-52-456,1-23-256,0 1 0,1-1 0,-1 1 0,0 0 0,1-1 0,-1 1 0,1-1 0,-1 1 0,1-1 0,-1 0 0,1 1 0,-1-1 0,1 1 0,-1-1 0,1 0 0,-1 1 0,1-1 0,0 0 0,-1 0 1,1 0-1,-1 1 0,1-1 0,0 0 0,-1 0 0,1 0 0,0 0 0,-1 0 0,1 0 0,0 0 0,-1 0 0,1 0 0,-1 0 0,1-1 0,0 1 0,-1 0 0,1 0 0,0-1 0,-1 1 0,1-1 0,29-10 178,13-22-46,-38 27-153,1 1 0,0-1 0,0 1 0,1 1-1,0-1 1,0 1 0,0 1 0,0-1 0,12-3 0,-18 7-63,-1 0 0,1 0 0,0 1 0,-1-1 0,1 0 0,0 0-1,-1 1 1,1-1 0,0 0 0,-1 1 0,1-1 0,-1 1 0,1-1 0,-1 1 0,1-1 0,-1 1 0,1-1 0,-1 1 0,1 0 0,-1-1 0,0 1 0,1 0 0,-1-1 0,0 1 0,0 0 0,0-1-1,1 1 1,-1 0 0,0-1 0,0 1 0,0 1 0,6 33-3105,-4-17-2181,2-7-853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1.305"/>
    </inkml:context>
    <inkml:brush xml:id="br0">
      <inkml:brushProperty name="width" value="0.025" units="cm"/>
      <inkml:brushProperty name="height" value="0.025" units="cm"/>
    </inkml:brush>
  </inkml:definitions>
  <inkml:trace contextRef="#ctx0" brushRef="#br0">111 280 11755,'0'0'10453,"-9"-2"-9701,7 1-695,0 0 0,0 0 0,0 1 0,-1-1 0,1 1 0,0 0 0,0 0 0,-1 0 0,1 0 0,0 0 0,0 0 0,-1 0-1,1 1 1,0-1 0,0 1 0,0 0 0,0-1 0,0 1 0,0 0 0,0 0 0,0 0 0,-4 3 0,1 1 137,1 0-1,-1 1 1,1-1 0,0 1 0,1 0 0,-1 0-1,1 0 1,-3 10 0,4-12-107,0 0-1,1 0 1,-1 0 0,1 0-1,0 0 1,1 0 0,-1 0 0,1 0-1,-1 5 1,2-7-72,-1-1 1,0 0 0,1 0-1,-1 0 1,0-1-1,1 1 1,-1 0-1,1 0 1,0 0 0,-1 0-1,1 0 1,0-1-1,0 1 1,-1 0-1,1 0 1,0-1-1,0 1 1,0-1 0,0 1-1,0-1 1,0 1-1,0-1 1,0 0-1,0 1 1,0-1-1,0 0 1,0 0 0,0 1-1,0-1 1,0 0-1,0 0 1,0 0-1,0-1 1,0 1 0,0 0-1,0 0 1,0 0-1,0-1 1,2 0-1,5-1 60,0 0 0,0-1 0,0 0-1,0-1 1,-1 0 0,1 0-1,-1 0 1,0-1 0,0 0 0,-1-1-1,1 1 1,6-9 0,9-10-8,33-48-1,-43 55 1,-1 0 0,-1-1 0,-1-1-1,0 1 1,11-41 0,-18 50-78,-19 43-18,7-19 74,8-10-46,-7 10 85,0 0 0,1 1 0,0 0 0,2 0 0,0 1-1,1 0 1,0 0 0,2 0 0,-3 27 0,6-43-82,0 1 1,0-1-1,0 1 0,0-1 0,1 1 1,-1-1-1,0 1 0,1-1 0,-1 1 1,1-1-1,0 0 0,-1 1 0,1-1 0,0 0 1,0 1-1,0-1 0,0 0 0,0 0 1,0 0-1,0 0 0,0 0 0,0 0 1,2 1-1,0-1-2,1 1 1,-1-1 0,0 0 0,1 0-1,-1 0 1,0 0 0,1-1-1,-1 1 1,8-1 0,-3 0-32,1-1 1,-1 0 0,1 0-1,-1-1 1,0 0-1,0 0 1,0-1-1,8-4 1,36-30-124,-49 35 153,-1-1 1,1 1 0,-1-1-1,0 1 1,0-1 0,0 0-1,0 0 1,0 0-1,-1 0 1,1 0 0,-1 0-1,0 0 1,0 0 0,0-1-1,0 1 1,0-4 0,-2 7-13,-1 0 1,1 0-1,-1 0 1,1 1-1,0-1 1,-1 0-1,1 1 1,-1-1-1,1 1 1,0-1 0,-1 1-1,1-1 1,0 1-1,-2 1 1,0 1 14,-1 0 1,1 0 0,0 0-1,0 1 1,0-1 0,0 1-1,0 0 1,1 0 0,0 0-1,-1 0 1,2 0 0,-1 0-1,0 1 1,1-1 0,0 0-1,0 1 1,0-1 0,1 1-1,-1 5 1,2-9-16,-1 0-1,1 0 0,0 0 1,0-1-1,-1 1 1,1 0-1,0 0 0,0 0 1,0-1-1,0 1 1,0-1-1,0 1 1,0 0-1,1-1 0,-1 0 1,0 1-1,0-1 1,0 0-1,0 1 0,0-1 1,1 0-1,-1 0 1,0 0-1,0 0 1,0 0-1,3-1 0,33-5-959,-33 3 967,1-1 0,-1 1 0,0-1-1,0 0 1,-1-1 0,1 1 0,-1-1 0,0 1 0,0-1-1,0 0 1,0 0 0,-1 0 0,0-1 0,0 1-1,-1 0 1,0-1 0,1 1 0,-1-12 0,2 16-11,1-1 1,-1 1 0,0 1 0,0-1-1,0 0 1,1 1 0,-1 0-1,0 0 1,7 0 0,7-1-35,-2-2 57,1-1-1,-1-1 1,0 0-1,-1-1 1,1-1-1,-1 0 1,-1-1-1,1-1 1,-1 0 0,15-14-1,-20 17 1,-1-1 0,0 0 0,0-1-1,-1 0 1,0 0 0,0 0 0,-1 0 0,0-1-1,-1 0 1,1 0 0,-2 0 0,1-1 0,-1 1-1,-1-1 1,0 0 0,0 0 0,0-12 0,-2 22-4,0 0 0,0-1 1,0 1-1,0 0 0,-1-1 1,1 1-1,0 0 0,0-1 1,0 1-1,0 0 0,0-1 1,-1 1-1,1 0 0,0 0 1,0-1-1,-1 1 0,1 0 1,0 0-1,0 0 0,-1-1 1,1 1-1,0 0 0,-1 0 1,1 0-1,0 0 0,-1 0 1,1-1-1,0 1 0,0 0 1,-1 0-1,1 0 0,-1 0 1,1 0-1,0 0 0,-1 0 0,1 0 1,0 0-1,-1 0 0,1 0 1,0 1-1,0-1 0,-1 0 1,1 0-1,0 0 0,-1 0 1,1 0-1,0 1 0,-1-1 1,1 0-1,0 0 0,0 0 1,-1 1-1,1-1 0,0 0 1,0 0-1,-1 1 0,-16 13 15,11-2-25,0 0 1,0 0-1,1 0 1,1 1-1,0-1 0,1 1 1,0 0-1,1 1 0,1-1 1,0 0-1,1 0 0,0 1 1,1-1-1,0 0 0,1 0 1,0 0-1,2 0 0,-1 0 1,1 0-1,1-1 0,0 0 1,9 14-1,-30-45-422,0 1-1,-35-31 1,-16-17 1267,66 66-802,0-1-1,1 1 1,-1-1 0,1 0-1,-1 1 1,1-1-1,-1 1 1,1-1 0,-1 0-1,1 0 1,0 1-1,-1-1 1,1 0-1,0 1 1,-1-1 0,1 0-1,0 0 1,0 0-1,0 1 1,0-1 0,0 0-1,0 0 1,0 0-1,0 1 1,0-1-1,0 0 1,1 0 0,-1 0-1,0 1 1,1-3-1,0 2-11,1 0 0,-1-1 0,1 1-1,-1 0 1,1 0 0,0 0 0,0 0-1,-1 0 1,1 0 0,0 0 0,0 1-1,3-1 1,72-10-208,-63 10 273,22-1-272,19-3-1767,0-6-3868,-16-1-1532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2.275"/>
    </inkml:context>
    <inkml:brush xml:id="br0">
      <inkml:brushProperty name="width" value="0.025" units="cm"/>
      <inkml:brushProperty name="height" value="0.025" units="cm"/>
    </inkml:brush>
  </inkml:definitions>
  <inkml:trace contextRef="#ctx0" brushRef="#br0">130 33 6150,'2'-1'608,"-1"0"1,0-1-1,0 1 0,0 0 1,0-1-1,0 1 1,0-1-1,-1 1 0,1-1 1,0 1-1,-1-1 1,1 0-1,0-1 0,-1 2-385,-1 1 0,1-1-1,0 1 1,0-1 0,0 1 0,0 0-1,0-1 1,0 1 0,0-1-1,-1 1 1,1 0 0,0-1-1,0 1 1,-1 0 0,1-1 0,0 1-1,0 0 1,-1-1 0,1 1-1,0 0 1,-1 0 0,1-1-1,-1 1 1,1 0 0,0 0-1,-1 0 1,1-1 0,-1 1 0,1 0-1,0 0 1,-1 0 0,-20 1 3815,-2 10-4785,-19 22 895,39-31-144,1 1 0,0-1 0,0 0 0,0 0 0,0 1 0,0 0 0,0-1 0,0 1 0,1 0 0,-1 0 0,1-1 0,0 1 0,0 0 0,-1 5 0,5-7-5,-1 0 1,1 0-1,0-1 0,0 1 0,-1-1 1,1 0-1,0 1 0,0-1 0,0 0 0,5-1 1,-4 0 3,38 0-15,-29-1 12,1 1 0,-1 1 0,1 0 1,-1 1-1,26 5 0,-38-6 2,0 0-1,0 1 0,0-1 1,0 0-1,0 1 1,-1-1-1,1 0 0,0 1 1,0-1-1,-1 1 1,1-1-1,0 1 0,-1-1 1,1 1-1,0 0 1,-1-1-1,1 1 0,-1 0 1,1-1-1,-1 1 0,0 0 1,1 0-1,-1 0 1,0-1-1,1 1 0,-1 0 1,0 0-1,0 0 1,0 0-1,1-1 0,-1 1 1,0 0-1,0 0 1,-1 0-1,1 0 0,0 0 1,0-1-1,0 1 1,0 0-1,-1 0 0,1 0 1,0 0-1,-1-1 1,1 1-1,-1 0 0,1 0 1,-1-1-1,1 1 0,-1 0 1,0-1-1,1 1 1,-1-1-1,-1 2 0,-37 31 693,15-20-292,0-1 1,-1-1 0,-1-1-1,-53 13 1,93-26-2002,15-3-3180,54-19-1,-42 7-1103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2.601"/>
    </inkml:context>
    <inkml:brush xml:id="br0">
      <inkml:brushProperty name="width" value="0.025" units="cm"/>
      <inkml:brushProperty name="height" value="0.025" units="cm"/>
    </inkml:brush>
  </inkml:definitions>
  <inkml:trace contextRef="#ctx0" brushRef="#br0">42 0 9673,'0'0'13485,"-4"8"-12129,-3 9-981,0 0 0,2 0 0,0 1 0,1 0 0,0 0 0,2 0 0,-1 19 0,3-36-392,0 0 0,0-1 1,0 1-1,0-1 0,0 1 0,0 0 1,0-1-1,0 1 0,0-1 0,0 1 0,0 0 1,1-1-1,-1 1 0,0-1 0,0 1 0,1-1 1,-1 1-1,0-1 0,1 1 0,-1-1 1,1 0-1,-1 1 0,0-1 0,1 1 0,-1-1 1,1 0-1,-1 1 0,1-1 0,-1 0 0,1 0 1,0 1-1,-1-1 0,1 0 0,-1 0 1,1 0-1,-1 0 0,1 0 0,0 0 0,-1 0 1,1 0-1,-1 0 0,1 0 0,1 0 0,-1 0-207,1-1-1,-1 1 0,1 0 0,-1-1 1,1 0-1,-1 1 0,0-1 0,1 0 1,-1 0-1,0 0 0,1 0 0,-1 0 1,0 0-1,0 0 0,2-2 0,0-2-786,-1 1 0,0-1 0,0 0 0,0 0 0,-1 0 1,0 0-1,2-7 0,1-18-5465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2.959"/>
    </inkml:context>
    <inkml:brush xml:id="br0">
      <inkml:brushProperty name="width" value="0.025" units="cm"/>
      <inkml:brushProperty name="height" value="0.025" units="cm"/>
    </inkml:brush>
  </inkml:definitions>
  <inkml:trace contextRef="#ctx0" brushRef="#br0">0 0 9769,'0'0'13165,"8"15"-14030,8-8-1986,1 2-3042,8-3-3909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3.302"/>
    </inkml:context>
    <inkml:brush xml:id="br0">
      <inkml:brushProperty name="width" value="0.025" units="cm"/>
      <inkml:brushProperty name="height" value="0.025" units="cm"/>
    </inkml:brush>
  </inkml:definitions>
  <inkml:trace contextRef="#ctx0" brushRef="#br0">100 263 13805,'0'0'2354,"-9"5"27,0 2-1805,0 0-1,0 0 1,0 1-1,1 0 1,-8 10-1,12-13-401,1-1 0,0 1 0,0-1 0,0 1 0,1 0 0,-1 0-1,1 0 1,1 0 0,-1 0 0,1 1 0,-1-1 0,2 1 0,-1-1 0,0 0 0,1 8-1,1-12-166,-1 1 0,0-1-1,1 0 1,-1 0 0,1 0-1,-1 0 1,1 0 0,0 0-1,-1 0 1,1-1 0,0 1-1,0 0 1,-1 0 0,1 0-1,0-1 1,0 1 0,0 0-1,0-1 1,0 1-1,0-1 1,0 1 0,0-1-1,0 0 1,0 1 0,1-1-1,-1 0 1,0 0 0,0 0-1,0 0 1,0 0 0,0 0-1,0 0 1,1 0 0,-1 0-1,1-1 1,4 1 29,0-1 0,0 0 0,0 0 0,0-1 0,0 0 0,5-2 0,3-3 3,-1 0 1,-1-2 0,1 1-1,-1-1 1,0-1 0,-1 0-1,0-1 1,-1 0 0,0 0-1,-1-1 1,0-1 0,14-26-1,-14 21 21,-1-1 1,-1 0-1,0 0 0,-1-1 0,-1 0 0,-1 0 0,-1-1 0,1-39 1,-4 58-57,1-1 0,-1 1 0,0 0 0,0 0 0,0 0 0,-1 0 0,1 0 1,0 0-1,-1 0 0,0 0 0,1 0 0,-1 0 0,0 0 0,0 0 0,0 1 1,0-1-1,0 0 0,0 0 0,-3-2 0,3 3 1,-1 1 0,1 0 0,0-1 0,-1 1 0,1-1 0,0 1 0,-1 0-1,1 0 1,-1 0 0,1 0 0,0 0 0,-1 0 0,1 0 0,-1 1 0,1-1 0,0 0 0,-1 1 0,1-1 0,0 1 0,0-1 0,-2 2-1,-6 4 19,0-1-1,0 2 1,1-1-1,0 1 1,-13 15-1,12-11-15,-44 55 187,48-61-176,2 2-1,-1-1 0,1 0 0,0 1 1,0-1-1,0 1 0,1 0 0,0 0 1,-1 10-1,3-16-15,0-1-1,0 1 1,1 0-1,-1 0 1,0 0 0,0 0-1,1 0 1,-1 0-1,1 0 1,-1 0 0,1 0-1,-1-1 1,1 1 0,-1 0-1,1 0 1,0-1-1,0 1 1,-1 0 0,1-1-1,0 1 1,0-1 0,0 1-1,-1-1 1,1 1-1,0-1 1,0 0 0,0 1-1,0-1 1,0 0-1,0 0 1,0 1 0,0-1-1,2 0 1,40 2-6,-35-2-26,1 0-3,9 0-341,0 0-1,0 1 1,30 6 0,-45-6 342,0-1 1,0 1-1,1 0 1,-1 0-1,0 0 1,0 0-1,0 1 1,-1-1-1,1 1 1,0 0-1,0 0 0,-1 0 1,1 0-1,-1 0 1,0 0-1,1 1 1,-1-1-1,0 1 1,-1-1-1,1 1 1,0 0-1,-1 0 1,1 0-1,-1 0 1,0 0-1,0 0 1,1 6-1,-2-8-19,2 60-392,-8-39-4401,0-13-3527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27.291"/>
    </inkml:context>
    <inkml:brush xml:id="br0">
      <inkml:brushProperty name="width" value="0.025" units="cm"/>
      <inkml:brushProperty name="height" value="0.025" units="cm"/>
    </inkml:brush>
  </inkml:definitions>
  <inkml:trace contextRef="#ctx0" brushRef="#br0">1 138 6566,'0'0'10047,"13"-5"-9219,61-17-106,1 2 1,1 4 0,136-12 0,251 11-112,-251 14-782,-152-3-2276,-21-3-3739,-7-3-2686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3.677"/>
    </inkml:context>
    <inkml:brush xml:id="br0">
      <inkml:brushProperty name="width" value="0.025" units="cm"/>
      <inkml:brushProperty name="height" value="0.025" units="cm"/>
    </inkml:brush>
  </inkml:definitions>
  <inkml:trace contextRef="#ctx0" brushRef="#br0">1 1 5669,'0'0'17286,"4"10"-16208,4 17-519,-1 1 0,-1-1 0,-1 1 0,-1 0 0,-1 34-1,13 84 227,-3-109-492,-13-37-364,1 1-1,-1-1 0,0 1 1,0-1-1,1 0 0,-1 1 1,1-1-1,-1 1 0,0-1 1,1 1-1,-1-1 0,1 0 0,-1 1 1,1-1-1,-1 0 0,1 0 1,-1 1-1,1-1 0,-1 0 1,1 0-1,-1 0 0,1 0 1,0 0-1,-1 1 0,1-1 1,-1 0-1,1 0 0,-1-1 1,1 1-1,0 0 0,-1 0 1,1 0-1,-1 0 0,1 0 1,-1-1-1,1 1 0,-1 0 1,1 0-1,-1-1 0,1 1 1,-1 0-1,1-1 0,-1 1 1,1 0-1,-1-1 0,0 1 1,1-1-1,-1 1 0,0-1 1,1 1-1,-1-1 0,0 1 0,0-1 1,1 1-1,-1-1 0,0 1 1,0-1-1,0 0 0,0 1 1,0-2-1,15-24-10028,-9 12 945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4.457"/>
    </inkml:context>
    <inkml:brush xml:id="br0">
      <inkml:brushProperty name="width" value="0.025" units="cm"/>
      <inkml:brushProperty name="height" value="0.025" units="cm"/>
    </inkml:brush>
  </inkml:definitions>
  <inkml:trace contextRef="#ctx0" brushRef="#br0">129 62 15246,'0'0'7079,"-10"-5"-6177,-32-13-293,40 17-590,0 1 0,0-1 1,0 1-1,0-1 0,0 1 0,0 0 1,0 0-1,0 0 0,0 0 0,-1 0 1,1 1-1,0-1 0,0 1 1,0-1-1,0 1 0,0 0 0,0 0 1,0-1-1,1 1 0,-1 1 0,0-1 1,0 0-1,1 0 0,-1 1 0,1-1 1,-1 1-1,1-1 0,-1 1 0,1 0 1,0-1-1,0 1 0,0 0 1,0 0-1,0 0 0,0 0 0,0 4 1,-2 1 99,0 0 1,1 0-1,0 1 1,1-1-1,0 1 1,0-1-1,0 1 1,1 9-1,1-16-106,-1 0-1,0 0 0,0 0 0,1 0 1,-1 0-1,0 0 0,1 0 1,-1 0-1,1 0 0,-1 0 0,1-1 1,0 1-1,-1 0 0,1 0 0,0 0 1,0-1-1,0 1 0,-1 0 1,1-1-1,0 1 0,0-1 0,0 1 1,0-1-1,0 1 0,2 0 1,34 2 182,-27-4-158,1-1 0,-1 0 0,1 0 0,18-8 0,-9-1-21,0-1 1,0 0 0,-2-2 0,28-24 0,6-6 0,-51 43-17,-1 1 0,0-1 0,1 1 0,-1-1 0,1 1 0,-1 0 0,0-1 0,1 1 0,-1 0 0,1-1 0,-1 1 0,1 0 0,-1-1 0,1 1 0,-1 0 0,1 0 0,0 0 0,-1-1 0,1 1 0,-1 0 0,1 0 0,-1 0 0,1 0 0,0 0 0,-1 0 0,1 0 0,-1 0 0,1 0-1,0 0 1,-1 1 0,1-1 0,-1 0 0,1 0 0,-1 1 0,1-1 0,-1 0 0,1 0 0,-1 1 0,1-1 0,-1 1 0,1-1 0,-1 0 0,0 1 0,1-1 0,-1 1 0,0-1 0,1 1 0,-1-1 0,1 1 0,6 40 0,-8-37 0,2 1 1,-1-1-1,0 0 1,1 1 0,0-1-1,0 0 1,0 1-1,1-1 1,-1 0-1,1 0 1,3 4-1,-2-6-9,0 0-1,0 0 1,0 0 0,1-1-1,-1 0 1,0 1-1,1-1 1,-1 0 0,1-1-1,0 1 1,-1-1-1,1 0 1,0 1-1,-1-1 1,1-1 0,0 1-1,-1-1 1,1 1-1,-1-1 1,1 0-1,-1 0 1,1-1 0,-1 1-1,5-3 1,8-4-1148,-1 0 0,0 0 0,24-18 0,48-51-8848,-89 91 12674,-5 13-821,3-21-1521,1 1 0,1 0 0,0 0-1,0 1 1,0-1 0,1 0 0,-1 0 0,2 1-1,-1-1 1,2 14 0,2-4-330,0 0 0,1 0-1,10 24 1,-3-12 168,-2 0-1,-1 0 1,-1 1 0,-2 0-1,3 60 1,-8-88-33,1 0 0,-1 1 0,0-1 0,0 0 0,-1 0 0,1 0 0,0 1 1,-1-1-1,1 0 0,-1 0 0,0 0 0,0 0 0,0 0 0,0 0 0,0 0 0,0 0 0,0 0 0,-1-1 0,1 1 1,-1 0-1,1-1 0,-1 1 0,0-1 0,1 1 0,-1-1 0,0 0 0,0 0 0,0 0 0,0 0 0,0 0 0,0 0 0,0-1 1,0 1-1,0-1 0,-1 1 0,1-1 0,0 0 0,0 0 0,0 0 0,-1 0 0,1 0 0,0 0 0,0-1 0,0 1 1,-1-1-1,1 1 0,0-1 0,0 0 0,0 0 0,0 0 0,0 0 0,0 0 0,1-1 0,-1 1 0,0 0 0,1-1 1,-1 1-1,0-1 0,1 0 0,0 0 0,-2-2 0,-5-6-83,1-1 0,0 0 0,0-1 0,1 0 0,1 0 0,0 0 0,0 0 0,1-1 0,1 1 0,0-1 0,1 0 0,0 0 1,1-1-1,1 1 0,1-14 0,0 23-75,0 1 0,0-1 0,1 0 0,0 0 0,0 1 1,0-1-1,0 1 0,0-1 0,1 1 0,-1 0 0,1 0 0,0 0 0,0 0 1,6-4-1,57-32-1773,-34 21 398,-18 9 15,54-37-2730,-39 17 92,-10-4-3810,-15 16-649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4.939"/>
    </inkml:context>
    <inkml:brush xml:id="br0">
      <inkml:brushProperty name="width" value="0.025" units="cm"/>
      <inkml:brushProperty name="height" value="0.025" units="cm"/>
    </inkml:brush>
  </inkml:definitions>
  <inkml:trace contextRef="#ctx0" brushRef="#br0">168 8 9449,'0'0'11995,"-9"-2"-10057,3 0-1836,0 1 0,1 0 0,-1 0-1,0 1 1,0-1 0,0 1 0,0 1 0,0-1 0,0 1 0,1 0-1,-1 0 1,0 1 0,1 0 0,-1 0 0,1 0 0,-1 0-1,1 1 1,0 0 0,0 0 0,0 1 0,0-1 0,1 1-1,0 0 1,-1 0 0,-4 7 0,8-9-110,-1-1-1,1 1 1,0 0-1,0-1 1,0 1 0,0 0-1,0 0 1,0-1-1,0 1 1,1 0 0,-1 0-1,1 0 1,-1 0-1,1 0 1,0 0 0,0 0-1,0 3 1,0-4-9,1 0 1,-1 0-1,1 0 1,-1 0-1,1 0 0,0 0 1,-1 0-1,1 0 1,0-1-1,0 1 1,0 0-1,-1 0 0,1-1 1,0 1-1,0 0 1,0-1-1,0 1 1,0-1-1,0 0 1,0 1-1,1-1 0,0 1 1,10 1-188,0-1 1,0 0-1,0-1 1,21-2-1,-9 1-120,100 1-1592,-124 0 1948,0 0 1,0 0-1,0 0 1,-1 0 0,1 1-1,0-1 1,0 0-1,0 0 1,0 0-1,-1 0 1,1 0-1,0 0 1,0 0 0,0 1-1,0-1 1,0 0-1,0 0 1,-1 0-1,1 0 1,0 0-1,0 1 1,0-1 0,0 0-1,0 0 1,0 0-1,0 0 1,0 1-1,0-1 1,0 0-1,0 0 1,0 0 0,0 1-1,0-1 1,0 0-1,0 0 1,0 0-1,0 1 1,0-1 0,0 0-1,0 0 1,0 0-1,0 0 1,0 1-1,0-1 1,1 0-1,-1 0 1,0 0 0,0 0-1,0 0 1,0 1-1,0-1 1,0 0-1,1 0 1,-1 0-1,0 0 1,0 0 0,0 0-1,0 0 1,1 0-1,-1 1 1,-14 8 735,-25 10 592,0-2-1,-74 21 1,113-38-1509,0 0 1,0 0-1,0-1 0,0 1 1,0 0-1,0 0 1,0 0-1,0 0 0,0 0 1,-1 0-1,1 0 1,-1-1-1784,24-11-1986,34-13-5003,-28 15 4378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5.624"/>
    </inkml:context>
    <inkml:brush xml:id="br0">
      <inkml:brushProperty name="width" value="0.025" units="cm"/>
      <inkml:brushProperty name="height" value="0.025" units="cm"/>
    </inkml:brush>
  </inkml:definitions>
  <inkml:trace contextRef="#ctx0" brushRef="#br0">82 114 5349,'0'0'5370,"10"-10"-1254,30-34-699,-38 43-3118,-1-1 0,0 1 1,1-1-1,-1 0 0,0 1 0,0-1 1,0 0-1,0 0 0,0 0 1,-1 0-1,1 0 0,0 0 0,0-4 1,-1 6-209,0-1 0,-1 1 0,1-1 1,0 1-1,0-1 0,0 1 1,-1-1-1,1 1 0,0-1 1,0 1-1,-1-1 0,1 1 1,0 0-1,-1-1 0,1 1 1,-1 0-1,1-1 0,-1 1 0,1 0 1,0 0-1,-1-1 0,1 1 1,-1 0-1,1 0 0,-1 0 1,1-1-1,-1 1 0,1 0 1,-1 0-1,1 0 0,-2 0 1,-1 0 59,-1 0 1,0 0 0,1 1 0,-1-1 0,1 1-1,-1 0 1,1 0 0,-1 0 0,1 0 0,-6 4 0,0 1-25,0 1 0,1 0 1,0 0-1,0 1 1,-10 15-1,14-19-71,1 1-1,0 0 0,0 0 1,0 0-1,1 0 0,-1 1 1,1-1-1,0 1 0,1 0 1,0-1-1,0 1 0,-1 7 1,2-13-54,0 1 0,0 0 0,0 0 1,0 0-1,1 0 0,-1 0 0,0 0 1,0 0-1,1 0 0,-1-1 0,1 1 1,-1 0-1,0 0 0,1 0 0,0-1 1,-1 1-1,1 0 0,-1-1 0,1 1 1,0 0-1,-1-1 0,1 1 0,0-1 1,0 1-1,0-1 0,-1 1 0,2-1 1,31 4 94,-25-5-79,0 0 0,-1-1 1,1 0-1,-1 0 0,1 0 1,10-6-1,-2-4-64,0-1 0,-1 0 0,0-1 0,-1-1 0,0 0 0,-2-1 0,13-20 0,0 2 8,-25 34 37,0 0 0,0 0 0,0 0 0,0 0 0,0-1 0,0 1 0,0 0 0,0 0 0,1 0 0,-1 0 1,0-1-1,0 1 0,0 0 0,0 0 0,0 0 0,0 0 0,0 0 0,0 0 0,1-1 0,-1 1 0,0 0 0,0 0 0,0 0 0,0 0 0,1 0 0,-1 0 0,0 0 0,0 0 0,0 0 0,0 0 0,1 0 0,-1 0 0,0 0 0,0 0 0,0 0 0,0 0 0,1 0 0,-1 0 0,0 0 0,0 0 0,0 0 0,0 0 0,1 0 0,-1 0 0,0 0 0,0 0 0,0 0 1,0 0-1,1 0 0,-1 0 0,0 1 0,0-1 0,2 14 58,-8 37 376,3-23 153,3-27-561,0 0 0,0 0 0,1 0 0,-1 0 0,0 0 0,0 0 0,0 0-1,1 0 1,-1 0 0,0 0 0,1 0 0,-1 0 0,1-1 0,-1 1 0,1 0 0,0 0 0,-1 0-1,1 0 1,0-1 0,-1 1 0,1 0 0,0-1 0,0 1 0,0-1 0,0 1 0,1 0 0,1 0-1,-1 0-1,1 0 1,0-1 0,0 1 0,0-1 0,0 0 0,0 0 0,0 0 0,4 0 0,4-1-6,1-1 1,-1-1-1,0 0 0,13-5 1,22-13 22,-34 14-102,0 1 1,1 0-1,0 1 1,0 0-1,0 1 1,1 1-1,19-3 1,-32 7 70,-1 0 1,1-1-1,0 1 1,-1 0 0,1 0-1,-1 0 1,1 0-1,-1-1 1,0 1 0,1 0-1,-1 0 1,0 0-1,0 0 1,1 0-1,-1 0 1,0 0 0,0 0-1,0 0 1,0 0-1,0 0 1,-1 2 0,-1 35 512,2-27-329,0-11-172,0 1 0,0 0 0,0 0-1,0 0 1,0-1 0,0 1 0,1 0 0,-1 0 0,0 0-1,1-1 1,-1 1 0,0 0 0,1 0 0,-1-1 0,1 1 0,-1 0-1,1-1 1,-1 1 0,1-1 0,0 1 0,-1 0 0,1-1 0,0 0-1,-1 1 1,1-1 0,1 1 0,27 3 355,-20-5-327,0-1 0,-1 1 0,1-1 0,14-6 0,27-18-7,-40 20-87,-1 0 0,1 1 0,1 0 0,-1 0 0,1 1 0,0 1 0,0 0 1,22-4-1,-32 10 35,0 0 0,-1 0 0,1 0 0,-1 0 1,1 0-1,-1 0 0,0 0 0,0 0 0,0 1 0,-1-1 1,1 0-1,-1 0 0,-1 5 0,0 3 47,3-10-33,-1-1 0,1 1 0,0 0-1,0 0 1,-1-1 0,1 1-1,0-1 1,0 1 0,0-1 0,0 1-1,-1-1 1,1 1 0,0-1 0,0 0-1,0 1 1,0-1 0,0 0 0,0 0-1,0 0 1,0 0 0,0 0-1,0 0 1,0 0 0,0 0 0,1 0-1,31-2 60,1-9-37,-29 9-99,0-1 0,0 1-1,0 1 1,0-1-1,0 1 1,0 0-1,0 0 1,0 0-1,1 1 1,-1-1-1,0 1 1,1 1-1,6 0 1,-11 1 37,-1-1 0,1 1 0,0 0 0,-1 0 0,0 0 0,1 0 0,-1-1 0,0 1 0,0 0 0,0 0 0,0 0 0,0 0 0,0 0 0,-1-1 0,1 1 0,-1 0 0,1 0 0,-1 0 0,1-1 0,-1 1 0,-2 3 0,-1 10-4833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6.592"/>
    </inkml:context>
    <inkml:brush xml:id="br0">
      <inkml:brushProperty name="width" value="0.025" units="cm"/>
      <inkml:brushProperty name="height" value="0.025" units="cm"/>
    </inkml:brush>
  </inkml:definitions>
  <inkml:trace contextRef="#ctx0" brushRef="#br0">0 73 13229,'0'0'8936,"10"3"-8146,-4-1-740,-1-1 0,1 1 0,0-1 1,0-1-1,-1 1 0,1-1 0,0 0 0,0 0 0,0 0 0,-1-1 0,1 0 1,0 0-1,0 0 0,-1-1 0,1 0 0,-1 0 0,9-5 0,84-59 260,-98 99 629,-6 4-264,3-17-451,0 1-1,1-1 1,0 35 0,2-53-269,1 0 0,-1 0 0,0-1 0,0 1 0,1 0 1,-1-1-1,1 1 0,-1-1 0,1 1 0,0-1 0,-1 1 0,1-1 0,0 1 0,0-1 0,0 1 1,0-1-1,2 1 0,-2-1-230,0 0 0,0-1-1,0 1 1,0 0 0,1-1 0,-1 0 0,0 1 0,0-1 0,0 0-1,1 1 1,-1-1 0,0 0 0,0 0 0,1 0 0,1-1 0,13-1-6970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29.316"/>
    </inkml:context>
    <inkml:brush xml:id="br0">
      <inkml:brushProperty name="width" value="0.025" units="cm"/>
      <inkml:brushProperty name="height" value="0.025" units="cm"/>
    </inkml:brush>
  </inkml:definitions>
  <inkml:trace contextRef="#ctx0" brushRef="#br0">252 468 4548,'-66'10'5405,"28"-5"-3972,1 1 1,-71 22-1,108-27-1403,0-1-1,0 0 0,0 0 0,0 0 0,0 0 0,0 0 0,0 0 0,0 0 0,0 0 0,0 0 0,0 1 0,0-1 0,0 0 0,0 0 0,0 0 1,0 0-1,0 0 0,0 0 0,0 0 0,0 0 0,0 1 0,0-1 0,0 0 0,0 0 0,0 0 0,0 0 0,0 0 0,0 0 0,0 0 0,0 0 0,0 1 1,0-1-1,0 0 0,0 0 0,0 0 0,0 0 0,0 0 0,-1 0 0,1 0 0,0 0 0,0 0 0,0 0 0,0 0 0,0 0 0,0 0 0,0 1 0,0-1 1,0 0-1,-1 0 0,1 0 0,0 0 0,0 0 0,0 0 0,0 0 0,0 0 0,0 0 0,0 0 0,-1 0 0,16 1 566,24-1-209,288-47 1016,-154 17-1223,1376-137-543,-1390 153-25,989-104-728,-393 36 2842,-397 25-1447,-338 54-651,1 1-4977,-18-1 129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33.211"/>
    </inkml:context>
    <inkml:brush xml:id="br0">
      <inkml:brushProperty name="width" value="0.025" units="cm"/>
      <inkml:brushProperty name="height" value="0.025" units="cm"/>
    </inkml:brush>
  </inkml:definitions>
  <inkml:trace contextRef="#ctx0" brushRef="#br0">3862 379 416,'0'0'299,"-12"-5"32,-151-55 1934,-266-59-1,322 92-1267,-180-33 169,-374-30 0,181 72-868,2 39 67,431-19-355,-2 3 16,1 1-1,0 3 1,-80 25-1,-133 66-4,171-60-20,3 5 0,1 3 0,3 5 0,-116 94 0,186-137-10,0 1-1,1 1 1,0 0 0,1 1-1,0 0 1,1 1 0,-11 19-1,19-28 8,0-1-1,-1 1 0,2 0 1,-1 0-1,0 0 0,1 0 1,0 0-1,0 0 0,1 1 1,-1-1-1,1 0 0,0 0 1,1 0-1,-1 0 0,1 1 1,0-1-1,0 0 0,1 0 1,0 0-1,0 0 0,0-1 1,0 1-1,0 0 0,1-1 1,0 0-1,0 1 0,7 6 1,7 5 15,1 0 1,1 0-1,0-2 0,1-1 1,1 0-1,0-2 1,1 0-1,0-1 1,28 8-1,34 8 79,99 15 0,-164-37-85,895 127 224,8-63-255,-735-56 10,740 5 745,-871-20-649,-1-2 0,-1-3 1,1-2-1,-1-2 0,-1-3 0,0-2 0,61-29 1,-74 26 176,-1-1 1,-1-1 0,-1-3 0,-1-1 0,-1-1 0,-1-2 0,-2-2 0,-1-1-1,39-51 1,-64 75-129,0 0 0,-1-1 0,0 0 0,0 0 0,-1-1 0,0 1-1,-1-1 1,0 0 0,-1 0 0,3-18 0,-4 21-93,-1 1-1,-1 0 1,1 0 0,-1 0-1,0 0 1,0 0 0,0 0 0,-1 0-1,0 0 1,0 1 0,-1-1 0,0 1-1,0-1 1,0 1 0,0 0-1,-1 0 1,0 0 0,0 1 0,-5-5-1,-10-7-32,0 2-1,-1 0 0,0 1 0,-2 1 1,1 1-1,-1 1 0,-1 1 1,-31-9-1,-4 3-175,-2 2-1,-69-6 1,-201-4-5247,242 11 1943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3.307"/>
    </inkml:context>
    <inkml:brush xml:id="br0">
      <inkml:brushProperty name="width" value="0.025" units="cm"/>
      <inkml:brushProperty name="height" value="0.025" units="cm"/>
    </inkml:brush>
  </inkml:definitions>
  <inkml:trace contextRef="#ctx0" brushRef="#br0">0 1 5285,'0'0'9689,"10"0"-8717,459 7 4091,-175-6-9384,-318-2-179,-6-4-1122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3.711"/>
    </inkml:context>
    <inkml:brush xml:id="br0">
      <inkml:brushProperty name="width" value="0.025" units="cm"/>
      <inkml:brushProperty name="height" value="0.025" units="cm"/>
    </inkml:brush>
  </inkml:definitions>
  <inkml:trace contextRef="#ctx0" brushRef="#br0">519 13 7399,'0'0'11152,"-3"-4"-10634,-8-5-133,5 17 235,-13 19 104,-10-6-518,0-1 0,-2-2-1,0 0 1,-1-2-1,0-2 1,-39 12-1,28-11 254,2 3-1,-77 43 0,116-60-441,1 0 0,-1-1 0,1 1 0,-1 0 0,1 0 0,0 0 0,0 0 0,-1 0 0,1 0 0,0 0 0,0 1 0,0-1 0,0 0 0,0 0 0,1 1 0,-1-1 0,0 1 0,1-1 0,-1 1 0,0 1 0,2-2-11,-1 0-1,0 0 1,1 0-1,-1-1 0,1 1 1,-1 0-1,1 0 1,0-1-1,-1 1 1,1 0-1,0-1 1,0 1-1,-1 0 1,1-1-1,0 1 1,0-1-1,0 0 1,0 1-1,0-1 0,-1 0 1,1 1-1,0-1 1,2 0-1,12 3 13,-1 0-1,1-2 1,16 1-1,-23-2 23,87 1-25,76 6-684,-152-5 528,1 1-1,-1 1 0,1 1 1,-1 0-1,-1 1 1,24 12-1,18 25-5842,-45-37 550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5.593"/>
    </inkml:context>
    <inkml:brush xml:id="br0">
      <inkml:brushProperty name="width" value="0.025" units="cm"/>
      <inkml:brushProperty name="height" value="0.025" units="cm"/>
    </inkml:brush>
  </inkml:definitions>
  <inkml:trace contextRef="#ctx0" brushRef="#br0">142 101 2691,'0'0'5578,"1"-9"-2033,0 7-3381,5-36 3611,-6 37-3574,0 0-1,1 0 1,-1 0 0,0 0-1,0 0 1,0 0 0,0 0-1,0 0 1,0 0 0,-1 0-1,1 0 1,0 0 0,-1 0-1,1 0 1,0 0 0,-1 0-1,1 0 1,-1 0 0,1 0-1,-1 0 1,0 0 0,1 0 0,-1 1-1,0-1 1,0 0 0,1 0-1,-1 1 1,0-1 0,0 1-1,0-1 1,0 1 0,0-1-1,-2 0 1,-1 1-136,-1 1 0,0-1 0,1 1-1,-1 0 1,0 0 0,1 0 0,0 1 0,-1 0 0,1 0 0,0 0-1,0 0 1,0 1 0,0-1 0,0 1 0,0 0 0,1 0-1,0 0 1,-1 1 0,1-1 0,0 1 0,1 0 0,-1 0 0,-3 6-1,1-1-37,0 0 0,0 1 0,1-1 0,0 1 0,1 0 0,0 0 0,0 0 0,1 0 0,-1 19 0,3-28-20,0 0 0,1 0 0,-1 0 1,0 0-1,0-1 0,1 1 0,-1 0 1,1 0-1,-1 0 0,1 0 0,-1 0 0,1-1 1,0 1-1,-1 0 0,1-1 0,0 1 0,-1 0 1,1-1-1,0 1 0,0-1 0,0 1 1,0-1-1,-1 1 0,1-1 0,0 0 0,0 1 1,0-1-1,0 0 0,0 0 0,0 0 1,0 0-1,0 0 0,0 0 0,0 0 0,0 0 1,0 0-1,0 0 0,0 0 0,1-1 0,42-10 415,-31 5-382,0-1 0,0-1 1,-1 0-1,0 0 1,0-1-1,-1-1 0,0 0 1,-1 0-1,0-1 0,-1-1 1,0 1-1,-1-2 1,0 1-1,-1-1 0,6-13 1,-12 24 44,-4 5-125,0 1-1,0-1 0,1 1 1,0 0-1,0 0 1,0 0-1,-2 5 0,2-5 30,-6 12-14,3-7 31,0 0-1,1 0 1,0 1 0,0-1 0,1 1 0,-2 11 0,5-20 3,0 0 0,0-1 0,0 1 0,0 0 0,0-1-1,1 1 1,-1 0 0,0-1 0,0 1 0,0-1 0,0 1 0,1 0 0,-1-1 0,0 1 0,1-1 0,-1 1 0,1 0 0,-1-1 0,0 1 0,1-1 0,-1 0 0,1 1 0,-1-1-1,1 1 1,-1-1 0,1 0 0,0 1 0,-1-1 0,1 0 0,0 1 0,-1-1 0,1 0 0,-1 0 0,1 0 0,0 0 0,-1 0 0,1 0 0,0 0 0,-1 0 0,1 0-1,0 0 1,-1 0 0,1 0 0,0 0 0,-1 0 0,1-1 0,0 1 0,-1 0 0,2-1 0,34-13 713,-11 0-550,-1-2 0,27-22 0,-43 32-144,0-1 0,-1 0 0,0 0 0,0-1-1,0 0 1,-1 0 0,-1 0 0,1-1 0,7-17 0,-25 51-453,5-12 449,0-1 0,1 1-1,1 0 1,0 1 0,-4 17-1,10-31-11,-1 1 0,0 0 0,0-1 1,1 1-1,-1 0 0,0-1 0,1 1 0,-1-1 0,0 1 0,1-1 0,-1 1 0,1-1 0,-1 1 0,1-1 0,-1 1 0,1-1 0,0 0 0,-1 1 0,1-1 0,-1 0 0,1 1 0,0-1 0,-1 0 0,1 0 0,0 0 0,-1 0 0,1 0 0,0 1 0,-1-1 0,1 0 0,0 0 0,0-1 0,-1 1 0,1 0 0,0 0 0,-1 0 0,1 0 1,0-1-1,-1 1 0,1 0 0,0-1 0,34-10 534,-23 5-479,0-1 0,-1-1 1,-1 0-1,1-1 0,-1 0 0,13-15 0,20-18 34,-45 83-864,-12-2 786,11-31-20,-1 0-1,2-1 1,-1 1-1,1 0 1,0 0-1,1 1 1,-1-1-1,2 0 0,-1 14 1,2-21-11,-1-1 1,1 1-1,0 0 0,-1-1 1,1 1-1,0-1 0,-1 1 1,1-1-1,0 1 0,-1-1 1,1 1-1,0-1 0,0 0 1,0 1-1,0-1 0,-1 0 1,1 0-1,0 0 0,0 1 1,0-1-1,0 0 0,0 0 1,-1 0-1,1-1 0,0 1 1,0 0-1,0 0 0,0 0 1,0-1-1,-1 1 0,1 0 1,0-1-1,0 1 0,-1 0 1,2-1-1,30-14-1510,20-23-5678,-28 14 566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29.850"/>
    </inkml:context>
    <inkml:brush xml:id="br0">
      <inkml:brushProperty name="width" value="0.025" units="cm"/>
      <inkml:brushProperty name="height" value="0.025" units="cm"/>
    </inkml:brush>
  </inkml:definitions>
  <inkml:trace contextRef="#ctx0" brushRef="#br0">1 26 6054,'318'-7'6543,"0"0"-5933,762 13 2097,1066-23-1229,-1718 32-1415,2 0 8,1679-15 153,-1241-13-154,-779 13 20,-89 0 263,-15-3-141,9 2-2607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6.025"/>
    </inkml:context>
    <inkml:brush xml:id="br0">
      <inkml:brushProperty name="width" value="0.025" units="cm"/>
      <inkml:brushProperty name="height" value="0.025" units="cm"/>
    </inkml:brush>
  </inkml:definitions>
  <inkml:trace contextRef="#ctx0" brushRef="#br0">121 206 9449,'0'0'9267,"-12"6"-6480,2 0-2371,-51 31 1947,58-35-2318,0 0 0,0 0 0,0 1 0,1-1 0,-1 1 0,1-1 0,0 1 0,0 0 0,0 0-1,0 0 1,0 0 0,1 0 0,-1 1 0,1-1 0,0 0 0,0 1 0,0-1 0,0 1 0,0 4 0,2-7-41,0 0 0,-1 0 0,1 0 0,0 0 0,0-1-1,-1 1 1,1 0 0,0 0 0,0 0 0,0-1 0,0 1 0,0 0 0,0-1-1,1 1 1,-1-1 0,0 1 0,0-1 0,0 1 0,0-1 0,0 0 0,1 0 0,-1 0-1,0 0 1,0 0 0,1 0 0,-1 0 0,0 0 0,0 0 0,2-1 0,41-4 162,-30-1-146,-1 0 1,0-1-1,0 0 0,-1 0 1,0-2-1,-1 1 0,1-2 1,-2 1-1,17-20 0,-10 9 7,0-2-1,-1 0 1,-1 0 0,15-34-1,-26 49 69,-1 0 0,0 0 0,0 0-1,-1-1 1,0 1 0,1-9 0,-3 15-75,0 0 1,0 0-1,0 0 1,0 0-1,0 0 0,0 0 1,0 0-1,0 0 1,-1 0-1,1 0 1,0 0-1,-1 0 1,1 0-1,-1 0 1,1 0-1,-1 0 1,1 0-1,-1 0 1,0 1-1,-1-2 0,1 1-9,-1 0 0,1 1 0,-1-1-1,1 0 1,-1 1 0,1 0 0,-1-1-1,0 1 1,1 0 0,-1 0 0,0 0-1,0 0 1,1 0 0,-1 0 0,0 0-1,1 1 1,-3-1 0,-4 3 10,0 0-1,0 0 1,1 1 0,-1 0 0,1 0 0,0 0-1,0 1 1,0 0 0,1 1 0,-1-1-1,1 1 1,1 1 0,-1-1 0,1 1-1,0 0 1,1 0 0,-8 14 0,12-20-19,0 0 0,0 0 0,1-1 0,-1 1 0,0 0 0,0 0 0,0 0 0,1 0 0,-1-1 0,0 1 0,1 0 0,-1 0 0,1-1 0,-1 1 0,1 0 0,-1-1 0,1 1 0,-1 0 0,1-1 0,0 1 0,-1-1 0,1 1 0,0-1 0,-1 1 0,1-1 0,0 1 0,0-1 0,-1 0 0,1 0 0,0 1 0,0-1 1,0 0-1,0 0 0,-1 0 0,3 0 0,40 5-42,-29-3-180,-4-1-65,1 0 0,-1 1 0,0 1 0,-1 0 0,1 0 0,0 1 0,-1 0 0,11 6 0,-17-7 257,1-1 0,-1 1 0,0 0 0,0 0 0,0 0 0,0 1 0,-1-1-1,1 1 1,-1-1 0,0 1 0,0 0 0,0 0 0,0 0 0,-1 0 0,0 0 0,0 0 0,0 0 0,0 1 0,-1-1 0,1 0 0,-1 8 0,-3 39 211,-1-30-2533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7.165"/>
    </inkml:context>
    <inkml:brush xml:id="br0">
      <inkml:brushProperty name="width" value="0.025" units="cm"/>
      <inkml:brushProperty name="height" value="0.025" units="cm"/>
    </inkml:brush>
  </inkml:definitions>
  <inkml:trace contextRef="#ctx0" brushRef="#br0">126 178 4036,'0'0'15689,"-7"-3"-14883,3 2-778,1 1 0,-1-1-1,1 1 1,-1-1-1,0 1 1,1 0-1,-1 0 1,1 0-1,-1 1 1,1 0 0,-1-1-1,1 1 1,-1 0-1,1 0 1,0 1-1,-1-1 1,1 1-1,0 0 1,0 0 0,0 0-1,0 0 1,1 0-1,-1 1 1,0-1-1,1 1 1,0-1-1,-1 1 1,1 0-1,0 0 1,-2 6 0,1-5-13,0 1 1,1 0-1,-1 0 1,1 0 0,0 0-1,1 1 1,-1-1 0,1 0-1,-1 11 1,2-15 5,0 0 1,0 0 0,1 1-1,-1-1 1,0 0 0,0 1 0,1-1-1,-1 0 1,1 0 0,-1 1-1,1-1 1,0 0 0,-1 0-1,1 0 1,0 0 0,0 0-1,0 0 1,0 0 0,0 0-1,0 0 1,0 0 0,0-1-1,0 1 1,0 0 0,0-1-1,0 1 1,1-1 0,-1 1-1,0-1 1,0 1 0,1-1-1,-1 0 1,0 0 0,1 0 0,-1 0-1,0 0 1,1 0 0,-1 0-1,0 0 1,1 0 0,-1 0-1,0-1 1,0 1 0,2-1-1,8-2 131,0 0 0,-1 0 0,1-1 0,-1 0 0,0-1 0,0 0 0,-1-1 0,1 0 0,-1-1 0,-1 0-1,10-9 1,3-3-94,-2-2 0,0 0 1,19-29-1,-30 41 76,-2 0 1,1 0 0,-2-1 0,1 0 0,-1 0 0,-1-1 0,1 1 0,-2-1 0,0 0 0,3-17 0,-25 66-135,9-18 39,-30 72-20,36-83 54,2 0 0,-1 1 0,1-1 0,1 0 0,-1 1 0,2-1 0,-1 1 0,2 13 0,0-22-56,-1 1 1,1 0-1,0-1 0,-1 1 0,1 0 1,0-1-1,0 1 0,0-1 1,0 1-1,1-1 0,-1 0 0,0 1 1,1-1-1,-1 0 0,0 0 1,1 0-1,-1 0 0,1 0 0,0 0 1,-1 0-1,1-1 0,0 1 1,-1-1-1,1 1 0,0-1 0,0 1 1,0-1-1,-1 0 0,1 0 1,0 0-1,0 0 0,0 0 0,0-1 1,2 0-1,3 1 16,1-1 0,0 0 0,-1-1 1,1 0-1,-1 0 0,0-1 0,8-3 0,-2-2-5,1 0-1,-2-1 1,1-1-1,11-11 1,-19 16-27,-1 1 0,1-1 0,-1 0-1,-1 1 1,1-2 0,0 1 0,-1 0 0,0-1 0,-1 0-1,1 1 1,-1-1 0,0 0 0,1-7 0,-3 12-81,-18 43-305,16-36 383,-1 0-1,1 1 1,0-1 0,1 1-1,-1-1 1,1 1-1,1 0 1,-1 11-1,2-16 14,-1 0 0,1 0 0,-1-1 0,1 1 0,0 0 0,0 0-1,-1-1 1,1 1 0,1 0 0,-1-1 0,0 1 0,0-1-1,1 1 1,-1-1 0,0 0 0,1 0 0,-1 1 0,1-1 0,0 0-1,-1 0 1,1-1 0,0 1 0,0 0 0,0 0 0,-1-1 0,1 1-1,0-1 1,0 0 0,0 1 0,0-1 0,0 0 0,3-1-1,9 2 43,-1-1 0,1-1-1,-1 0 1,0-1 0,1 0-1,-1-1 1,24-9 0,-30 9-41,0 0 0,0 0 1,0-1-1,-1 1 1,1-1-1,-1-1 0,0 1 1,0-1-1,-1 0 0,0-1 1,0 1-1,0-1 1,0 0-1,-1 0 0,7-12 1,-10 16-4,0 0 0,-1 0 0,1 1 0,0-1-1,-1 0 1,0 0 0,1 0 0,-1 0 0,0 0 0,0 0 0,0 1 0,0-1 0,0-3 0,0 4-9,-1 1 1,1-1-1,0 1 0,-1-1 1,1 0-1,0 1 0,-1-1 0,1 1 1,0-1-1,-1 1 0,1-1 1,-1 1-1,1 0 0,-1-1 1,1 1-1,-1-1 0,0 1 1,1 0-1,-1 0 0,1-1 0,-1 1 1,0 0-1,1 0 0,-1 0 1,-1-1-1,0 1-5,-1 0 0,0 1 0,1-1 0,-1 0 0,0 1 0,0 0 0,1-1 0,-1 1 0,1 0 0,-1 1 0,1-1 0,-1 0 0,1 1 0,0-1 0,0 1 0,-3 2 0,-36 44 136,38-45-86,1 0 0,0 0-1,1 1 1,-1-1-1,0 1 1,1-1 0,0 1-1,0 0 1,0 0 0,0-1-1,1 1 1,-1 0-1,1 0 1,0 4 0,1-6-29,-1-1 0,1 0 0,0 0 0,-1 1 0,1-1 1,0 0-1,0 0 0,-1 0 0,1 0 0,0 0 0,0 0 1,0 0-1,0 0 0,1 0 0,-1-1 0,0 1 0,0 0 1,0-1-1,1 1 0,-1-1 0,0 1 0,1-1 1,-1 0-1,0 1 0,1-1 0,-1 0 0,2 0 0,45 1 228,-36-1-204,-1 0-286,3 1 136,1-2 1,0 0-1,-1 0 1,18-5-1,-29 5-322,1 0 0,0 0 0,-1-1 0,1 1 0,-1-1 1,1 0-1,-1 0 0,6-5 0,-7 5-229,0 0 0,0 0 0,-1 0 0,1-1 0,-1 1 0,1 0 0,-1 0 1,0-1-1,0 1 0,0-1 0,0 1 0,-1-1 0,1 1 0,0-5 0,0-21-9423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9:57.524"/>
    </inkml:context>
    <inkml:brush xml:id="br0">
      <inkml:brushProperty name="width" value="0.025" units="cm"/>
      <inkml:brushProperty name="height" value="0.025" units="cm"/>
    </inkml:brush>
  </inkml:definitions>
  <inkml:trace contextRef="#ctx0" brushRef="#br0">0 0 14990,'0'0'9609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2.544"/>
    </inkml:context>
    <inkml:brush xml:id="br0">
      <inkml:brushProperty name="width" value="0.025" units="cm"/>
      <inkml:brushProperty name="height" value="0.025" units="cm"/>
    </inkml:brush>
  </inkml:definitions>
  <inkml:trace contextRef="#ctx0" brushRef="#br0">0 126 2434,'0'0'2104,"5"-10"1275,0-6-2016,11-26 1248,-2 14 4465,-9 42-3174,-4 7-3474,-1 214 1371,1-257 460,1 11-2208,-1 1-1,0-1 1,-1 1-1,0-1 1,-1 1 0,0-1-1,-1 1 1,0-1-1,-6-16 1,12 39-362,-3-11 311,-1 0 0,0 0-1,0 0 1,1 0 0,-1 0-1,1 0 1,-1 0 0,1 0-1,0 0 1,-1 0 0,1 0-1,0 0 1,-1 0 0,1-1-1,0 1 1,0 0 0,0 0-1,0-1 1,0 1 0,0-1-1,0 1 1,0-1 0,0 1-1,0-1 1,0 1 0,0-1-1,0 0 1,2 0 0,8 2 17,-1 0 1,1-2-1,-1 1 1,1-1-1,-1-1 1,1 0-1,-1 0 1,0-1-1,1 0 1,-1-1-1,0 0 1,0-1-1,-1 0 1,1 0-1,11-8 1,-15 9 28,1-1 1,-1 0-1,1-1 1,-1 0-1,-1 1 1,1-2-1,-1 1 0,0-1 1,0 0-1,0 0 1,-1 0-1,0 0 1,0-1-1,-1 0 1,1 0-1,-2 0 1,1 0-1,-1 0 1,0-1-1,0 1 1,0-14-1,-1 21-33,-1 0-1,0-1 1,0 1-1,0-1 1,0 1 0,0 0-1,0-1 1,0 1-1,0-1 1,0 1-1,0-1 1,0 1-1,0-1 1,0 1-1,0 0 1,-1-1-1,1 1 1,0-1 0,0 1-1,0 0 1,-1-1-1,1 1 1,0 0-1,0-1 1,-1 1-1,1 0 1,0-1-1,-1 1 1,1 0 0,0 0-1,-1-1 1,1 1-1,-1 0 1,1 0-1,0 0 1,-1-1-1,1 1 1,-1 0-1,-17 10 22,-13 24-156,30-32 120,-49 91-38,47-85 41,-1 0-1,1-1 0,1 1 1,0 0-1,0 0 1,0 1-1,1-1 0,0 0 1,1 1-1,0 11 0,1-19 3,0 0 0,0 0 0,-1 0 0,1 0 0,0 0 0,0 0-1,0-1 1,1 1 0,-1 0 0,0 0 0,0-1 0,0 1 0,0-1 0,1 1-1,-1-1 1,0 0 0,0 1 0,1-1 0,-1 0 0,0 0 0,1 0 0,-1 0 0,0 0-1,1 0 1,1 0 0,37-3-30,-28 0-798,1 0-1,-1 0 0,0-1 1,0-1-1,13-7 0,27-20-11004,-31 14-352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3.085"/>
    </inkml:context>
    <inkml:brush xml:id="br0">
      <inkml:brushProperty name="width" value="0.025" units="cm"/>
      <inkml:brushProperty name="height" value="0.025" units="cm"/>
    </inkml:brush>
  </inkml:definitions>
  <inkml:trace contextRef="#ctx0" brushRef="#br0">147 198 14798,'0'0'6935,"-10"-1"-4709,6 0-2118,0 0 1,0 1-1,0 0 1,0 0-1,0 0 1,0 0-1,0 1 0,0 0 1,0 0-1,0 0 1,0 0-1,0 0 1,1 1-1,-1 0 1,0-1-1,1 1 1,-1 1-1,1-1 1,0 0-1,0 1 1,0 0-1,0 0 1,0 0-1,-3 5 1,-27 50 877,31-56-973,1 1 1,0 0 0,0-1-1,0 1 1,0 0 0,0 0-1,1 0 1,-1 0 0,1 0 0,0 0-1,-1 0 1,2 0 0,-1 0-1,0 0 1,0 0 0,1-1-1,0 1 1,0 0 0,1 5-1,0-7-5,0 0-1,0 1 0,0-1 1,0 0-1,0 0 0,0 0 1,1-1-1,-1 1 0,0 0 0,0-1 1,1 0-1,-1 1 0,0-1 1,1 0-1,-1 0 0,0 0 1,1-1-1,2 1 0,44-11 191,-41 6-174,1-1 0,-1 0 0,0 0 0,0 0 1,-1-1-1,1 0 0,-2-1 0,1 1 0,-1-2 1,0 1-1,-1 0 0,0-1 0,0 0 0,-1 0 0,0-1 1,3-11-1,-21 59-306,9-27 280,1 0-1,0 0 1,0 1-1,1-1 1,0 1-1,1 0 1,1 0-1,-1 14 1,2-25 3,0 0 1,1 0 0,-1-1 0,0 1 0,0 0 0,0 0 0,1 0 0,-1 0 0,0-1 0,1 1 0,-1 0 0,1-1 0,-1 1 0,1 0 0,-1 0 0,1-1 0,0 1 0,-1-1-1,1 1 1,0-1 0,-1 1 0,1-1 0,0 1 0,0-1 0,-1 0 0,1 1 0,1-1 0,29 1 69,-23-2-50,0-1 0,0 0 0,0-1 0,0 0 0,10-5-1,-2-3-11,0-1 0,-1-1 0,0 0 0,-1-1-1,-1 0 1,0-1 0,-1-1 0,-1 0 0,0 0 0,-1-1-1,-1-1 1,0 0 0,-2 0 0,0 0 0,-1-1-1,0 0 1,-2-1 0,-1 1 0,3-38 0,-6 57-10,0 0 1,0 0-1,0 0 1,0-1 0,0 1-1,0 0 1,0 0 0,0-1-1,0 1 1,0 0-1,0 0 1,0 0 0,0-1-1,0 1 1,0 0 0,-1 0-1,1 0 1,0-1 0,0 1-1,0 0 1,0 0-1,0 0 1,0 0 0,-1-1-1,1 1 1,0 0 0,0 0-1,0 0 1,-1 0-1,1 0 1,0 0 0,0-1-1,0 1 1,-1 0 0,1 0-1,0 0 1,0 0-1,0 0 1,-1 0 0,1 0-1,0 0 1,0 0 0,-1 0-1,1 0 1,0 0 0,0 0-1,-1 0 1,-14 8-30,-11 15 3,8-3 122,1 1 0,1 1 1,-21 38-1,32-50-24,0 1-1,0 0 1,1 0 0,0 0-1,1 1 1,0-1 0,1 1-1,0 0 1,1 0 0,0 18-1,1-27-59,1 0-1,0 0 0,-1 0 0,1 0 0,0 0 1,1 0-1,-1 0 0,1 0 0,-1-1 1,1 1-1,0-1 0,0 1 0,0-1 0,0 0 1,0 0-1,0 0 0,1 0 0,-1 0 1,1 0-1,-1-1 0,1 1 0,0-1 0,0 0 1,0 1-1,-1-1 0,1-1 0,0 1 1,5 0-1,10 3-586,-1-2 0,1 0 1,29-1-1,-36-1-365,21-3-2859,-2-11-2970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3.769"/>
    </inkml:context>
    <inkml:brush xml:id="br0">
      <inkml:brushProperty name="width" value="0.025" units="cm"/>
      <inkml:brushProperty name="height" value="0.025" units="cm"/>
    </inkml:brush>
  </inkml:definitions>
  <inkml:trace contextRef="#ctx0" brushRef="#br0">1 172 3748,'0'0'15892,"8"3"-14686,3 1-903,-1-1 1,0-1-1,1 0 0,0 0 0,0-1 0,-1 0 0,1-1 0,0 0 0,0-1 0,0 0 0,-1 0 0,20-6 0,-13 0-95,-1 0 0,1 0 1,-2-2-1,28-18 0,-39 25-111,0-1 1,0 0 0,0 0-1,0-1 1,-1 1-1,1-1 1,-1 1-1,0-1 1,0 0-1,0-1 1,-1 1 0,1 0-1,-1-1 1,0 1-1,0-1 1,-1 0-1,1 0 1,-1 1-1,0-1 1,0 0 0,0-9-1,-2 12-67,1 1-1,-1 0 1,0-1-1,1 1 1,-1 0 0,0-1-1,0 1 1,0 0-1,0 0 1,0 0-1,0 0 1,0 0 0,0 0-1,0 0 1,0 0-1,-1 0 1,1 0-1,0 1 1,-1-1 0,1 0-1,-1 1 1,1 0-1,-1-1 1,1 1-1,0 0 1,-1-1 0,0 1-1,1 0 1,-1 0-1,1 0 1,-1 0-1,1 1 1,-3-1 0,-1 1-31,-1-1 0,0 1 0,1 0 0,-1 1 1,1-1-1,-1 1 0,1 0 0,-6 3 0,5-1-15,-1 1 0,1 0 0,0 1-1,0 0 1,0 0 0,1 0 0,0 0-1,0 1 1,0 0 0,1 0-1,0 0 1,1 0 0,-1 1 0,1 0-1,1-1 1,0 1 0,0 0 0,0 0-1,1 1 1,0 14 0,1-22 5,0 1 0,0-1 0,0 0 0,0 1 0,1-1-1,-1 0 1,1 1 0,-1-1 0,1 0 0,-1 1 0,1-1 0,0 0 0,0 0 0,-1 0 0,1 0 0,0 0 0,0 0 0,0 0 0,0 0 0,1 0 0,-1 0 0,0 0 0,1 0 0,2 1-77,1 0 1,-1-1 0,0 1-1,0-1 1,1 0-1,-1 0 1,7 0 0,6 0-770,0-1 0,34-5 1,-32 1-1418,0-1-1,0 0 1,31-14 0,3-5-8408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4.127"/>
    </inkml:context>
    <inkml:brush xml:id="br0">
      <inkml:brushProperty name="width" value="0.025" units="cm"/>
      <inkml:brushProperty name="height" value="0.025" units="cm"/>
    </inkml:brush>
  </inkml:definitions>
  <inkml:trace contextRef="#ctx0" brushRef="#br0">61 0 16752,'0'0'5445,"-38"65"-4324,27-31-256,4-1-385,3 4-320,3-2-127,1-2-33,0-5 0,7-2 32,2-8-353,1-5-768,0-6-640,-6-7-802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4.489"/>
    </inkml:context>
    <inkml:brush xml:id="br0">
      <inkml:brushProperty name="width" value="0.025" units="cm"/>
      <inkml:brushProperty name="height" value="0.025" units="cm"/>
    </inkml:brush>
  </inkml:definitions>
  <inkml:trace contextRef="#ctx0" brushRef="#br0">7 62 8776,'0'0'14521,"-2"-8"-13197,1 7-1290,0-1 0,1 1 0,-1 0 0,1 0 0,0-1 0,-1 1 0,1 0 0,0-1 0,0 1 0,0 0 0,-1-1 0,1 1 0,1 0 0,-1-1 0,0 1 0,0 0 0,0-1 0,1 1 0,-1 0 0,1 0 0,-1-1 0,1 1 0,0 0 0,-1 0 0,1 0 0,0 0 0,0 0 0,-1 0 0,2-1 0,4-1 72,-1 1 1,0 1 0,1-1 0,-1 1-1,0 0 1,1 0 0,-1 1-1,10 0 1,17-2 137,3-1-84,56 4 0,-83-1-158,-1 1-1,1 0 1,-1 0 0,1 0-1,-1 1 1,0 0 0,0 1-1,0 0 1,0 0 0,0 0-1,0 1 1,-1 0 0,10 8-1,-15-11 9,1 0-1,-1 1 0,0-1 1,1 1-1,-1 0 0,0-1 1,0 1-1,0 0 1,0-1-1,0 1 0,0 0 1,-1 0-1,1 0 0,-1 0 1,1 0-1,-1 0 0,0 0 1,1 0-1,-1 0 0,0 0 1,0 0-1,-1 0 0,1 0 1,-1 3-1,-1-1 76,1 0 1,-1 0-1,0-1 0,-1 1 0,1-1 0,-1 0 0,1 1 1,-1-1-1,0 0 0,0-1 0,-5 5 0,-6 2 198,0 1 0,-1-2-1,0 0 1,-28 10 0,33-14-362,0-2 1,0 1 0,0-1-1,0-1 1,-20 1 0,40-15-5800,36 0-2770,-17 9 3011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4.816"/>
    </inkml:context>
    <inkml:brush xml:id="br0">
      <inkml:brushProperty name="width" value="0.025" units="cm"/>
      <inkml:brushProperty name="height" value="0.025" units="cm"/>
    </inkml:brush>
  </inkml:definitions>
  <inkml:trace contextRef="#ctx0" brushRef="#br0">15 0 12716,'0'0'7009,"0"8"-4879,-15 129 2034,15-137-4157,0 0 0,0 1 0,0-1 0,0 0 0,0 0 0,0 1 0,0-1 0,0 0 0,0 0 1,0 0-1,1 1 0,-1-1 0,0 0 0,0 0 0,0 1 0,0-1 0,0 0 0,0 0 0,1 0 0,-1 0 0,0 1 0,0-1 0,0 0 0,0 0 0,1 0 0,-1 0 0,0 0 0,0 0 0,0 1 0,1-1 0,-1 0 0,0 0 0,0 0 0,1 0 0,-1 0 0,0 0 0,0 0 0,0 0 0,1 0 0,-1 0 0,0 0 0,0 0 0,1 0 0,-1 0 0,0 0 0,0 0 0,0 0 0,1 0 0,-1-1 0,0 1 0,0 0 0,0 0 1,1 0-1,-1 0 0,0 0 0,0-1 0,0 1 0,0 0 0,1 0 0,-1 0 0,0 0 0,0-1 0,0 1 0,0 0 0,0 0 0,0 0 0,1-1 0,10-15 273,-2-47 342,-8 60-568,-1 0 0,0-1 1,0 1-1,0 0 0,0-1 0,-1 1 1,1 0-1,-1-1 0,0 1 0,0 0 1,0 0-1,0-1 0,-1 1 0,1 0 1,-5-5-1,6 8-54,1 0-1,-1 0 1,0 0 0,0 1 0,0-1 0,0 0 0,0 0 0,0 0 0,0 1-1,0-1 1,0 0 0,0 0 0,0 1 0,0-1 0,0 0 0,0 0 0,0 0-1,0 1 1,0-1 0,0 0 0,0 0 0,0 0 0,0 1 0,0-1-1,0 0 1,0 0 0,0 0 0,-1 0 0,1 1 0,0-1 0,0 0 0,0 0-1,0 0 1,0 0 0,-1 1 0,1-1 0,0 0 0,0 0 0,0 0 0,0 0-1,-1 0 1,1 0 0,0 0 0,0 0 0,0 0 0,-1 0 0,1 0-1,0 0 1,0 1 0,0-1 0,-1 0 0,1-1 0,0 1 0,0 0 0,-1 0-1,1 0 1,0 0 0,0 0 0,0 0 0,-1 0 0,1 0 0,0 0 0,0 0-1,0 0 1,0 0 0,-1-1 0,1 1 0,0 0 0,9 19-39,-2-16-84,0 0 1,0 0 0,1 0-1,-1-1 1,1 0 0,-1 0 0,1-1-1,0 0 1,0-1 0,0 1-1,11-2 1,-9 0-1336,0 0 1,0 0 0,0-1-1,18-6 1,6-8-6892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5.314"/>
    </inkml:context>
    <inkml:brush xml:id="br0">
      <inkml:brushProperty name="width" value="0.025" units="cm"/>
      <inkml:brushProperty name="height" value="0.025" units="cm"/>
    </inkml:brush>
  </inkml:definitions>
  <inkml:trace contextRef="#ctx0" brushRef="#br0">145 106 11403,'0'0'5472,"7"-9"-2867,19-28-635,-25 37-1889,-1-1-1,1 1 1,-1-1 0,0 1 0,1-1 0,-1 0 0,0 1 0,1-1 0,-1 0 0,0 1 0,1-1-1,-1 0 1,0 1 0,0-1 0,0 0 0,0 1 0,0-1 0,0 0 0,0 1 0,0-1-1,0 0 1,0 1 0,0-1 0,0 0 0,0 0 0,-1 1 0,1-1 0,0 1 0,0-1 0,-1 0-1,1 1 1,-1-1 0,1 1 0,0-1 0,-1 0 0,1 1 0,-1-1 0,1 1 0,-1 0 0,1-1-1,-1 1 1,0-1 0,1 1 0,-1 0 0,0-1 0,1 1 0,-1 0 0,0 0 0,1 0 0,-1-1-1,0 1 1,1 0 0,-1 0 0,0 0 0,1 0 0,-1 0 0,0 0 0,0 0 0,1 1 0,-1-1-1,-1 0 1,-42 7 690,36-3-758,0 0 0,0 1 0,1 0 0,0 1 0,0 0 0,0 0-1,0 0 1,1 1 0,0 0 0,1 0 0,0 0 0,0 1 0,0 0 0,1 0-1,0 0 1,0 0 0,1 1 0,0 0 0,1-1 0,0 1 0,-1 13-1,3-21-5,0 0 1,0-1-1,1 1 0,-1 0 0,0-1 0,1 1 0,-1 0 0,1-1 0,-1 1 1,0-1-1,1 1 0,-1-1 0,1 1 0,0-1 0,-1 1 0,1-1 0,-1 1 0,1-1 1,0 1-1,-1-1 0,1 0 0,0 0 0,0 1 0,-1-1 0,1 0 0,0 0 0,0 0 1,-1 0-1,1 0 0,0 0 0,0 0 0,-1 0 0,1 0 0,0 0 0,0 0 1,-1 0-1,1-1 0,0 1 0,-1 0 0,2-1 0,33-11 705,-27 5-622,0 1 1,0-2-1,-1 1 1,0-1-1,0 0 1,-1 0-1,0 0 1,0-1-1,-1 0 1,-1-1-1,1 1 1,-1-1-1,-1 0 1,0 1-1,0-2 1,-1 1-1,0 0 1,-1 0-1,1-13 1,-2 23-94,0-1 1,0 1 0,0-1 0,0 1 0,0-1 0,0 1-1,0-1 1,0 1 0,0-1 0,0 1 0,0-1-1,0 1 1,0-1 0,0 1 0,0-1 0,0 1-1,-1-1 1,1 1 0,0-1 0,0 1 0,-1-1-1,1 1 1,0 0 0,0-1 0,-1 1 0,1 0-1,-1-1 1,1 1 0,0 0 0,-1-1 0,1 1-1,-1 0 1,1 0 0,0-1 0,-1 1 0,1 0-1,-1 0 1,1 0 0,-1 0 0,1-1 0,-1 1-1,1 0 1,-1 0 0,1 0 0,-1 0 0,1 0-1,-1 0 1,1 0 0,-1 1 0,1-1 0,-1 0-1,1 0 1,-1 0 0,1 0 0,-1 1 0,1-1-1,-1 0 1,1 0 0,0 1 0,-1-1 0,1 0-1,-1 1 1,-1 1-24,-1-1 0,1 1-1,0 0 1,0 0 0,0 0 0,0 0-1,1 0 1,-1 0 0,1 1-1,-1-1 1,-1 3 0,2 0-121,-1-1 0,1 0 0,0 1 0,0-1 1,1 0-1,-1 1 0,1-1 0,0 1 0,0-1 0,0 1 0,1-1 1,0 1-1,0-1 0,2 8 0,-2-9-121,1 0-1,0-1 1,-1 1-1,1-1 1,0 0 0,0 1-1,1-1 1,-1 0-1,0 0 1,1 0 0,-1 0-1,1-1 1,-1 1 0,1-1-1,0 0 1,0 1-1,0-1 1,-1 0 0,1-1-1,0 1 1,0 0-1,6-1 1,8 2-2495,-1-2-1,32-2 0,-3-6-2184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3.429"/>
    </inkml:context>
    <inkml:brush xml:id="br0">
      <inkml:brushProperty name="width" value="0.025" units="cm"/>
      <inkml:brushProperty name="height" value="0.025" units="cm"/>
    </inkml:brush>
  </inkml:definitions>
  <inkml:trace contextRef="#ctx0" brushRef="#br0">4306 482 3812,'-9'-8'2188,"-33"-27"-1331,-1 1 0,-2 3 0,-1 1 0,-1 2-1,-81-34 1,46 30-807,-2 3 0,-161-33 0,-16 13-162,-1 11-1,-350-6 1,589 44 106,-828 25 297,730-13-166,1 5 1,1 6-1,1 4 0,1 6 0,-113 48 0,181-59-115,1 3 0,1 1 0,2 3-1,0 2 1,-70 63 0,56-37-75,2 3-1,3 2 1,-50 75-1,93-121 49,1 1 0,0 0 0,1 0 0,1 1-1,1 0 1,-8 28 0,13-39 12,0 1-1,1 0 1,0 0-1,0-1 1,1 1-1,0 0 1,0 0-1,0 0 1,1 0-1,1-1 1,0 1-1,0 0 1,0-1-1,1 1 1,0-1-1,0 0 1,0 0-1,8 11 1,1-5 19,0 0 0,0-1 0,1 0 1,1-1-1,0-1 0,0 0 0,1 0 0,27 11 1,136 47 160,-149-58-163,714 212-59,18-79-387,804-51 4759,-1435-94-4152,0-5 1,157-31 0,-208 22-106,-2-3-1,0-3 1,-1-4-1,133-65 1,-179 75-80,-1-1 0,0-2 0,-2 0 0,0-2 0,47-49 0,-62 57 8,0-1-1,-1 0 1,-1-1 0,-1-1-1,0 1 1,0-2 0,-2 1-1,0-1 1,-1 0 0,-1 0 0,0-1-1,3-32 1,-5 30-106,-2 0-1,-1 0 1,-1-1 0,0 1 0,-2 0-1,0 0 1,-8-26 0,7 34-202,0 0-1,-1 1 1,-1 0 0,0 0 0,0 1 0,-1-1-1,-1 1 1,0 1 0,0-1 0,0 2 0,-1-1-1,-1 1 1,-13-10 0,-23-10-2218,-6 0-2296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5.922"/>
    </inkml:context>
    <inkml:brush xml:id="br0">
      <inkml:brushProperty name="width" value="0.025" units="cm"/>
      <inkml:brushProperty name="height" value="0.025" units="cm"/>
    </inkml:brush>
  </inkml:definitions>
  <inkml:trace contextRef="#ctx0" brushRef="#br0">152 121 10474,'0'0'7666,"-9"-2"-5285,5 2-2214,0-1 0,0 1 0,0 0 0,0 0 1,0 0-1,0 1 0,0 0 0,0-1 0,0 1 0,0 0 1,0 1-1,0-1 0,-5 4 0,3-1 16,0 0 0,1 0 0,-1 1 0,1-1 0,0 1-1,1 0 1,-1 1 0,1-1 0,-4 8 0,-17 40 640,23-24-458,2-28-357,0 0 1,1-1-1,-1 1 0,0 0 1,0-1-1,1 1 0,-1 0 1,1 0-1,-1-1 1,1 1-1,-1-1 0,1 1 1,-1 0-1,1-1 0,0 1 1,-1-1-1,1 1 1,0-1-1,-1 0 0,1 1 1,0-1-1,-1 0 0,1 1 1,0-1-1,0 0 1,-1 0-1,1 0 0,1 0 1,6 0 20,0 0 1,0-1 0,0 0-1,0 0 1,0-1-1,-1 0 1,1 0 0,0-1-1,-1 0 1,0 0-1,0-1 1,0 0 0,0 0-1,-1 0 1,1-1-1,-1 0 1,0-1 0,-1 1-1,1-1 1,-1 0-1,7-11 1,0 1 29,-2 0-1,1-1 1,-2 0 0,-1-1 0,0 0-1,-1 0 1,8-34 0,-12 28 34,-10 32-4,-12 37 33,15-33-140,-2 1 151,2 1-1,-1-1 1,2 1-1,0-1 1,1 1-1,0 0 1,1 0-1,1 24 1,0-37-124,1 1 0,-1-1 1,1 1-1,0-1 1,0 0-1,0 0 1,0 1-1,0-1 0,0 0 1,0 0-1,0 0 1,0 0-1,0 0 1,1 0-1,-1 0 0,0-1 1,1 1-1,-1 0 1,1-1-1,-1 1 1,1-1-1,-1 0 0,1 1 1,-1-1-1,1 0 1,-1 0-1,1 0 1,-1 0-1,1 0 0,-1 0 1,1 0-1,-1-1 1,3 0-1,2 1 12,0-1 1,0 0-1,0-1 0,0 0 1,0 0-1,0 0 0,6-3 1,-4 0-11,-1-1 1,0 1-1,0-1 1,-1 0-1,0 0 1,0-1-1,0 0 1,-1 0-1,0 0 1,0-1-1,-1 0 1,7-15-1,-16 36-44,1 0-1,0 0 1,1 1 0,0-1-1,1 1 1,1 0 0,0 16-1,1-29 39,1-1 0,-1 1-1,1 0 1,-1 0 0,1 0-1,-1 0 1,1 0 0,0-1-1,-1 1 1,1 0 0,0 0-1,0-1 1,-1 1 0,1-1-1,0 1 1,0 0 0,0-1-1,0 0 1,0 1 0,0-1-1,0 0 1,0 1 0,0-1-1,0 0 1,0 0 0,0 0-1,0 0 1,0 0 0,0 0-1,0 0 1,0 0 0,0 0-1,1-1 1,38-8 194,-29 3-178,1-1 1,-1 0-1,-1-1 0,1 0 1,-1-1-1,-1 0 0,1 0 1,-2-1-1,1 0 0,-1-1 1,-1 1-1,0-2 0,6-13 1,-10 17-1,-9 29-31,4-14 5,-1 1 0,1 0 1,0 0-1,1 0 0,0 0 0,0 0 0,1 0 0,0 0 0,2 11 0,-2-18-42,1 0-1,-1 0 1,1 0-1,0 0 1,-1 0-1,1 0 1,0 0-1,0 0 1,0 0-1,0 0 1,0 0-1,0 0 1,0-1-1,0 1 1,0 0-1,0-1 1,0 1-1,0-1 1,0 1-1,1-1 1,-1 1-1,0-1 1,0 0-1,1 0 1,-1 0-1,2 1 1,35-4-3790,-9-7-2628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6.544"/>
    </inkml:context>
    <inkml:brush xml:id="br0">
      <inkml:brushProperty name="width" value="0.025" units="cm"/>
      <inkml:brushProperty name="height" value="0.025" units="cm"/>
    </inkml:brush>
  </inkml:definitions>
  <inkml:trace contextRef="#ctx0" brushRef="#br0">38 0 7015,'0'0'14659,"-1"11"-13319,-13 81 766,5-38-1160,2 1 0,1 74-1,6-128-913,0 0 0,0 0 0,0 0 0,0 0 1,0 0-1,1 0 0,-1 0 0,0-1 0,1 1 0,-1 0 0,0 0 0,1 0 0,-1 0 0,1-1 0,-1 1 0,1 0 0,0-1 1,-1 1-1,1 0 0,0-1 0,-1 1 0,1-1 0,0 1 0,0-1 0,-1 1 0,1-1 0,0 1 0,0-1 0,0 0 1,0 0-1,0 1 0,-1-1 0,1 0 0,0 0 0,0 0 0,0 0 0,0 0 0,0 0 0,0 0 0,0 0 0,0 0 1,0-1-1,-1 1 0,1 0 0,2-1 0,1-1 101,1 1 0,0-1 0,0 0 1,-1 0-1,0-1 0,1 1 0,5-6 0,20-21 117,0-2 0,-3-1 0,38-55 0,-21 27-737,-67 80-16201,5-9 6689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6.886"/>
    </inkml:context>
    <inkml:brush xml:id="br0">
      <inkml:brushProperty name="width" value="0.025" units="cm"/>
      <inkml:brushProperty name="height" value="0.025" units="cm"/>
    </inkml:brush>
  </inkml:definitions>
  <inkml:trace contextRef="#ctx0" brushRef="#br0">1 22 2947,'0'0'8712,"0"49"-5413,4-30-352,4-1-1185,3-5-289,1-4-512,2-3-64,4-6-641,3 0-192,2-11-897,0-6-960,-4-5-674,-1-5-928,-1 0-641,-5-5-672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7.213"/>
    </inkml:context>
    <inkml:brush xml:id="br0">
      <inkml:brushProperty name="width" value="0.025" units="cm"/>
      <inkml:brushProperty name="height" value="0.025" units="cm"/>
    </inkml:brush>
  </inkml:definitions>
  <inkml:trace contextRef="#ctx0" brushRef="#br0">92 0 8136,'0'0'10986,"-4"9"-9801,1-3-1103,-53 132 2892,49-117-2628,1 0 0,1 0-1,1 1 1,1-1 0,0 30-1,2-50-341,1 0-1,0 0 0,0 0 1,0 0-1,0 1 0,0-1 0,1 0 1,-1 0-1,0 0 0,0 0 1,1 0-1,-1 0 0,1 1 0,-1-1 1,1 0-1,-1 0 0,1 0 1,1 1-1,-1-2 6,-1 1 0,1-1 0,-1 0 1,1 0-1,0 0 0,-1 0 0,1 0 0,0 0 1,-1 0-1,1 0 0,-1 0 0,1 0 0,0 0 0,-1 0 1,1 0-1,-1 0 0,1 0 0,0-1 0,-1 1 0,1 0 1,-1 0-1,1-1 0,-1 1 0,2-1 0,1-1 29,0-1 0,0 0-1,0 0 1,0 0-1,0 0 1,-1 0-1,1 0 1,3-7-1,-1-2-12,0 0-1,-1 0 0,0-1 1,-1 1-1,0-1 0,-1 0 1,-1 0-1,1-15 0,-13 47-168,9-13 138,1 1 0,0-1 0,0 0 0,0 1 0,1-1 1,0 1-1,2 11 0,-2-16 6,1-1 1,-1 1-1,1 0 1,0 0-1,-1 0 1,1 0-1,0-1 1,1 1-1,-1 0 1,0-1 0,0 1-1,1-1 1,-1 1-1,0-1 1,1 0-1,0 1 1,-1-1-1,1 0 1,0 0-1,-1 0 1,1 0-1,0-1 1,0 1-1,0 0 1,0-1-1,0 0 1,0 1-1,3-1 1,4 1 11,1-2 0,-1 1 0,1-1-1,-1 0 1,0-1 0,1 0 0,-1-1 0,0 0 0,0 0 0,0-1 0,-1 0-1,0 0 1,1-1 0,-1-1 0,-1 1 0,1-1 0,-1 0 0,0-1-1,0 1 1,-1-2 0,0 1 0,0 0 0,-1-1 0,0 0 0,0-1-1,6-15 1,-9 8 307,-11 27-103,-12 24 125,16-24-158,0 1 1,1-1 0,0 1-1,1 0 1,0 1 0,1-1-1,0 0 1,1 1 0,1 16-1,0-28-171,0 0-1,0 0 1,0 0-1,0 0 1,1 0-1,-1 0 0,0 0 1,1 0-1,-1 0 1,0 0-1,1 0 1,-1 0-1,1 0 1,-1 0-1,1 0 1,0 0-1,-1 0 1,1-1-1,0 1 1,0 0-1,0-1 0,-1 1 1,1 0-1,0-1 1,0 1-1,0-1 1,2 1-1,-1 0-6,0-1 0,1 0-1,0 0 1,-1 1 0,1-2-1,-1 1 1,1 0 0,-1 0 0,1-1-1,-1 1 1,4-2 0,1-1-249,0 0 1,0 0 0,-1 0-1,1-1 1,-1 0-1,0 0 1,7-6 0,-7 4-621,-1 0 0,0-1 1,0 1-1,0-1 0,-1 0 0,0 0 0,-1 0 1,0-1-1,0 1 0,0-1 0,-1 0 1,0 1-1,-1-1 0,2-9 0,-1-21-4751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7.573"/>
    </inkml:context>
    <inkml:brush xml:id="br0">
      <inkml:brushProperty name="width" value="0.025" units="cm"/>
      <inkml:brushProperty name="height" value="0.025" units="cm"/>
    </inkml:brush>
  </inkml:definitions>
  <inkml:trace contextRef="#ctx0" brushRef="#br0">38 0 7079,'0'0'10794,"-38"51"-11178,48-40-2211,3 0-1184,2-1-1154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7.900"/>
    </inkml:context>
    <inkml:brush xml:id="br0">
      <inkml:brushProperty name="width" value="0.025" units="cm"/>
      <inkml:brushProperty name="height" value="0.025" units="cm"/>
    </inkml:brush>
  </inkml:definitions>
  <inkml:trace contextRef="#ctx0" brushRef="#br0">81 1 3043,'0'0'17942,"-8"9"-16132,3-5-1644,-38 42 1859,41-43-1858,-1 0-1,1 0 1,0 0 0,-1 0-1,2 0 1,-1 1 0,0-1-1,1 1 1,-1-1 0,1 1-1,0 0 1,0-1 0,1 1-1,-1 0 1,1 6 0,1-9-157,-1 0-1,1 0 1,0-1 0,0 1 0,0 0 0,0-1-1,1 1 1,-1-1 0,0 1 0,0-1-1,0 1 1,0-1 0,1 0 0,-1 0 0,0 0-1,0 0 1,0 0 0,1 0 0,-1 0-1,0 0 1,0 0 0,0 0 0,3-1 0,31-6 64,13-12-30,-36 13-295,1 1 0,-1 0 0,1 1 0,0 0 0,1 1 0,-1 0 0,19 0 0,-30 3 263,-1 1 0,0-1 1,1 1-1,-1 0 0,0 0 0,0-1 0,1 1 0,-1 0 1,0 0-1,0 0 0,0 0 0,0 0 0,0 1 1,-1-1-1,1 0 0,0 0 0,0 1 0,-1-1 1,1 0-1,-1 1 0,1-1 0,-1 0 0,0 1 1,1-1-1,-1 3 0,0-1 80,1-1 1,0 0-1,-1 1 1,1-1-1,0 0 0,0 1 1,0-1-1,0 0 1,1 0-1,-1 0 1,0 0-1,1 0 0,0 0 1,-1-1-1,1 1 1,0-1-1,3 3 0,3-2-48,-1-1-1,1 0 0,-1 0 0,1 0 0,-1-1 0,1 0 0,-1-1 0,1 0 0,-1 0 0,1-1 0,-1 0 1,1 0-1,9-5 0,-7 4-196,0 0 0,1 0 0,-1 1 0,0 0 0,21-1 0,-30 4 147,-1-1 0,1 0 1,0 1-1,-1-1 1,1 1-1,0-1 1,-1 1-1,1-1 0,-1 1 1,1-1-1,-1 1 1,1 0-1,-1-1 1,1 1-1,-1 0 1,0-1-1,1 1 0,-1 0 1,0-1-1,0 1 1,1 0-1,-1 0 1,0 0-1,0-1 1,0 1-1,0 0 0,0 0 1,0 1-1,0 30-3014,-1-23-3221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8.899"/>
    </inkml:context>
    <inkml:brush xml:id="br0">
      <inkml:brushProperty name="width" value="0.025" units="cm"/>
      <inkml:brushProperty name="height" value="0.025" units="cm"/>
    </inkml:brush>
  </inkml:definitions>
  <inkml:trace contextRef="#ctx0" brushRef="#br0">20 53 12396,'0'0'9086,"-3"10"-8366,-1 4-486,0 0 0,1 0-1,1 0 1,0 0-1,1 1 1,1-1-1,0 15 1,1-25-163,-1-1 1,1 1-1,-1-1 0,1 1 0,0-1 1,1 0-1,-1 1 0,0-1 1,1 0-1,0 0 0,0 0 0,0 0 1,0 0-1,0-1 0,5 5 1,-4-5 12,0 0 0,0-1 1,0 1-1,0-1 1,0 0-1,1 0 1,-1 0-1,1 0 0,-1-1 1,1 1-1,-1-1 1,1 0-1,-1 0 1,0 0-1,1 0 0,-1-1 1,1 0-1,-1 1 1,6-3-1,0 0 2,-1-1 0,1 0 0,-1 0-1,0-1 1,0 0 0,-1 0 0,1-1 0,-1 0 0,0 0 0,-1 0-1,0-1 1,0 0 0,0-1 0,-1 1 0,0-1 0,0 0-1,-1 0 1,0-1 0,0 1 0,-1-1 0,0 0 0,-1 0-1,0 0 1,2-14 0,-4 23-86,0-1 1,0 1-1,0-1 0,0 1 0,0 0 0,0-1 1,0 1-1,0-1 0,0 1 0,0-1 0,0 1 1,0-1-1,0 1 0,0 0 0,0-1 0,0 1 1,0-1-1,-1 1 0,1 0 0,0-1 0,0 1 1,-1-1-1,1 1 0,0 0 0,0-1 0,-1 1 1,1 0-1,0 0 0,-1-1 0,1 1 1,0 0-1,-1 0 0,1-1 0,-1 1 0,1 0 1,0 0-1,-1 0 0,1 0 0,-1-1 0,1 1 1,0 0-1,-1 0 0,1 0 0,-1 0 0,1 0 1,-1 0-1,1 0 0,-1 0 0,1 0 0,0 1 1,-1-1-1,1 0 0,-1 0 0,1 0 0,0 0 1,-1 1-1,1-1 0,-1 0 0,1 0 0,0 1 1,-1-1-1,1 0 0,0 1 0,0-1 0,-1 1 1,-21 23-84,21-20 76,-1-1 1,1 1-1,0 0 0,0 0 1,0-1-1,0 1 1,1 0-1,-1 0 0,1 0 1,0 0-1,0 0 1,0-1-1,1 1 0,0 0 1,1 5-1,-1-6 7,1-1-1,-1 0 1,0 0-1,1 0 1,0-1-1,0 1 1,-1 0-1,1-1 1,0 1-1,0-1 1,0 1 0,1-1-1,-1 0 1,0 0-1,0 0 1,1 0-1,-1 0 1,0-1-1,1 1 1,-1-1-1,1 1 1,-1-1-1,1 0 1,4 0-1,7 0 20,0-1-1,-1 0 0,1-1 0,-1 0 1,1-1-1,-1 0 0,0-2 0,0 1 1,22-12-1,-29 13-9,-1 0 1,1 0-1,-1-1 1,0 1-1,0-1 1,0 0-1,0-1 1,-1 1-1,1-1 1,-1 0 0,-1 0-1,1 0 1,-1-1-1,0 1 1,0-1-1,0 0 1,-1 1-1,0-1 1,0 0-1,0-1 1,-1 1-1,0 0 1,1-9-1,-2 15-8,0-1 0,-1 0 0,1 0-1,0 0 1,0 1 0,0-1-1,-1 0 1,1 1 0,0-1 0,-1 0-1,1 0 1,0 1 0,-1-1 0,1 1-1,-1-1 1,1 0 0,-1 1 0,1-1-1,-1 1 1,0-1 0,1 1-1,-1-1 1,0 1 0,1 0 0,-1-1-1,0 1 1,1 0 0,-1-1 0,0 1-1,0 0 1,1 0 0,-1 0-1,0 0 1,0 0 0,0 0 0,1 0-1,-1 0 1,0 0 0,0 0 0,1 0-1,-1 0 1,0 1 0,0-1 0,1 0-1,-1 1 1,0-1 0,1 0-1,-1 1 1,-1 0 0,-2 1-9,-1 0-1,1 0 1,-1 0 0,1 0 0,0 1-1,-8 6 1,5-2 10,-1 0 0,1 1-1,0 0 1,1 0 0,0 1 0,1 0-1,-1 0 1,1 0 0,1 1 0,0-1 0,-4 16-1,8-24 2,0 0 0,0-1 1,1 1-1,-1 0 0,0 0 0,0 0 0,0 0 0,1-1 0,-1 1 0,1 0 0,-1 0 0,1-1 0,-1 1 0,1 0 0,-1-1 0,1 1 1,-1 0-1,1-1 0,0 1 0,-1-1 0,1 1 0,0-1 0,-1 1 0,1-1 0,0 0 0,0 1 0,0-1 0,-1 0 0,1 0 0,0 1 0,0-1 1,0 0-1,0 0 0,0 0 0,1 0 0,40 0 36,-30 0-28,197-4-353,-185 11 348,-19-7 647,-4-17-68,-2 2-369,0 0 1,-1 1 0,-8-29 0,2 9-70,8 33-149,0 1-1,-1-1 1,1 1 0,0-1 0,0 1-1,0-1 1,0 1 0,0-1 0,0 1-1,0-1 1,1 1 0,-1-1-1,0 1 1,0-1 0,0 1 0,0-1-1,1 1 1,-1-1 0,0 1 0,1-1-1,-1 1 1,0 0 0,0-1-1,1 1 1,-1 0 0,1-1 0,-1 1-1,0 0 1,1-1 0,0 1-1,21-5-401,34 11-1553,-43-4 935,34 1-3564,-14-2-1937,9-1-8627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09.736"/>
    </inkml:context>
    <inkml:brush xml:id="br0">
      <inkml:brushProperty name="width" value="0.025" units="cm"/>
      <inkml:brushProperty name="height" value="0.025" units="cm"/>
    </inkml:brush>
  </inkml:definitions>
  <inkml:trace contextRef="#ctx0" brushRef="#br0">110 113 3972,'6'-4'1417,"-1"-1"1,0 0 0,-1 0-1,1-1 1,-1 1-1,0-1 1,0 0-1,-1 0 1,5-11 0,-7 16-1266,-1 0 1,1-1 0,-1 1-1,1 0 1,-1-1 0,0 1-1,1 0 1,-1-1 0,0 1-1,0 0 1,0-1-1,0 1 1,0-1 0,0 1-1,0 0 1,-1-1 0,1 1-1,0 0 1,-1-1 0,1 1-1,-1 0 1,1 0 0,-1-1-1,0 1 1,0 0 0,1 0-1,-1 0 1,0 0 0,0 0-1,0 0 1,0 0-1,0 0 1,0 0 0,-1 1-1,1-1 1,0 0 0,0 1-1,0-1 1,-1 1 0,1-1-1,0 1 1,-1-1 0,1 1-1,0 0 1,-1 0 0,1 0-1,0 0 1,-1 0 0,1 0-1,-1 0 1,1 0 0,-3 1-1,-1-1-128,-1 1 0,1 0 0,0 0 0,-1 0 0,1 1 0,0 0 0,-1 0 0,1 0 0,0 0 0,1 1 0,-1 0 0,0 0 0,1 0 0,0 1 0,-1-1 1,1 1-1,1 0 0,-1 0 0,1 0 0,-1 1 0,1 0 0,0-1 0,1 1 0,-1 0 0,1 0 0,0 0 0,0 0 0,1 1 0,-1-1 0,1 1 0,0-1 0,1 1 0,-1-1 0,1 1 0,1 7 0,0-11-20,0-1-1,-1 0 1,1 0-1,0 1 1,0-1-1,0 0 1,0 0 0,0 0-1,1 0 1,-1-1-1,0 1 1,0 0-1,1 0 1,-1-1 0,0 1-1,1-1 1,-1 1-1,0-1 1,1 1-1,-1-1 1,1 0 0,-1 0-1,1 0 1,-1 0-1,0 0 1,1 0 0,-1 0-1,1 0 1,1-1-1,47-8 125,-28 1-103,-2-1 0,1-1-1,33-24 1,-6 5 20,-46 28-45,-1 0-1,1 0 1,0 0-1,-1 1 1,1-1-1,-1 0 1,1 1 0,0-1-1,0 1 1,-1 0-1,1 0 1,0-1 0,3 1-1,-4 1 3,-1-1 1,1 0-1,0 0 0,-1 1 0,1-1 0,-1 0 1,1 1-1,-1-1 0,1 1 0,-1-1 0,1 0 1,-1 1-1,1-1 0,-1 1 0,1 0 0,-1-1 1,0 1-1,1-1 0,-1 1 0,0 0 0,1-1 1,-1 1-1,0-1 0,0 2 0,1 5 40,0 0-1,-1 1 1,-1-1-1,1 0 1,-3 12-1,0 16 216,4-34-232,0 0 0,-1 0 0,1 0 0,0-1-1,0 1 1,0 0 0,0 0 0,0-1 0,0 1 0,0-1 0,0 1-1,0-1 1,0 1 0,0-1 0,0 1 0,0-1 0,0 0 0,0 0-1,0 0 1,1 0 0,-1 0 0,0 0 0,0 0 0,0 0 0,0 0-1,0 0 1,0 0 0,1-1 0,-1 1 0,0 0 0,2-2 0,39-11 364,30-32-239,-56 33-151,0 1-1,1 1 1,31-14-1,-48 24 1,1 0 0,0-1 0,0 1 0,-1 0-1,1 0 1,0 0 0,0 0 0,-1-1 0,1 1-1,0 0 1,0 0 0,-1 1 0,1-1 0,0 0-1,0 0 1,0 0 0,-1 0 0,1 1 0,0-1-1,-1 0 1,1 1 0,0-1 0,-1 0 0,1 1-1,0-1 1,-1 1 0,1-1 0,0 1 0,-1-1-1,1 1 1,-1 0 0,0-1 0,1 1 0,-1 0-1,1-1 1,-1 1 0,0 0 0,1-1 0,-1 1-1,0 0 1,0 0 0,0-1 0,0 1 0,1 0-1,-1 0 1,0 1 0,0 47-510,-1-32-982,1-16 1232,0-1 0,0 0 0,1 1 1,-1-1-1,0 1 0,1-1 0,-1 0 0,0 1 1,1-1-1,-1 0 0,1 1 0,-1-1 0,0 0 0,1 0 1,-1 1-1,1-1 0,-1 0 0,1 0 0,-1 0 1,1 0-1,-1 1 0,1-1 0,-1 0 0,1 0 1,-1 0-1,1 0 0,-1 0 0,1 0 0,-1-1 0,1 1 1,-1 0-1,1 0 0,-1 0 0,1 0 0,0-1 1,1 1-494,10-3-6768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0.485"/>
    </inkml:context>
    <inkml:brush xml:id="br0">
      <inkml:brushProperty name="width" value="0.025" units="cm"/>
      <inkml:brushProperty name="height" value="0.025" units="cm"/>
    </inkml:brush>
  </inkml:definitions>
  <inkml:trace contextRef="#ctx0" brushRef="#br0">157 180 11179,'0'0'4943,"-8"-5"-1804,2 2-2713,0 0 0,-1 0 1,1 1-1,-1-1 0,1 2 0,-1-1 1,0 1-1,-7-1 0,11 2-321,-1 0 0,1 0 1,-1 0-1,1 1 0,0-1 0,-1 1 0,1 0 0,0 0 1,-1 0-1,1 1 0,0-1 0,0 1 0,0 0 0,0 0 1,0 0-1,0 0 0,1 0 0,-1 0 0,1 1 0,-1-1 1,-1 4-1,3-5-80,-1 1 1,1-1-1,0 0 1,0 1-1,0-1 0,0 0 1,0 1-1,0 0 1,1-1-1,-1 1 1,0-1-1,1 1 1,-1 0-1,1-1 1,0 1-1,-1 0 0,1 0 1,0-1-1,0 1 1,0 3-1,1-4-14,0 0-1,0 0 0,-1-1 1,1 1-1,0 0 0,0-1 1,0 1-1,0 0 0,0-1 1,0 1-1,0-1 0,0 1 0,0-1 1,0 0-1,0 1 0,0-1 1,0 0-1,0 0 0,1 0 1,-1 0-1,0 0 0,0 0 1,1 0-1,7-1 12,0 0-1,-1 0 1,1-1 0,0 0 0,-1-1-1,15-5 1,-8 0-14,-1-1 1,0 0-1,0-1 0,-1 0 1,-1-1-1,1-1 0,-2 0 1,0 0-1,0-1 0,-1-1 1,-1 0-1,0 0 0,-1-1 1,0 0-1,7-22 0,-19 48-27,-1 0 1,0 1-1,-1-2 0,-11 17 0,-13 25 17,26-45 90,0 1 0,0 0 0,1 0 0,1 0 0,-1 0 0,1 0-1,1 1 1,0-1 0,0 1 0,0-1 0,1 1 0,1 10 0,0-18-82,0 1 1,0-1 0,0 1 0,0-1-1,0 0 1,0 0 0,1 1-1,-1-1 1,0 0 0,1 0 0,-1 0-1,1 0 1,-1 0 0,1-1-1,-1 1 1,1 0 0,-1-1 0,1 1-1,0-1 1,0 1 0,-1-1 0,1 0-1,0 0 1,-1 0 0,1 0-1,0 0 1,0 0 0,2-1 0,1 1 1,0-1 1,0 1 0,0-1 0,-1-1 0,1 1-1,0 0 1,-1-1 0,1 0 0,5-4 0,-4 2-13,0 0 0,-1-1 0,1 0 0,-1 0 0,0-1 0,-1 0 0,1 1 0,-1-1 0,0-1 0,0 1 0,-1-1 0,0 1 0,0-1 0,-1 0 0,3-13 0,-5 19-44,-11 30-107,10-25 153,1 0 1,-1 0 0,1-1 0,-1 1-1,1 0 1,0 0 0,0 0 0,1 0-1,-1-1 1,1 1 0,0 0 0,0 0 0,0-1-1,3 6 1,-3-7-14,1 0 0,-1-1 0,1 1 0,0-1 1,-1 1-1,1-1 0,0 0 0,0 0 0,0 0 0,0 0 0,0 0 0,1 0 1,-1-1-1,0 1 0,0 0 0,0-1 0,1 0 0,-1 0 0,0 0 0,1 0 0,-1 0 1,0 0-1,0 0 0,1-1 0,3 0 0,-3 0 7,-1 1 0,1-1-1,0 0 1,-1 0 0,1 0 0,-1-1 0,1 1 0,-1 0-1,0-1 1,1 0 0,-1 1 0,0-1 0,0 0-1,0 0 1,0 0 0,-1-1 0,1 1 0,-1 0 0,1 0-1,-1-1 1,0 1 0,1-1 0,-2 0 0,1 1-1,1-6 1,1-5 123,-1 0 0,0 0 1,-2 0-1,1-14 0,-1 27-110,0 0 27,15 2-21,1-1-1,-1 0 1,1-1-1,21-2 1,-13 0-117,-17 2-336,0-1-1,0 0 1,0 0-1,0-1 1,-1 0-1,1 0 1,0-1-1,7-4 1,-10 5-616,-1 0 1,0 0-1,0 0 1,0-1-1,0 1 1,0-1-1,0 0 1,-1 0-1,1 0 1,2-5-1,3-9-10809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1.033"/>
    </inkml:context>
    <inkml:brush xml:id="br0">
      <inkml:brushProperty name="width" value="0.025" units="cm"/>
      <inkml:brushProperty name="height" value="0.025" units="cm"/>
    </inkml:brush>
  </inkml:definitions>
  <inkml:trace contextRef="#ctx0" brushRef="#br0">106 0 13677,'0'0'7281,"-1"11"-5770,-8 70 692,4-42-1788,1 1-1,1 0 1,3 0 0,5 49-1,-5-88-445,0 1 0,0-1 0,1 0 0,-1 1 0,0-1 0,1 1 0,-1-1 0,1 0 0,0 1 0,-1-1-1,1 0 1,0 0 0,0 0 0,0 1 0,0-1 0,0 0 0,2 1 0,0-6-1299,-10-13 299,-47-63-384,13 23 1549,41 57-103,0-1 1,-1 1-1,1 0 0,0-1 0,0 1 1,0 0-1,0-1 0,-1 1 1,1 0-1,0-1 0,0 1 0,0-1 1,0 1-1,0 0 0,0-1 1,0 1-1,0 0 0,0-1 0,0 1 1,0-1-1,0 1 0,0 0 0,0-1 1,0 1-1,0 0 0,1-1 1,-1 1-1,0 0 0,0-1 0,0 1 1,0 0-1,1-1 0,-1 1 1,0 0-1,1-1 0,16-5 424,31 5-345,-38 2 14,19-1-375,34 0 279,-20 0-5752,-36 0-452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6.455"/>
    </inkml:context>
    <inkml:brush xml:id="br0">
      <inkml:brushProperty name="width" value="0.025" units="cm"/>
      <inkml:brushProperty name="height" value="0.025" units="cm"/>
    </inkml:brush>
  </inkml:definitions>
  <inkml:trace contextRef="#ctx0" brushRef="#br0">0 502 6406,'0'0'6785,"10"-3"-4575,184-69 767,-55 17-2270,69-16-454,-29 12-235,311-149-1,-485 205-88,-1 2-55,-1-1 0,0 1 1,1-1-1,-1 0 0,0-1 0,0 1 0,0 0 0,-1-1 1,6-5-1,-13 7-882,0-1 0,0 2-1,0-1 1,-1 1 0,1-1 0,-6 2 0,11-1 1002,-38 0-4953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1.362"/>
    </inkml:context>
    <inkml:brush xml:id="br0">
      <inkml:brushProperty name="width" value="0.025" units="cm"/>
      <inkml:brushProperty name="height" value="0.025" units="cm"/>
    </inkml:brush>
  </inkml:definitions>
  <inkml:trace contextRef="#ctx0" brushRef="#br0">1 12 14798,'0'0'5349,"91"1"-4452,-38-4-449,4 3-384,4-2-96,2 0-2466,-4-3-5798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2.220"/>
    </inkml:context>
    <inkml:brush xml:id="br0">
      <inkml:brushProperty name="width" value="0.025" units="cm"/>
      <inkml:brushProperty name="height" value="0.025" units="cm"/>
    </inkml:brush>
  </inkml:definitions>
  <inkml:trace contextRef="#ctx0" brushRef="#br0">136 59 12268,'0'0'12027,"-8"-4"-11723,5 3-293,0 0-1,0-1 1,0 1-1,0 0 1,0 0-1,0 1 1,0-1-1,0 1 1,-1 0-1,1-1 1,0 1-1,0 1 1,-1-1-1,1 0 1,-4 2-1,1 0-4,0 0 0,1 1-1,-1 0 1,1 0-1,0 0 1,-1 0 0,2 1-1,-1 0 1,-6 6-1,10-9-14,0 0-1,0 0 0,-1 0 1,1 0-1,0 0 0,0 0 1,0 1-1,1-1 0,-1 0 1,0 1-1,0-1 0,1 0 1,-1 1-1,1-1 0,-1 1 1,1-1-1,-1 3 1,1-3-8,1 0 1,-1-1-1,0 1 1,0 0-1,1-1 1,-1 1-1,1 0 1,-1-1-1,1 1 1,-1-1-1,1 1 1,-1-1-1,1 1 1,-1-1-1,1 1 1,0-1-1,-1 1 1,1-1-1,0 0 1,-1 1-1,1-1 1,0 0-1,0 0 1,-1 0-1,2 1 1,9 1-250,0-1 0,0 0 0,22-1 0,-11-1-43,7 2-133,-15-1 65,0 0 0,1 0 0,-1 2-1,0 0 1,0 0 0,0 1 0,23 9 0,-36-12 388,-1 1-1,1-1 1,0 1 0,-1-1-1,1 0 1,-1 1 0,1-1-1,-1 1 1,1 0-1,-1-1 1,1 1 0,-1-1-1,0 1 1,1 0 0,-1-1-1,0 1 1,1 0 0,-1-1-1,0 1 1,0 0-1,0 0 1,0-1 0,0 1-1,1 0 1,-1-1 0,-1 1-1,1 0 1,0 0 0,0-1-1,0 1 1,0 0 0,0-1-1,-1 1 1,1 0-1,0-1 1,-1 1 0,1 0-1,0-1 1,-1 1 0,1 0-1,-1-1 1,1 1 0,-1-1-1,1 1 1,-1-1 0,1 1-1,-1-1 1,0 0-1,1 1 1,-1-1 0,1 0-1,-1 1 1,-1-1 0,-39 24 1072,38-22-1017,-150 79 1402,189-89-1185,11-11-818,0-3 0,64-42 0,-92 52 584,0-1 0,-1-1 0,-1-1 0,0 0 0,-1-1 0,0-1 0,-2-1 1,14-20-1,-20 23 1146,-15 25-279,-15 25-161,17-25-529,-25 60 983,28-65-1121,1 0 1,-1-1-1,1 1 0,0 0 1,0 0-1,1 1 1,0-1-1,-1 0 0,2 0 1,-1 0-1,1 0 1,1 6-1,-2-10-81,1 0-1,0 0 1,-1-1 0,1 1-1,0 0 1,0 0 0,-1 0-1,1-1 1,0 1 0,0 0-1,0-1 1,0 1 0,0-1-1,0 1 1,0-1-1,0 0 1,0 1 0,1-1-1,-1 0 1,0 0 0,0 0-1,0 0 1,0 0 0,0 0-1,0 0 1,1 0 0,-1 0-1,0 0 1,0-1 0,0 1-1,0 0 1,0-1 0,0 1-1,2-2 1,1 1-244,0-1-1,1 0 1,-1 0 0,0 0-1,0 0 1,-1-1 0,7-4-1,-6 2-847,0 0 0,-1 0 0,1 0 0,-1 0-1,0-1 1,4-9 0,3-16-6714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2.574"/>
    </inkml:context>
    <inkml:brush xml:id="br0">
      <inkml:brushProperty name="width" value="0.025" units="cm"/>
      <inkml:brushProperty name="height" value="0.025" units="cm"/>
    </inkml:brush>
  </inkml:definitions>
  <inkml:trace contextRef="#ctx0" brushRef="#br0">0 1 15407,'0'0'8167,"9"49"-8039,8-41-96,5 0-1473,1-4-1666,4-2-3395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2.920"/>
    </inkml:context>
    <inkml:brush xml:id="br0">
      <inkml:brushProperty name="width" value="0.025" units="cm"/>
      <inkml:brushProperty name="height" value="0.025" units="cm"/>
    </inkml:brush>
  </inkml:definitions>
  <inkml:trace contextRef="#ctx0" brushRef="#br0">69 255 11787,'0'0'2386,"-6"10"994,1-3-2916,-3 4 269,1 0 0,0 0 0,1 1 0,0 0 0,1 0 0,0 1 0,1-1 0,0 1 0,-1 14 0,4-26-727,1 0 0,0 0 1,0-1-1,1 1 0,-1 0 0,0 0 1,0 0-1,0-1 0,0 1 1,1 0-1,-1 0 0,0-1 1,1 1-1,-1 0 0,0-1 0,1 1 1,-1 0-1,1-1 0,-1 1 1,1-1-1,0 1 0,-1-1 1,1 1-1,-1-1 0,1 1 1,0-1-1,1 1 0,25 1 72,-20-3-65,1 0 0,-2-1-1,1 0 1,0 0 0,12-7 0,-6 1-9,-1-1-1,0 0 1,-1-1 0,0-1 0,-1 1 0,0-2 0,0 1 0,-1-2 0,-1 1 0,0-1 0,-1 0-1,9-22 1,-9 17 0,0 0-1,-2-1 1,0 0-1,-1 0 1,-1 0-1,-1 0 1,-1 0-1,0-1 1,-3-24-1,2 43-4,0 0 0,0-1 0,0 1 0,0 0 0,-1 0 0,1 0 0,0-1 0,0 1 0,-1 0 0,1 0 0,-1 0 0,1 0 0,-1 0 0,1 0 0,-1 0 0,0 0 0,1 0 0,-1 0 0,0 0 0,0 0 0,0 1 0,0-1 0,0 0 0,0 1-1,0-1 1,0 0 0,0 1 0,0-1 0,0 1 0,-2-1 0,0 1-4,0 0-1,0 0 0,0 1 0,0-1 0,0 1 0,0-1 1,0 1-1,0 0 0,1 0 0,-1 1 0,-5 2 1,-6 4-21,1 1 1,0 1 0,-17 16-1,24-21 32,0 1-1,0 0 1,1 1 0,0-1-1,0 1 1,1 0 0,-7 13-1,10-18-3,1 0-1,-1 0 0,1 0 0,-1 0 0,1 0 1,0 0-1,0-1 0,0 1 0,0 0 0,0 0 1,0 0-1,0 0 0,0 0 0,1 0 0,-1 0 1,1 0-1,0 0 0,-1-1 0,1 1 0,0 0 1,0 0-1,0-1 0,0 1 0,1-1 0,-1 1 1,0-1-1,1 1 0,-1-1 0,1 0 0,-1 0 1,1 1-1,-1-1 0,1 0 0,0-1 0,0 1 1,-1 0-1,3 0 0,53 21 29,-37-16-423,-1 1-1,-1 1 0,0 0 1,0 2-1,21 14 0,-36-22 409,0 1 1,0-1-1,0 1 0,0 0 0,0 0 0,-1 0 0,0 0 1,1 0-1,-1 1 0,0-1 0,-1 1 0,1-1 0,-1 1 1,1 0-1,-1-1 0,0 1 0,0 0 0,-1 0 0,1 0 1,-1 0-1,0 0 0,0 0 0,0 0 0,-1-1 1,1 1-1,-1 0 0,0 0 0,0 0 0,0 0 0,-1-1 1,1 1-1,-4 4 0,-15 32-1803,19-36-2980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4.165"/>
    </inkml:context>
    <inkml:brush xml:id="br0">
      <inkml:brushProperty name="width" value="0.025" units="cm"/>
      <inkml:brushProperty name="height" value="0.025" units="cm"/>
    </inkml:brush>
  </inkml:definitions>
  <inkml:trace contextRef="#ctx0" brushRef="#br0">0 0 3812,'0'0'18647,"4"12"-17259,29 121 1078,-33-132-2459,0 1 1,0-1-1,0 1 0,1-1 1,-1 0-1,0 1 0,1-1 1,-1 1-1,1-1 1,0 0-1,-1 1 0,1-1 1,0 0-1,0 0 0,0 0 1,0 0-1,0 0 0,0 0 1,0 0-1,0 0 0,0 0 1,1 0-1,-1 0 1,0-1-1,0 1 0,1 0 1,1 0-1,0-1 10,-1 0 0,1-1-1,-1 1 1,1 0 0,-1-1 0,0 0-1,1 1 1,-1-1 0,0 0 0,1 0-1,-1-1 1,0 1 0,0 0 0,3-3-1,5-5-11,0 0 0,0 0-1,-1-1 1,16-20-1,13-34-452,-38 78 437,-1-2-13,1-1 1,0 1-1,1 0 0,4 21 1,-4-31 41,-1-1 1,0 1 0,1-1 0,-1 0-1,1 1 1,-1-1 0,1 0 0,0 1-1,0-1 1,-1 0 0,1 0 0,0 0 0,0 1-1,0-1 1,0 0 0,0 0 0,1-1-1,-1 1 1,0 0 0,0 0 0,1 0-1,-1-1 1,0 1 0,1-1 0,-1 1-1,0-1 1,1 0 0,-1 1 0,1-1-1,-1 0 1,1 0 0,-1 0 0,1 0 0,-1 0-1,1 0 1,-1-1 0,0 1 0,1 0-1,-1-1 1,1 1 0,-1-1 0,0 1-1,1-1 1,-1 0 0,0 0 0,0 1-1,1-1 1,1-2 0,5-3 45,0-1 0,0 0 1,-1 0-1,0-1 0,0 1 0,-1-2 0,0 1 1,0-1-1,-1 0 0,6-13 0,15-22 9,-33 91-372,4-33 290,0 1 0,2-1-1,-1 28 1,2-41 11,0 0 0,0 0-1,1-1 1,-1 1 0,0 0-1,0-1 1,1 1 0,-1 0 0,0-1-1,1 1 1,-1 0 0,1-1 0,-1 1-1,1 0 1,-1-1 0,1 1-1,-1-1 1,1 1 0,0-1 0,-1 0-1,1 1 1,-1-1 0,1 0 0,0 1-1,0-1 1,-1 0 0,1 0-1,0 1 1,0-1 0,-1 0 0,1 0-1,0 0 1,0 0 0,-1 0 0,1 0-1,0 0 1,0 0 0,-1-1 0,1 1-1,0 0 1,-1 0 0,2-1-1,1 0 17,1 1-1,-1-1 0,0 0 0,-1 0 0,1-1 0,0 1 0,0 0 0,0-1 1,4-3-1,2-6-50,0 1 0,0-2 0,-2 1 0,1-1 1,-1-1-1,7-17 0,-18 53-17,2-15 37,1-1 0,0 1 0,0 0 0,1-1-1,0 1 1,0 8 0,1-14 14,-1 0 0,1 0-1,-1 0 1,1-1-1,0 1 1,0 0 0,-1-1-1,1 1 1,0 0-1,1-1 1,-1 1 0,0-1-1,0 0 1,1 1 0,-1-1-1,0 0 1,1 0-1,-1 0 1,1 0 0,0 0-1,-1 0 1,1 0-1,0 0 1,0-1 0,-1 1-1,1-1 1,0 1 0,0-1-1,0 0 1,3 0-1,17 1-40,0 0 0,1-2 0,31-5-1,-26 3-75,-28 2 164,1 1 1,-1-1-1,1 1 0,-1-1 1,0 0-1,1 1 1,-1-1-1,0 1 0,1-1 1,-1 0-1,0 1 0,0-1 1,0 0-1,0 1 1,1-1-1,-1 0 0,0 1 1,0-1-1,0 0 1,0 1-1,-1-1 0,1 0 1,0 1-1,0-1 1,0 1-1,0-1 0,-1 0 1,1 1-1,0-1 1,-1 0-1,-6-23 528,-21-51 295,28 75-873,0-1 0,0 1 0,0 0 1,0-1-1,0 1 0,0 0 0,0-1 1,0 1-1,1 0 0,-1 0 0,0-1 1,0 1-1,0 0 0,1-1 0,-1 1 1,0 0-1,0 0 0,1 0 0,-1-1 1,0 1-1,0 0 0,1 0 0,-1 0 1,0 0-1,1-1 0,-1 1 1,0 0-1,1 0 0,-1 0 0,0 0 1,1 0-1,-1 0 0,0 0 0,1 0 1,-1 0-1,0 0 0,1 0 0,-1 0 1,16 0-125,-15 1 95,143 1-8467,-97-4 1398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4.790"/>
    </inkml:context>
    <inkml:brush xml:id="br0">
      <inkml:brushProperty name="width" value="0.025" units="cm"/>
      <inkml:brushProperty name="height" value="0.025" units="cm"/>
    </inkml:brush>
  </inkml:definitions>
  <inkml:trace contextRef="#ctx0" brushRef="#br0">0 15 9737,'8'-14'7969,"-2"23"-4064,1 29-1803,-7 193 1849,0-230-3947,0 0 1,0 0 0,0 0 0,0 0 0,0 0 0,0 1 0,0-1 0,1 0 0,-1 0 0,0 0 0,1 0 0,-1 0 0,1 0 0,-1 0 0,1 0 0,-1 0 0,1 0 0,0 0 0,-1 0 0,1 0 0,0-1 0,0 1 0,0 0-1,0 0 1,1 0 0,0 0-4,1 0-1,-1-1 1,0 0-1,0 1 1,0-1-1,0 0 1,1 0-1,-1 0 1,0 0 0,0 0-1,0-1 1,4 0-1,7-4-685,0 0 0,0 0-1,17-10 1,-27 13 200,49-28-6770,-28 15 1148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5.196"/>
    </inkml:context>
    <inkml:brush xml:id="br0">
      <inkml:brushProperty name="width" value="0.025" units="cm"/>
      <inkml:brushProperty name="height" value="0.025" units="cm"/>
    </inkml:brush>
  </inkml:definitions>
  <inkml:trace contextRef="#ctx0" brushRef="#br0">117 2 11659,'0'0'6470,"-9"-1"-4084,3 1-2136,0 0 0,0 0-1,-1 0 1,1 0 0,0 1-1,0 0 1,0 1 0,0-1-1,-7 4 1,10-4-154,1 0 1,-1 1-1,1-1 0,-1 1 1,1 0-1,0 0 0,0 0 1,0 0-1,0 0 1,0 0-1,0 0 0,0 1 1,1-1-1,-1 1 0,1-1 1,0 1-1,0 0 0,0 0 1,0-1-1,0 1 0,0 0 1,1 0-1,0 0 1,-1 0-1,1 0 0,0 3 1,1-5-90,-1 1 0,1-1 0,-1 0 0,1 1 1,0-1-1,-1 0 0,1 0 0,0 0 0,0 0 1,0 0-1,-1 0 0,1 0 0,0 0 0,1 0 1,-1 0-1,0 0 0,0 0 0,0-1 0,0 1 1,1-1-1,-1 1 0,0-1 0,1 1 0,-1-1 0,0 0 1,1 1-1,-1-1 0,0 0 0,1 0 0,-1 0 1,1 0-1,-1 0 0,0 0 0,1-1 0,2 0 1,2 1 1,0-1 1,0 1 0,0-2-1,0 1 1,-1-1 0,1 1-1,8-5 1,-8 2-69,1 0 0,-1-1 1,0 0-1,0 0 0,-1-1 1,1 1-1,-1-1 0,-1-1 0,1 1 1,5-11-1,-8 15 43,-6 44 155,3-40-125,1 0 0,-1 0 0,1 0 1,0 0-1,0 1 0,0-1 0,0 0 1,1 0-1,-1 0 0,1 0 0,-1 0 1,1 0-1,-1 0 0,1 0 0,0 0 1,0 0-1,0-1 0,0 1 0,0 0 0,1 0 1,-1-1-1,1 1 0,1 1 0,0-2-11,-1 0 0,0 0 0,1-1 0,-1 0 0,1 1 0,-1-1 0,1 0 0,-1 0 0,1 0 0,-1 0-1,0-1 1,1 1 0,-1-1 0,1 1 0,-1-1 0,0 0 0,0 0 0,1 0 0,-1 0 0,0 0 0,2-2-1,8-5-330,-1 0 0,0 0 0,16-16 0,17-12-1733,-44 36 1979,0 0 0,1 0 1,-1 0-1,1 0 0,-1 0 1,0 0-1,1 0 1,-1 0-1,1 0 0,-1 1 1,0-1-1,1 0 0,-1 0 1,0 0-1,1 1 0,-1-1 1,0 0-1,1 0 1,-1 1-1,0-1 0,0 0 1,1 1-1,-1-1 0,0 0 1,0 1-1,0-1 1,1 1-1,-1-1 0,0 0 1,0 1-1,0-1 0,0 0 1,0 1-1,0-1 0,0 1 1,0-1-1,0 0 1,0 1-1,0-1 0,0 1 1,7 15-3021,0-11-2285,3-4-3602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5.653"/>
    </inkml:context>
    <inkml:brush xml:id="br0">
      <inkml:brushProperty name="width" value="0.025" units="cm"/>
      <inkml:brushProperty name="height" value="0.025" units="cm"/>
    </inkml:brush>
  </inkml:definitions>
  <inkml:trace contextRef="#ctx0" brushRef="#br0">102 0 11243,'0'0'5375,"-6"9"-3608,-20 26-480,25-33-1163,-1 0 0,1 0-1,0 0 1,0 1 0,0-1 0,1 0-1,-1 1 1,0-1 0,1 1 0,0-1-1,-1 0 1,1 1 0,0-1 0,0 1 0,1-1-1,-1 1 1,0-1 0,1 1 0,1 4-1,23 41-911,-11-25 537,-7-7 297,-1 0 0,0 0 0,-1 1 0,0 0 0,-2 0 1,0 0-1,-1 0 0,-1 1 0,0-1 0,-4 35 0,1-46 215,0-1 0,0 1-1,-1-1 1,0 0 0,0 0 0,0 0 0,-1 0-1,1 0 1,-1-1 0,0 1 0,-8 5-1,10-8-103,-1 0 0,1-1 0,0 1-1,0-1 1,-1 1 0,1-1-1,0 0 1,-1 0 0,1 0 0,-1-1-1,0 1 1,-3 0 0,5-1-102,-1 0 0,1 0 0,0 0 1,-1-1-1,1 1 0,0 0 0,0-1 0,-1 1 1,1-1-1,0 1 0,0-1 0,0 0 0,0 0 1,0 1-1,0-1 0,0 0 0,0 0 0,0 0 0,0 0 1,0 0-1,0 0 0,1 0 0,-1 0 0,0 0 1,1-1-1,-1 0 0,-6-19-30,1 1 0,1-1 0,0-1 0,2 1 0,1 0 0,0-1 0,2 1 0,2-26 0,-2 8-165,0 35 82,0 1 0,0 0-1,0 0 1,0-1 0,1 1-1,-1 0 1,1-1-1,0 1 1,0 0 0,0 0-1,0 0 1,1 0-1,-1 0 1,1 0 0,0 0-1,0 1 1,0-1-1,0 0 1,0 1 0,5-4-1,0 2-627,0 0 0,0 1 0,0 0 0,0 0-1,1 1 1,-1 0 0,15-2 0,36-9-7856,-29 1 2008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5.997"/>
    </inkml:context>
    <inkml:brush xml:id="br0">
      <inkml:brushProperty name="width" value="0.025" units="cm"/>
      <inkml:brushProperty name="height" value="0.025" units="cm"/>
    </inkml:brush>
  </inkml:definitions>
  <inkml:trace contextRef="#ctx0" brushRef="#br0">150 3 11147,'0'0'7084,"-10"-1"-4661,1 0-2031,0 1 1,0 0-1,0 0 0,0 1 0,0 0 0,-18 5 0,24-5-340,0 0-1,0 0 1,0-1-1,1 2 1,-1-1-1,0 0 1,0 1-1,0-1 1,1 1-1,-1 0 1,1 0-1,0 0 1,-1 0-1,1 0 1,0 0-1,0 1 1,0-1-1,1 1 1,-1-1-1,0 1 1,1 0-1,0 0 1,0-1-1,0 1 1,0 0-1,0 0 1,0 0-1,0 6 1,2-8-55,-1 0 1,1 1-1,-1-1 1,1 0-1,0 0 1,-1 0-1,1 0 1,0-1-1,0 1 0,0 0 1,0 0-1,0 0 1,0-1-1,0 1 1,0 0-1,0-1 1,0 1-1,0-1 1,0 1-1,0-1 1,0 0-1,0 1 0,1-1 1,-1 0-1,0 0 1,0 0-1,0 0 1,3 0-1,45 3-668,-38-3 327,33-1-716,-31 0 819,1 0-1,-1 1 1,1 1-1,-1 0 0,15 4 1,-27-5 274,-1 0-1,0 0 1,0 0 0,1 0 0,-1 0-1,0 1 1,0-1 0,1 0 0,-1 0-1,0 0 1,0 0 0,0 1 0,1-1-1,-1 0 1,0 0 0,0 0-1,0 1 1,0-1 0,1 0 0,-1 0-1,0 1 1,0-1 0,0 0 0,0 0-1,0 1 1,0-1 0,0 0 0,0 0-1,0 1 1,0-1 0,0 0 0,0 1-1,0-1 1,0 0 0,0 0 0,0 1-1,0-1 1,0 0 0,0 0 0,0 1-1,-1-1 1,1 0 0,0 0 0,0 1-1,0-1 1,0 0 0,-1 0 0,1 0-1,0 1 1,0-1 0,0 0 0,-1 0-1,1 0 1,0 0 0,0 0 0,-1 1-1,1-1 1,0 0 0,0 0 0,-1 0-1,1 0 1,0 0 0,-1 0-1,-14 9 996,-7 2-179,11-5-781,0 0-1,-1-1 1,1 0-1,-1-1 1,0 0-1,0-1 1,0-1 0,-14 2-1,27-8-4115,12-12 708,6 3-883,3 0-880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6.608"/>
    </inkml:context>
    <inkml:brush xml:id="br0">
      <inkml:brushProperty name="width" value="0.025" units="cm"/>
      <inkml:brushProperty name="height" value="0.025" units="cm"/>
    </inkml:brush>
  </inkml:definitions>
  <inkml:trace contextRef="#ctx0" brushRef="#br0">107 0 10730,'0'0'8841,"-9"1"-7571,3 1-1077,0-1 1,0 1-1,0 1 0,0-1 0,0 1 1,0 0-1,1 0 0,-1 1 0,-8 7 1,12-9-75,-1 0 1,1 0 0,0 0 0,-1 0-1,1 1 1,0-1 0,0 1-1,1-1 1,-1 1 0,1 0-1,-1 0 1,1 0 0,0 0-1,0 0 1,0 0 0,0 0 0,1 0-1,-1 0 1,1 0 0,0 1-1,0-1 1,0 0 0,0 0-1,0 0 1,2 7 0,-1-10-107,0 1 1,0 0-1,0 0 0,0 0 1,0 0-1,0-1 0,0 1 1,1-1-1,-1 1 0,0-1 1,0 1-1,0-1 0,1 0 1,-1 1-1,0-1 0,1 0 1,-1 0-1,0 0 0,0 0 1,1 0-1,-1 0 0,0 0 1,3-1-1,32-6 126,-27 3-244,-1-1-1,0 1 1,0-2-1,0 1 1,-1-1 0,1 0-1,-1 0 1,-1-1-1,12-15 1,11-10 155,-28 31 159,-2 29 367,0-18-561,0-6 46,0 1-1,1-1 1,-1 0-1,1 1 1,0-1-1,0 1 1,2 8-1,-1-12-43,-1 1 0,1-1 0,0 0-1,0 0 1,0 1 0,0-1 0,0 0 0,0 0 0,0 0 0,0 0-1,0 0 1,0 0 0,1-1 0,-1 1 0,0 0 0,0 0-1,1-1 1,-1 1 0,1-1 0,-1 1 0,1-1 0,-1 0 0,1 0-1,-1 0 1,1 0 0,-1 1 0,1-2 0,1 1 0,9 0-5,0-1 1,1-1 0,-1 0 0,0-1 0,0 0 0,0 0-1,-1-2 1,17-7 0,-12 5-131,0 1 0,0 0-1,27-5 1,-43 11 126,1 0 0,0-1 1,-1 1-1,1 0 0,-1 0 0,1 0 0,0 0 1,-1 0-1,1 0 0,-1 0 0,1 0 1,-1 0-1,1 0 0,0 0 0,-1 0 0,1 1 1,-1-1-1,1 0 0,-1 0 0,1 1 0,-1-1 1,1 0-1,-1 0 0,1 1 0,-1-1 0,1 1 1,-1-1-1,1 0 0,-1 1 0,0-1 1,1 1-1,-1-1 0,0 1 0,1-1 0,-1 1 1,0 0-1,0-1 0,0 1 0,1-1 0,-1 1 1,0-1-1,0 2 0,-4 29 640,0-10 49,32-20-340,30-21-351,-49 15-192,0 2 0,0-1 1,0 1-1,0 1 0,1-1 1,-1 2-1,1-1 0,15 1 1,-24 1 184,-1 0 0,1 1 1,-1-1-1,1 0 0,-1 1 1,1-1-1,-1 1 0,0-1 0,1 1 1,-1-1-1,0 1 0,1-1 1,-1 1-1,0-1 0,1 1 1,-1-1-1,0 1 0,0 0 1,0-1-1,0 1 0,1-1 1,-1 1-1,0 0 0,0-1 0,0 1 1,0-1-1,-1 2 0,1 26 23,0-11-8,1-17-211,0 1 0,-1-1 1,1 0-1,0 0 1,0 0-1,0 0 0,-1 0 1,1 0-1,0 0 0,0 0 1,-1 0-1,1 0 1,0 0-1,0-1 0,0 1 1,-1 0-1,1 0 0,0-1 1,-1 1-1,1-1 0,0 1 1,-1 0-1,2-2 1,2-6-5175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6.799"/>
    </inkml:context>
    <inkml:brush xml:id="br0">
      <inkml:brushProperty name="width" value="0.025" units="cm"/>
      <inkml:brushProperty name="height" value="0.025" units="cm"/>
    </inkml:brush>
  </inkml:definitions>
  <inkml:trace contextRef="#ctx0" brushRef="#br0">556 1 9417,'-11'2'747,"-1"-1"-431,1 0 418,0 1 1,1 0-1,-1 0 1,-20 8-1,31-10-657,0 1 0,-1 0 0,1-1 0,0 1 0,0-1 0,0 1 0,-1 0 0,1-1 0,0 1 0,0 0-1,0-1 1,0 1 0,0 0 0,0-1 0,1 1 0,-1 0 0,0-1 0,0 1 0,0-1 0,1 1 0,-1 0 0,0-1 0,0 1 0,1-1 0,-1 1 0,1-1 0,-1 1 0,0-1 0,2 2 0,4 13 310,-7-11-345,0-1-1,0 1 1,0-1 0,0 0-1,0 1 1,-1-1 0,1 0-1,-1 0 1,0 0 0,0 0-1,0 0 1,0 0 0,-1-1-1,-3 5 1,-47 39 166,36-33-160,-153 114 108,10-8 1764,159-118-1900,-31 30 289,31-31-311,1 0 0,-1 1 1,1-1-1,-1 1 0,1-1 1,-1 0-1,1 1 0,0-1 1,-1 1-1,1-1 0,0 1 1,-1-1-1,1 1 0,0-1 1,0 1-1,-1 0 0,1-1 1,0 1-1,0-1 0,0 1 0,0 0 1,0-1-1,0 1 0,0-1 1,0 1-1,0 0 0,0-1 1,0 1-1,0-1 0,0 1 1,0 0-1,1-1 0,-1 1 1,0-1-1,0 1 0,1-1 1,-1 1-1,0-1 0,1 1 1,-1-1-1,1 1 0,-1-1 1,0 1-1,1-1 0,-1 0 0,1 1 1,-1-1-1,1 0 0,-1 1 1,1-1-1,0 0 0,-1 0 1,1 1-1,-1-1 0,1 0 1,0 0-1,-1 0 0,1 0 1,-1 0-1,1 0 0,0 0 1,19 0 30,0-1 0,-1 0 1,1-2-1,-1 0 0,0-1 1,0-1-1,0-1 0,20-9 1,5 1-65,127-38-1961,-55 20-2366,-27 10-1051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7.652"/>
    </inkml:context>
    <inkml:brush xml:id="br0">
      <inkml:brushProperty name="width" value="0.025" units="cm"/>
      <inkml:brushProperty name="height" value="0.025" units="cm"/>
    </inkml:brush>
  </inkml:definitions>
  <inkml:trace contextRef="#ctx0" brushRef="#br0">30 61 5477,'-28'6'7560,"28"-6"-7373,-1 0 0,1 0 0,0-1-1,0 1 1,0 0 0,0 0 0,0 0-1,0-1 1,0 1 0,0 0 0,0 0 0,0-1-1,0 1 1,0 0 0,0 0 0,0-1-1,0 1 1,0 0 0,0 0 0,0-1-1,0 1 1,1 0 0,-1 0 0,0 0-1,0-1 1,0 1 0,0 0 0,0 0-1,1 0 1,-1-1 0,0 1 0,0 0-1,0 0 1,0 0 0,1 0 0,-1 0-1,0 0 1,0-1 0,1 1 0,-1 0-1,0 0 1,0 0 0,0 0 0,1 0-1,-1 0 1,1 0 0,22-15 5392,3 3-7616,-8 4 2068,-11 4-35,1 1-1,-1-1 1,1 2 0,0-1 0,0 1-1,0 0 1,0 0 0,0 1 0,0 0 0,12 1-1,-19 1-12,-1 0 1,1-1-1,0 1 0,-1 0 0,0 0 0,1 0 1,-1 0-1,1 0 0,-1 0 0,0 0 0,0 0 1,1 0-1,-1 0 0,0 0 0,0 0 0,0 0 0,0 0 1,0 0-1,0 0 0,-1 0 0,1 0 0,0 0 1,-1 1-1,-5 25-322,6-27 298,-7 22-1421,6-8-3681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19.963"/>
    </inkml:context>
    <inkml:brush xml:id="br0">
      <inkml:brushProperty name="width" value="0.025" units="cm"/>
      <inkml:brushProperty name="height" value="0.025" units="cm"/>
    </inkml:brush>
  </inkml:definitions>
  <inkml:trace contextRef="#ctx0" brushRef="#br0">0 289 5189,'1'-3'-11,"5"-21"9969,-4 20-4430,-1 15-4134,-1 43 69,-8 60 0,11-127-225,2-13-1027,5-51 0,-10 75-210,0-8 28,1 13 22,0-2-45,-1 1 0,1 0 0,0-1 0,0 1 0,0-1 0,-1 1 0,1-1 0,1 0 0,-1 1 0,0-1 0,0 0 0,0 0 0,2 2 0,4 0 14,-1-1 0,1 1 0,0-1 0,-1-1 0,1 1 0,0-1 1,0 0-1,0-1 0,0 1 0,0-1 0,1-1 0,-1 1 0,0-1 0,-1-1 0,1 1 0,0-1 0,12-5 0,-4 1 33,-1-1 1,1 0 0,-1-1 0,-1 0 0,0-1-1,22-19 1,-31 25-43,-1-1-1,1 1 1,-1-1 0,0 0-1,0 0 1,0 0 0,0 0-1,-1 0 1,0-1 0,1 1 0,-2-1-1,3-5 1,-7 11-7,1 0-1,0 0 1,-1 0 0,1 0-1,0 0 1,0 0 0,0 0-1,0 1 1,0-1 0,1 1 0,-1 0-1,-2 2 1,-6 9 7,1-1-1,1 1 1,0 0 0,1 1-1,1 0 1,0 0 0,1 0-1,-6 26 1,10-39-3,1 0 1,0 0-1,0-1 0,0 1 0,1 0 1,-1 0-1,0-1 0,0 1 1,0 0-1,0 0 0,1-1 1,-1 1-1,0 0 0,1-1 0,-1 1 1,0 0-1,1-1 0,-1 1 1,1-1-1,-1 1 0,1-1 0,-1 1 1,1-1-1,-1 1 0,1-1 1,0 1-1,-1-1 0,1 0 0,0 1 1,-1-1-1,1 0 0,0 1 1,0-1-1,-1 0 0,1 0 1,0 0-1,0 0 0,-1 0 0,1 0 1,0 0-1,0 0 0,-1 0 1,1 0-1,0 0 0,-1-1 0,2 1 1,38-10 295,-17-1-268,1-1 0,-2 0 0,0-2 0,0-1 0,-2 0 0,1-2 0,-2 0 0,-1-1 0,0-1 0,-1-1 0,-1 0 0,-1-1 0,0-1 0,-2 0 0,15-35 1,-26 53 10,0-1 1,-1 1 0,0-1 0,0 0-1,0 1 1,0-1 0,-1 0 0,1 0-1,-2-8 1,1 12-38,0 1 1,0-1-1,0 1 0,0-1 1,0 1-1,-1-1 0,1 1 1,0-1-1,0 1 0,-1-1 1,1 1-1,0-1 0,-1 1 1,1 0-1,-1-1 0,1 1 1,0 0-1,-1-1 0,1 1 1,-1 0-1,1-1 0,-1 1 1,1 0-1,-1 0 0,1 0 1,-1-1-1,1 1 0,-1 0 1,1 0-1,-1 0 0,0 0 1,-2 0-10,1 1 1,-1 0 0,1-1-1,0 1 1,-1 0-1,1 0 1,0 0 0,-1 1-1,1-1 1,0 0-1,-3 3 1,-16 13-6,1 0 1,0 2-1,1 0 0,1 1 0,1 1 1,1 1-1,1 0 0,0 1 0,-11 27 1,24-47 4,1 1 1,-1-1 0,1 1 0,0-1-1,0 1 1,0 0 0,0-1 0,1 1 0,-1 0-1,1 0 1,0-1 0,0 1 0,0 0-1,2 4 1,-2-6-11,1 0-1,0 0 0,1 0 1,-1 0-1,0-1 1,0 1-1,1 0 0,-1-1 1,1 1-1,-1-1 1,1 1-1,0-1 0,0 0 1,0 0-1,-1 0 1,1 0-1,0 0 0,0 0 1,0 0-1,0-1 0,1 1 1,-1-1-1,0 0 1,3 1-1,16 2-1243,0-1-1,-1-1 1,28-1 0,-37-1-1166,0 0 1,0-1 0,0 0 0,16-6 0,4-5-10154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0.317"/>
    </inkml:context>
    <inkml:brush xml:id="br0">
      <inkml:brushProperty name="width" value="0.025" units="cm"/>
      <inkml:brushProperty name="height" value="0.025" units="cm"/>
    </inkml:brush>
  </inkml:definitions>
  <inkml:trace contextRef="#ctx0" brushRef="#br0">99 64 12716,'0'0'9070,"-9"4"-7821,1-1-969,1 1 1,-1 0-1,1 1 0,0 0 1,0 0-1,-9 9 0,14-12-225,-1 0 1,1 0-1,-1 1 0,1-1 0,0 1 0,0 0 0,0 0 0,0 0 0,1 0 0,-1 0 1,1 0-1,0 0 0,0 0 0,0 0 0,0 1 0,0-1 0,1 1 0,-1-1 0,1 0 0,0 1 1,0-1-1,1 7 0,0-9-48,0 0-1,-1-1 1,1 1 0,0 0 0,0-1-1,-1 1 1,1-1 0,0 1-1,0-1 1,0 0 0,0 1 0,0-1-1,0 0 1,-1 1 0,1-1 0,0 0-1,0 0 1,0 0 0,0 0-1,0 0 1,0 0 0,0 0 0,0 0-1,0 0 1,0-1 0,0 1 0,0 0-1,0-1 1,0 1 0,-1 0 0,2-2-1,30-11 72,-17 1-35,1 0-1,18-21 1,-29 28-28,0 0 1,-1-1-1,1 0 1,-1 0 0,0 0-1,-1 0 1,0-1-1,0 1 1,4-14-1,-20 56-1,8-27-22,1 1 0,1-1 0,0 1 0,0 0 0,1 0 0,-3 19 0,5-28-26,0 0-1,0-1 1,0 1 0,0 0 0,1 0 0,-1-1 0,0 1 0,0 0 0,0-1 0,1 1 0,-1 0-1,0-1 1,0 1 0,1 0 0,-1-1 0,1 1 0,-1-1 0,1 1 0,-1 0 0,1-1 0,-1 1-1,1-1 1,-1 0 0,1 1 0,-1-1 0,1 1 0,0-1 0,1 1 0,23-1-995,-17-2 773,-1 0-1,0 0 1,1-1 0,-1 0 0,7-4-1,46-37-2674,-34 21-1526,29-33-1,-19 13-917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1.456"/>
    </inkml:context>
    <inkml:brush xml:id="br0">
      <inkml:brushProperty name="width" value="0.025" units="cm"/>
      <inkml:brushProperty name="height" value="0.025" units="cm"/>
    </inkml:brush>
  </inkml:definitions>
  <inkml:trace contextRef="#ctx0" brushRef="#br0">218 0 11979,'0'0'8675,"-11"11"-7548,-14 18-323,1 2 0,1 0 1,2 1-1,2 2 0,-31 67 1,46-90-729,-3 8-5,0-1 0,2 1-1,0 0 1,1 1-1,0-1 1,0 31 0,19-102-141,-12 27-86,0-1 0,-2 1 0,-3-37 0,2 62 151,0-1 1,0 0 0,1 1 0,-1-1-1,0 0 1,0 1 0,0-1-1,0 0 1,0 1 0,-1-1-1,1 0 1,0 0 0,0 1 0,0-1-1,0 1 1,-1-1 0,1 0-1,0 1 1,-1-1 0,1 1-1,-1-1 1,1 0 0,0 1 0,-1-1-1,1 1 1,-1-1 0,1 1-1,-1 0 1,0-1 0,1 1-1,-1 0 1,1-1 0,-1 1 0,0 0-1,1 0 1,-1-1 0,-1 1-1,1 1 0,0-1 0,1 1 0,-1-1 0,0 1-1,0 0 1,1 0 0,-1-1 0,0 1-1,1 0 1,-1 0 0,1 0 0,-1 0 0,1 0-1,-1 0 1,1 0 0,0 0 0,-1 0-1,1 0 1,0 0 0,0 0 0,0 0 0,0 0-1,0 0 1,0 0 0,0 1 0,0 0 9,0 0 1,0 0 0,1 0 0,-1 0-1,0-1 1,1 1 0,-1 0-1,1 0 1,0 0 0,0-1-1,-1 1 1,1 0 0,0-1-1,0 1 1,1-1 0,-1 1-1,0-1 1,0 1 0,1-1-1,2 2 1,-1-1 2,1 0 0,0 0 0,0 0 0,0 0 0,0 0 0,0-1-1,1 0 1,6 1 0,5 0 10,0-1 0,0-1 0,0-1 0,17-2 0,-23 1 2,0 0 0,0-1 0,0 0 0,0-1 0,0 0 0,-1-1 0,1 1 0,-1-2 0,0 0 0,-1 0 0,0 0 0,0-1 0,0 0 0,-1-1 0,0 1 0,0-2 0,-1 1-1,0-1 1,9-16 0,-46 58 168,-17 41 505,44-67-561,1 0 0,-1 1 1,2-1-1,-1 1 1,1 0-1,0-1 0,0 1 1,0 15-1,2-23-125,0 1 1,0 0-1,0-1 1,0 1-1,0-1 1,0 1-1,0-1 0,0 1 1,0 0-1,0-1 1,1 1-1,-1-1 1,0 1-1,0-1 0,1 1 1,-1-1-1,0 1 1,1-1-1,-1 0 1,1 1-1,-1-1 0,0 1 1,1-1-1,-1 0 1,1 1-1,-1-1 1,1 0-1,-1 0 0,1 1 1,0-1-1,22-1 108,21-19-27,-28 9-157,-1-2 0,0 0 1,-1 0-1,0-2 0,-1 1 0,-1-2 0,0 0 0,-2 0 0,13-23 0,-81 164 241,57-122-123,-3 6 115,0-1 0,1 1 0,0-1 0,0 1 0,-1 9 1,4-16-153,-1-1 0,1 1 0,0-1 0,0 1 0,0-1 1,0 1-1,0-1 0,1 0 0,-1 1 0,0-1 1,1 1-1,-1-1 0,1 0 0,-1 1 0,1-1 0,0 0 1,-1 0-1,1 1 0,0-1 0,0 0 0,0 0 1,0 0-1,0 0 0,0 0 0,0 0 0,0 0 0,0-1 1,1 1-1,-1 0 0,0 0 0,1-1 0,-1 1 1,0-1-1,1 1 0,-1-1 0,1 0 0,-1 0 0,3 1 1,-1-1-7,0 0 0,0 0 0,-1-1 0,1 1 0,0 0 0,0-1 1,-1 0-1,1 0 0,0 1 0,-1-2 0,1 1 0,-1 0 0,1 0 0,-1-1 1,1 1-1,-1-1 0,0 0 0,0 0 0,4-4 0,37-53-26,-11 15-82,-25 37 93,0 0 0,1 0 0,-1 1 1,2 0-1,12-8 0,-17 12-28,0 0 0,1 0 0,-1 0 0,0 1 0,1 0 0,-1-1 0,1 2-1,-1-1 1,1 0 0,0 1 0,-1 0 0,1 0 0,-1 1 0,7 0 0,-9-1 21,-1 1 0,0-1 0,0 0 0,0 1 0,0-1 0,1 1 0,-1-1 0,0 1 0,0 0 0,0-1 0,0 1 0,0 0 0,0 0 0,0-1 0,0 1 0,-1 0 0,1 0 0,0 0 0,0 0 0,-1 0 0,1 0 0,-1 1 0,1-1 0,0 2 0,-1 0 5,1 0 0,-1 0 0,0 0 0,0 0 0,0 0 0,0 0 0,-1 0 0,1-1 0,-1 1 0,-1 4 0,-1 3 12,-1 0-1,-1 0 0,0 0 0,-9 13 1,13-22 1,-2 3 31,0 0-1,0 0 1,0 1-1,1-1 1,-1 1-1,1 0 1,0-1-1,1 1 0,-1 0 1,1 0-1,-1 7 1,4-12-17,0 0 0,1 0 0,-1 0 0,0-1 0,1 1 0,-1-1 0,0 0 0,0 0 0,0 0 0,3-1 0,4-6 2,0 1-1,-1-1 0,0-1 0,-1 0 1,0 0-1,0 0 0,-1-1 0,0 1 1,-1-2-1,0 1 0,0 0 1,-1-1-1,-1 0 0,1 0 0,-2 0 1,0-1-1,0 1 0,-1 0 0,0-1 1,-2-17-1,-10 5 28,11 23-46,0 1 0,0-1 0,0 0 0,0 1 1,0-1-1,-1 1 0,1-1 0,0 1 0,-1-1 1,1 1-1,0-1 0,-1 1 0,1 0 0,0-1 1,-1 1-1,1-1 0,-1 1 0,1 0 0,-1-1 1,1 1-1,-1 0 0,1 0 0,-1-1 0,1 1 1,-1 0-1,1 0 0,-1 0 0,0 0 0,1 0 0,-1 0 1,1 0-1,-1 0 0,1 0 0,-1 0 0,0 0 1,1 0-1,-1 0 0,0 0 0,1 1 4,-1 0-1,1-1 1,0 1-1,0 0 1,0-1-1,-1 1 0,1 0 1,0-1-1,0 1 1,0 0-1,0 0 1,1-1-1,-1 1 1,0 0-1,0-1 1,0 1-1,0 0 1,1-1-1,-1 1 1,0 0-1,1-1 0,-1 1 1,0-1-1,1 1 1,-1-1-1,1 1 1,-1-1-1,1 1 1,-1-1-1,1 1 1,-1-1-1,1 1 1,0-1-1,-1 0 0,1 1 1,-1-1-1,1 0 1,0 0-1,0 1 1,26 13 67,-17-10-117,-1-1 1,1 0-1,0-1 0,0 0 0,0-1 0,14 1 0,11-5-3247,-35 3 3073,1 0 0,-1 0 0,1-1 0,-1 1 0,1 0 0,-1 0 0,1-1 0,-1 1 0,1 0 0,-1-1 0,0 1 0,1 0 0,-1-1 0,0 1 0,1-1 0,-1 1 0,0-1 0,1 1 0,-1-1 0,0 1 0,0-1 0,0 1 0,1-1 0,-1 1 0,0-1 0,0 1 0,0-1 0,0 1 0,0-1 0,0 1 0,0-1 0,0 0 0,0 0 0,0-1-744,0-12-7101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1.798"/>
    </inkml:context>
    <inkml:brush xml:id="br0">
      <inkml:brushProperty name="width" value="0.025" units="cm"/>
      <inkml:brushProperty name="height" value="0.025" units="cm"/>
    </inkml:brush>
  </inkml:definitions>
  <inkml:trace contextRef="#ctx0" brushRef="#br0">12 19 16015,'-8'-3'3716,"4"-2"-705,4 1-1026,0 0-960,12 3-800,3 1-161,2 0-673,1 0-3042,-5-1-5766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2.425"/>
    </inkml:context>
    <inkml:brush xml:id="br0">
      <inkml:brushProperty name="width" value="0.025" units="cm"/>
      <inkml:brushProperty name="height" value="0.025" units="cm"/>
    </inkml:brush>
  </inkml:definitions>
  <inkml:trace contextRef="#ctx0" brushRef="#br0">1 73 13741,'0'0'6556,"6"-10"-5473,-2 6-974,-1-1 0,0 1 0,1-1 0,0 1 0,0 0 0,0 0 0,1 1 0,-1-1 0,1 1 0,0 0 0,0 0 0,0 1 0,0-1 0,0 1 0,0 0 0,1 1 1,-1-1-1,8 0 0,-6 1-71,-1 0 1,1 1 0,0 0 0,0 0 0,0 0 0,0 1 0,-1 0-1,10 2 1,-15-2-27,1 0 0,0 0 0,0 0 0,0 0 0,-1 1 0,1-1 0,-1 0 0,1 1 0,-1-1 0,1 1 0,-1-1 0,0 1 0,0 0 0,0 0 0,0-1 0,0 1 0,0 0 0,0 0 0,-1 0 0,1 0 0,0 0-1,-1 0 1,0 0 0,0 0 0,1 0 0,-1 0 0,0 0 0,-1 0 0,1 1 0,-1 3 0,-1 0 120,0 1-1,0 0 1,-1 0 0,0-1-1,0 0 1,-1 1 0,1-1-1,-2-1 1,1 1 0,0 0-1,-1-1 1,0 0 0,0 0-1,-8 5 1,8-6-44,0 0-1,0 0 1,0 1 0,0 0-1,1 0 1,0 0-1,0 0 1,0 1 0,1 0-1,-1 0 1,2 0 0,-1 0-1,0 0 1,1 0 0,0 1-1,-1 11 1,3-17-81,0 0-1,0 0 1,0 0 0,0 0 0,1 0-1,-1 0 1,0 0 0,0 0 0,1 0-1,-1 0 1,1 0 0,-1 0 0,1 0-1,0-1 1,-1 1 0,1 0 0,0 0 0,-1-1-1,1 1 1,0 0 0,0-1 0,0 1-1,-1-1 1,1 1 0,1 0 0,32 6 203,-22-7-148,0 0 0,0-1 1,20-5-1,-18 3-1010,-1-1 0,0 0 0,1-1 0,-2-1 0,1 0 0,-1-1-1,0 0 1,0-1 0,19-17 0,-21 13-4935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2.875"/>
    </inkml:context>
    <inkml:brush xml:id="br0">
      <inkml:brushProperty name="width" value="0.025" units="cm"/>
      <inkml:brushProperty name="height" value="0.025" units="cm"/>
    </inkml:brush>
  </inkml:definitions>
  <inkml:trace contextRef="#ctx0" brushRef="#br0">45 27 12524,'0'0'9935,"-8"8"-9183,4-2-595,0 0 0,0 0 0,0 1 0,0-1 0,1 1 1,0 0-1,1 0 0,0 0 0,-3 13 0,5-18-117,-1 0 1,1 1-1,0-1 0,0 0 1,0 0-1,0 1 1,0-1-1,1 0 1,-1 0-1,1 1 1,-1-1-1,1 0 1,0 0-1,0 0 0,0 0 1,0 0-1,0 0 1,0 0-1,0 0 1,1 0-1,-1-1 1,1 1-1,-1-1 1,1 1-1,0-1 0,0 1 1,0-1-1,0 0 1,-1 0-1,2 0 1,-1 0-1,0 0 1,0 0-1,0 0 0,0-1 1,0 1-1,1-1 1,-1 0-1,0 0 1,0 0-1,1 0 1,3 0-1,2-1 26,0 1 0,0-2 0,0 1 0,0-1 0,-1 0 0,1-1 0,0 0 0,-1 0 0,0 0 0,1-1 0,-2 0-1,1-1 1,0 0 0,-1 0 0,9-9 0,-7 7 42,0-1-1,0 0 1,-1-1-1,0 0 0,0 0 1,-1 0-1,-1-1 1,0 0-1,0 0 0,6-20 1,-38 85 805,23-43-876,1 1 0,0-1 0,0 1 1,1 0-1,0 19 0,2-30-35,0 0-1,0 1 1,0-1 0,0 1-1,0-1 1,1 1 0,-1-1-1,1 0 1,-1 1 0,1-1-1,0 0 1,0 1 0,0-1-1,0 0 1,0 0 0,1 0-1,-1 0 1,1 0-1,-1 0 1,1-1 0,0 1-1,0 0 1,0-1 0,0 1-1,0-1 1,0 0 0,0 0-1,0 1 1,0-1 0,0-1-1,1 1 1,-1 0 0,1-1-1,-1 1 1,3 0 0,2-1-183,1 1 0,-1-1 0,0 0 0,0-1 1,1 0-1,-1 0 0,0 0 0,7-3 0,-8 1-918,0 1 1,-1-1-1,1 0 0,-1 0 0,10-8 0,9-10-9071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3.628"/>
    </inkml:context>
    <inkml:brush xml:id="br0">
      <inkml:brushProperty name="width" value="0.025" units="cm"/>
      <inkml:brushProperty name="height" value="0.025" units="cm"/>
    </inkml:brush>
  </inkml:definitions>
  <inkml:trace contextRef="#ctx0" brushRef="#br0">89 265 9993,'0'0'2926,"5"-9"181,-2 3-2419,1 1-29,-1 0-1,0-1 1,0 1 0,0-1 0,-1 0 0,0 1 0,0-1 0,-1 0 0,1 0 0,-1-1 0,0-9 0,-1 16-612,0-1 1,-1 1-1,1-1 1,-1 0-1,1 1 1,-1-1-1,1 1 1,-1-1-1,1 1 1,-1 0-1,1-1 1,-1 1-1,1 0 1,-1-1-1,0 1 1,1 0-1,-1 0 1,0-1-1,1 1 1,-1 0-1,0 0 1,1 0-1,-1 0 1,0 0-1,1 0 1,-1 0-1,0 0 1,0 0-1,1 0 1,-1 0-1,0 1 1,1-1-1,-1 0 1,1 0-1,-1 1 1,0-1-1,1 0 1,-1 1-1,1-1 1,-1 1-1,1-1 1,-2 1-1,-26 18 238,21-11-254,0-1 0,0 2 0,1-1-1,0 1 1,0 0 0,1 0 0,1 0 0,-1 1-1,1 0 1,1 0 0,0 0 0,-3 16 0,6-25-29,0 0 1,0 0 0,0 0-1,0 0 1,-1 0 0,1 0 0,1 0-1,-1-1 1,0 1 0,0 0-1,0 0 1,0 0 0,1 0-1,-1 0 1,0 0 0,1-1 0,-1 1-1,0 0 1,1 0 0,-1 0-1,1-1 1,0 1 0,-1 0 0,1-1-1,-1 1 1,1 0 0,0-1-1,0 1 1,-1-1 0,1 1 0,1 0-1,1-1 9,-1 1-1,1-1 1,-1 0-1,1 0 0,-1 0 1,1 0-1,0 0 1,-1 0-1,1-1 1,-1 1-1,4-2 0,5-1 48,1-1 0,-1-1 0,21-11 0,-6 0-28,-1-1 0,0-2 0,-2 0 0,0-1 0,-1-1 0,-1-1 0,-2-1 0,0-1 0,-1-1 1,24-44-1,-29 30 146,-14 39-175,1-1 0,0 1 1,0 0-1,-1 0 0,1 0 1,0 0-1,-1-1 0,1 1 0,0 0 1,0 0-1,-1 0 0,1 0 1,0 0-1,-1 0 0,1 0 1,0 0-1,-1 0 0,1 0 0,0 0 1,-1 0-1,1 0 0,0 0 1,-1 0-1,1 0 0,0 1 1,0-1-1,-1 0 0,1 0 0,0 0 1,-1 0-1,1 1 0,0-1 1,0 0-1,0 0 0,-1 0 1,1 1-1,-10 11 24,0 1 1,1-1 0,1 2-1,0-1 1,1 1-1,-8 21 1,5-13-8,1-4-4,0 1 0,1 0 0,1 0 0,1 1 0,0-1 0,2 1 0,-4 33 0,8-52-96,0 0-1,0 0 0,0 0 1,0 0-1,0-1 0,0 1 1,0 0-1,0 0 0,0 0 0,0 0 1,1 0-1,-1 0 0,0 0 1,1 0-1,-1-1 0,0 1 1,1 0-1,-1 0 0,1 0 1,0-1-1,-1 1 0,1 0 0,0-1 1,-1 1-1,1 0 0,0-1 1,-1 1-1,1-1 0,0 1 1,0-1-1,0 0 0,0 1 1,0-1-1,-1 0 0,1 1 0,0-1 1,0 0-1,0 0 0,0 0 1,0 0-1,0 0 0,0 0 1,0 0-1,1 0 0,2-1-738,-1 0 0,1 0 0,-1 0 0,0-1 0,1 1 0,-1-1-1,0 0 1,0 0 0,0 0 0,5-4 0,14-17-7939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4.130"/>
    </inkml:context>
    <inkml:brush xml:id="br0">
      <inkml:brushProperty name="width" value="0.025" units="cm"/>
      <inkml:brushProperty name="height" value="0.025" units="cm"/>
    </inkml:brush>
  </inkml:definitions>
  <inkml:trace contextRef="#ctx0" brushRef="#br0">18 15 13421,'0'0'5466,"-1"11"-3677,-6 57 613,8-67-2332,-1 0 0,0 0 0,0 0 0,1 0 0,-1-1 0,1 1 0,-1 0 0,1 0 0,-1 0 0,1 0 0,0 0 0,-1-1 0,1 1 0,0 0 0,-1-1 0,1 1 0,0 0 1,0-1-1,0 1 0,0-1 0,0 1 0,-1-1 0,1 0 0,0 1 0,0-1 0,0 0 0,0 0 0,0 0 0,0 1 0,0-1 0,0 0 0,0 0 0,0 0 0,0-1 0,0 1 0,0 0 0,0 0 0,0 0 0,0-1 0,1 0 0,3 1 57,0-1-1,0-1 0,0 1 0,-1 0 0,1-1 1,-1 0-1,7-4 0,-7 3-22,1-1 0,-1 0 0,0 0 0,0 0 0,0-1 0,3-5 0,-6 8-81,1 0 0,-1 0 0,0 0 0,0 0 1,0 0-1,-1 0 0,1 0 0,0 0 0,-1 0 0,0 0 0,1-1 0,-1 1 0,0 0 1,0 0-1,0-1 0,0 1 0,-1 0 0,1 0 0,-1-3 0,0 4-20,1 0 0,-1 0 0,0 0 0,1 0 0,-1 0 0,0 0-1,0 0 1,1 0 0,-1 1 0,0-1 0,0 0 0,0 1 0,0-1 0,0 0 0,0 1-1,0-1 1,0 1 0,0 0 0,0-1 0,0 1 0,0 0 0,-1 0 0,1 0 0,0 0-1,0-1 1,0 1 0,0 1 0,0-1 0,-1 0 0,1 0 0,0 0 0,0 1-1,0-1 1,0 0 0,0 1 0,0-1 0,0 1 0,0 0 0,0-1 0,0 1 0,-1 0-1,-3 2-9,1 0 0,-1 0 0,1 0 0,-1 1 0,1-1 0,0 1-1,-4 5 1,2-1 3,0 1-1,1 0 1,1 0-1,-1 0 1,1 0-1,1 1 1,0-1-1,0 1 1,1 0-1,0 0 1,1 0-1,-1 17 1,2-26 3,0 0 1,0 0 0,1-1-1,-1 1 1,0 0-1,0 0 1,0 0 0,1 0-1,-1 0 1,1-1 0,-1 1-1,0 0 1,1 0-1,-1 0 1,1-1 0,0 1-1,-1 0 1,1-1 0,0 1-1,-1-1 1,1 1-1,0-1 1,0 1 0,-1-1-1,1 1 1,0-1 0,1 1-1,31 2 26,-24-4-16,1-1 0,0 0 0,-1-1-1,16-5 1,36-29 6,-52 30-13,0 1 0,1-1 0,-1 2 0,1-1 1,0 1-1,1 1 0,-1 0 0,1 1 0,0-1 0,16-1 0,-26 5-2,-1 0 1,1 1 0,-1-1 0,1 0-1,-1 0 1,1 1 0,-1-1-1,1 1 1,-1-1 0,1 0-1,-1 1 1,1-1 0,-1 1 0,0-1-1,1 1 1,-1-1 0,0 1-1,1-1 1,-1 1 0,0-1-1,0 1 1,0 0 0,1-1 0,-1 1-1,0-1 1,0 1 0,0 0-1,0 0 1,3 29 40,3 4-6,-5-33-32,0 0-1,0 0 1,1 1 0,-1-1 0,0 0-1,1-1 1,-1 1 0,1 0 0,-1 0-1,1-1 1,-1 1 0,1 0 0,-1-1-1,1 0 1,0 1 0,-1-1-1,1 0 1,0 0 0,-1 0 0,1 0-1,0 0 1,-1 0 0,1-1 0,-1 1-1,1 0 1,0-1 0,-1 1 0,1-1-1,-1 0 1,1 1 0,1-2 0,47-28 99,-46 28-100,3-3-5,-3 1-9,0 1 0,1-1 0,-1 1 1,1 0-1,0 1 0,0-1 0,0 1 0,0 0 0,1 0 0,-1 0 0,1 1 0,-1 0 0,1 0 0,10 0 0,-15 1 15,0 1 0,0 0 0,-1 0 0,1 0 0,0 0 0,-1 0 0,1 0 0,0 0 0,-1 0 0,1 0 0,-1 0 0,0 0 0,1 1 0,-1-1 0,0 0 0,0 0 0,1 0 0,-1 0 0,0 1 0,0-1 0,-1 2 0,0 38-1856,1-30-2947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4.614"/>
    </inkml:context>
    <inkml:brush xml:id="br0">
      <inkml:brushProperty name="width" value="0.025" units="cm"/>
      <inkml:brushProperty name="height" value="0.025" units="cm"/>
    </inkml:brush>
  </inkml:definitions>
  <inkml:trace contextRef="#ctx0" brushRef="#br0">51 1 13645,'0'0'8168,"-3"62"-6439,-8-27-512,2 3-384,0 2-416,1-2-257,2-4-96,3-8-64,2-3-32,1-8-865,0-6-993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7.730"/>
    </inkml:context>
    <inkml:brush xml:id="br0">
      <inkml:brushProperty name="width" value="0.025" units="cm"/>
      <inkml:brushProperty name="height" value="0.025" units="cm"/>
    </inkml:brush>
  </inkml:definitions>
  <inkml:trace contextRef="#ctx0" brushRef="#br0">320 57 10666,'0'0'3705,"4"-9"-1660,10-27-257,-14 36-1744,0-1 0,0 1 0,0-1 0,0 0 0,0 1 0,-1-1 0,1 1 0,0-1 0,0 1 0,0 0 0,-1-1 0,1 1 0,0-1 0,-1 1 0,1-1 0,0 1 0,-1 0 0,1-1 0,0 1 0,-1 0 0,1-1 0,-1 1 0,1 0 0,-1-1 0,1 1 0,-1 0 0,1 0 0,-1 0 0,1-1-1,-1 1 1,1 0 0,-1 0 0,1 0 0,-1 0 0,1 0 0,-1 0 0,1 0 0,-1 0 0,1 0 0,-1 0 0,0 1 0,1-1 0,-1 0 0,1 0 0,-1 1 0,-26 4 234,17 0-229,0 1 0,-1 0 0,2 1 0,-1 0 0,1 0 1,0 1-1,1 0 0,-13 16 0,-56 80 606,73-98-594,-19 29 138,1 0-1,-18 42 0,35-66-165,0 0-1,1 1 0,0-1 0,1 1 1,0 0-1,1 1 0,0-1 0,1 0 1,0 0-1,1 1 0,2 18 0,-1-28-21,0 0 0,1 0-1,-1 0 1,1 1-1,0-1 1,-1-1 0,1 1-1,0 0 1,1 0-1,-1-1 1,0 1 0,1-1-1,0 0 1,-1 0-1,1 0 1,0 0-1,0 0 1,0 0 0,0-1-1,1 0 1,-1 1-1,0-1 1,0 0 0,1-1-1,-1 1 1,1-1-1,-1 1 1,1-1 0,-1 0-1,5-1 1,1 1 20,-1 0 0,0 0 1,1-1-1,-1 0 1,0-1-1,0 0 0,0 0 1,0-1-1,0 0 0,-1 0 1,13-8-1,-14 7 48,0-1 0,0 0 0,-1 0 1,0 0-1,0-1 0,0 0 0,0 0 0,-1 0 0,0 0 0,-1-1 0,1 0 0,-1 1 0,0-1 1,-1 0-1,0 0 0,0-1 0,0 1 0,-1 0 0,0-1 0,-1 1 0,0-11 0,0 18-74,0-1-1,0 0 0,-1 1 0,1-1 0,0 1 0,0-1 0,-1 1 0,1-1 0,-1 1 0,1-1 0,0 1 1,-1-1-1,1 1 0,-1 0 0,1-1 0,-1 1 0,1 0 0,-1-1 0,1 1 0,-1 0 0,1 0 1,-1-1-1,0 1 0,1 0 0,-1 0 0,1 0 0,-1 0 0,0 0 0,1 0 0,-1 0 0,1 0 1,-1 0-1,0 0 0,1 0 0,-1 0 0,1 0 0,-1 1 0,0-1 0,1 0 0,-1 0 0,0 1 0,-1 0-18,1-1 0,-1 1 0,1-1 0,0 1-1,-1 0 1,1 0 0,0 0 0,-1 0 0,1 0-1,0 0 1,0 0 0,0 0 0,0 0 0,0 1-1,0-1 1,-1 2 0,2-3 10,0 1 0,-1 0 1,1 0-1,0-1 0,0 1 0,0 0 0,0 0 1,0-1-1,0 1 0,0 0 0,0 0 0,0-1 1,0 1-1,1 0 0,-1-1 0,0 1 0,0 0 1,1 0-1,-1-1 0,0 1 0,1-1 0,-1 1 1,1 0-1,-1-1 0,1 1 0,-1-1 0,1 1 1,-1-1-1,1 1 0,0-1 0,-1 1 0,1-1 1,-1 0-1,1 1 0,0-1 0,0 0 0,-1 0 1,1 1-1,0-1 0,-1 0 0,1 0 0,0 0 1,0 0-1,-1 0 0,1 0 0,0 0 0,0 0 0,-1 0 1,1 0-1,1-1 0,44-6 59,-31 3-60,0-2 1,-1 0-1,18-10 0,-21 10-24,0 0 0,-1 1 0,2 1 0,-1-1 0,0 2 0,1 0 0,13-2 0,-25 5 15,1 1 0,-1-1 0,1 0 0,-1 1 0,1-1-1,-1 1 1,0-1 0,1 1 0,-1 0 0,0-1 0,1 1 0,-1-1-1,0 1 1,1 0 0,-1-1 0,0 1 0,0 0 0,0-1-1,0 1 1,0 0 0,0-1 0,0 1 0,0 0 0,0-1 0,0 1-1,0 0 1,0-1 0,0 1 0,-1 1 0,-3 23 86,-1-9 78,0-1 1,-15 28-1,14-33-149,0 2 0,1-1 0,1 0 1,0 1-1,0 0 0,-3 19 0,7-31-59,0 0 1,0 1-1,1-1 0,-1 0 0,0 1 1,0-1-1,0 0 0,0 0 1,0 1-1,0-1 0,0 0 0,1 1 1,-1-1-1,0 0 0,0 0 0,0 1 1,1-1-1,-1 0 0,0 0 0,0 0 1,1 1-1,-1-1 0,0 0 1,0 0-1,1 0 0,-1 0 0,0 0 1,1 1-1,-1-1 0,0 0 0,1 0 1,-1 0-1,0 0 0,0 0 1,1 0-1,-1 0 0,0 0 0,1 0 1,-1 0-1,0 0 0,1 0 0,-1 0 1,0-1-1,1 1 0,-1 0 1,0 0-1,0 0 0,1 0 0,-1 0 1,0-1-1,0 1 0,1 0 0,-1 0 1,0-1-1,0 1 0,1 0 1,-1 0-1,0-1 0,0 1 0,19-14-3759,0-11-3903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4.971"/>
    </inkml:context>
    <inkml:brush xml:id="br0">
      <inkml:brushProperty name="width" value="0.025" units="cm"/>
      <inkml:brushProperty name="height" value="0.025" units="cm"/>
    </inkml:brush>
  </inkml:definitions>
  <inkml:trace contextRef="#ctx0" brushRef="#br0">1 110 11819,'0'0'2520,"13"-10"549,3-3-2392,1 2-1,0 0 0,1 0 0,0 2 0,1 0 1,-1 1-1,2 1 0,36-8 0,-34 12-288,0 1 1,32 2-1,-48 0-380,-1 0-1,0 0 1,0 1 0,1 0 0,-1 0 0,0 1-1,0-1 1,0 1 0,0 0 0,0 0 0,-1 1-1,1-1 1,-1 1 0,1 0 0,-1 1 0,4 3-1,-7-6-7,1 1 1,-1 0-1,1 0 0,-1 0 0,0 0 0,0 0 0,0 0 0,0 0 0,0 0 0,-1 0 0,1 0 0,0 1 0,-1-1 0,0 0 0,1 0 0,-1 1 0,0-1 0,0 0 0,-1 0 0,1 1 0,-1 2 0,0-1 48,-1 0 0,0 0 0,0 0 0,0-1 0,0 1 0,0 0 0,-1-1 0,0 1 0,0-1 0,-5 4 0,-7 6 369,-1-1-1,0-1 1,-32 17-1,43-26-310,-25 14 102,-1-2 1,-52 16-1,128-38-4062,37-7-7448,-48 8 1816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5.577"/>
    </inkml:context>
    <inkml:brush xml:id="br0">
      <inkml:brushProperty name="width" value="0.025" units="cm"/>
      <inkml:brushProperty name="height" value="0.025" units="cm"/>
    </inkml:brush>
  </inkml:definitions>
  <inkml:trace contextRef="#ctx0" brushRef="#br0">122 56 11755,'0'0'7004,"-9"10"-4805,7-8-2097,-64 77 3203,60-73-3155,1 1 0,0 1 0,1-1-1,0 1 1,0 0 0,1 0 0,-1 0 0,2 0 0,-1 0 0,1 1 0,-1 9-1,3-18-146,0 1 0,0-1-1,0 0 1,0 0 0,0 0-1,0 1 1,0-1 0,0 0-1,0 0 1,0 1-1,0-1 1,0 0 0,1 0-1,-1 0 1,0 1 0,0-1-1,0 0 1,0 0 0,0 0-1,0 0 1,1 1 0,-1-1-1,0 0 1,0 0-1,0 0 1,0 0 0,1 0-1,-1 1 1,0-1 0,0 0-1,0 0 1,1 0 0,-1 0-1,0 0 1,0 0 0,1 0-1,-1 0 1,0 0-1,0 0 1,0 0 0,1 0-1,-1 0 1,0 0 0,15-5 92,7-11-34,-13 5-47,0 0 1,0-1 0,-2 0-1,1 0 1,-1-1 0,-1 0-1,-1 0 1,0 0 0,0-1-1,-1 0 1,3-22 0,-7 35-47,1 5 22,0 0-1,-1 0 1,0 0 0,0 0 0,0 0-1,0 0 1,-1 0 0,1 0 0,-1 0 0,0 0-1,-2 4 1,-2 15 10,5-20 9,0-1-1,0 0 1,0 0 0,-1 0 0,2 0-1,-1 1 1,0-1 0,0 0-1,1 0 1,-1 0 0,1 0-1,0 0 1,0 0 0,0 0-1,0 0 1,0 0 0,0 0 0,0 0-1,0-1 1,1 1 0,-1 0-1,3 1 1,-1-2 21,-1 0 1,1 0-1,-1 0 0,0 0 1,1-1-1,0 0 0,-1 1 0,1-1 1,-1 0-1,1 0 0,-1 0 1,1-1-1,0 1 0,-1 0 1,1-1-1,-1 0 0,1 0 1,-1 0-1,5-2 0,6-4 14,-1 0 0,0-1 1,0-1-1,0 0 0,-1 0 0,-1-1 0,0-1 0,0 0 0,-1 0 0,0-1 1,-1 0-1,0 0 0,-1-1 0,8-19 0,-13 24-55,-21 48-111,4-13 106,10-16 38,1 1 0,0-1 0,0 0 0,1 1 0,1 0 0,0 0 0,0 13 0,2-24-17,0-1 1,0 1-1,0 0 1,0 0-1,0 0 1,0-1-1,0 1 1,1 0-1,-1 0 0,0-1 1,0 1-1,1 0 1,-1 0-1,1-1 1,-1 1-1,1 0 1,-1-1-1,1 1 1,-1-1-1,1 1 1,-1-1-1,1 1 1,0-1-1,-1 1 0,1-1 1,0 1-1,-1-1 1,1 0-1,0 1 1,1-1-1,29 0 114,-21-3-97,0 0 1,-1 0-1,1 0 1,12-8-1,3-4-27,-1 0-1,0-2 1,-1-1 0,-1-1-1,0 0 1,34-43 0,-73 118-219,4-27 248,5-14 13,1 0 0,1 1 0,0-1 0,1 1 0,1 0 0,1 1 0,-3 26 0,6-43-76,0 1 0,0-1 0,0 1 0,0-1 0,0 1 0,0-1 0,0 1 0,0-1 0,0 1 0,0-1 0,0 0 0,1 1 1,-1-1-1,0 1 0,0-1 0,1 0 0,-1 1 0,0-1 0,1 1 0,-1-1 0,0 0 0,1 0 0,-1 1 0,0-1 0,1 0 0,-1 1 0,0-1 0,1 0 0,-1 0 0,1 0 0,-1 0 0,1 1 1,-1-1-1,1 0 0,-1 0 0,1 0 0,-1 0 0,0 0 0,1 0 0,-1 0 0,1 0 0,-1 0 0,1 0 0,-1-1 0,1 1 0,-1 0 0,1 0 0,-1 0 0,0 0 0,1-1 0,-1 1 0,1 0 1,-1-1-1,24-16-4083,-11-6-954,-2-3-2521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5.919"/>
    </inkml:context>
    <inkml:brush xml:id="br0">
      <inkml:brushProperty name="width" value="0.025" units="cm"/>
      <inkml:brushProperty name="height" value="0.025" units="cm"/>
    </inkml:brush>
  </inkml:definitions>
  <inkml:trace contextRef="#ctx0" brushRef="#br0">1 1 10570,'0'0'6726,"2"53"-7014,15-44-1762,2-1-1057,6-2-608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6.265"/>
    </inkml:context>
    <inkml:brush xml:id="br0">
      <inkml:brushProperty name="width" value="0.025" units="cm"/>
      <inkml:brushProperty name="height" value="0.025" units="cm"/>
    </inkml:brush>
  </inkml:definitions>
  <inkml:trace contextRef="#ctx0" brushRef="#br0">173 6 10954,'0'0'14462,"-8"-2"-13576,4 1-814,0 0 0,0 0 0,0 1 0,0 0-1,0 0 1,0 0 0,0 0 0,0 1 0,0-1 0,0 1 0,0 0-1,0 0 1,-4 3 0,-2 0 87,1 1-1,0 0 1,0 1 0,-16 13-1,23-17-132,-1 0-10,0 0-1,0 1 1,0-1 0,0 1 0,0-1-1,0 1 1,1 0 0,0 0 0,-1 0-1,1 1 1,0-1 0,1 0 0,-1 1-1,0-1 1,-1 8 0,3-10-16,0-1 1,1 1-1,-1 0 1,0-1-1,1 1 1,-1-1-1,1 1 1,-1-1-1,1 1 1,-1-1 0,1 0-1,-1 1 1,1-1-1,-1 1 1,1-1-1,-1 0 1,1 0-1,-1 1 1,1-1-1,0 0 1,-1 0-1,1 0 1,0 1-1,-1-1 1,1 0-1,0 0 1,0 0-1,27 2-157,-17-2-31,-3 1 32,16 2-298,0 1 0,25 6 0,-45-9 418,1 1 1,0-1-1,-1 1 1,1 0-1,-1 0 1,1 0-1,-1 0 1,0 1-1,0 0 1,0 0-1,0 0 1,-1 0 0,1 1-1,-1-1 1,0 1-1,0 0 1,3 5-1,-5-8 55,0 0-1,-1 1 0,1-1 1,-1 1-1,1-1 1,-1 1-1,0-1 0,0 1 1,1-1-1,-1 1 0,0 0 1,0-1-1,-1 1 1,1-1-1,0 1 0,0-1 1,-1 1-1,1-1 1,-1 1-1,1-1 0,-1 1 1,0-1-1,1 0 1,-3 3-1,0-1 80,1-1 0,-1 1-1,0-1 1,0 0 0,0 0 0,0 0 0,-1 0-1,1 0 1,0-1 0,-5 2 0,-7 1 239,0 0-1,-1-1 1,-29 3 0,41-6-400,-1 0 1,1 1 0,0-2-1,0 1 1,0 0-1,0-1 1,0 0 0,0 0-1,0 0 1,0 0-1,0 0 1,0-1 0,0 0-1,-5-3 1,8 4-226,0-1 1,0 1-1,-1 0 0,1 0 1,0-1-1,1 1 1,-1 0-1,0-1 1,0 1-1,1-1 1,-1 1-1,0-1 0,1 1 1,0-1-1,-1-2 1,1 0-597,0 1 0,0 0 1,0-1-1,1 1 1,-1 0-1,1 0 0,0-1 1,0 1-1,0 0 0,2-3 1,9-13-8246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26.623"/>
    </inkml:context>
    <inkml:brush xml:id="br0">
      <inkml:brushProperty name="width" value="0.025" units="cm"/>
      <inkml:brushProperty name="height" value="0.025" units="cm"/>
    </inkml:brush>
  </inkml:definitions>
  <inkml:trace contextRef="#ctx0" brushRef="#br0">79 131 13933,'0'0'9887,"8"-5"-8238,-7 4-1592,3-1 14,0 0-1,0 0 1,0-1 0,-1 1 0,1-1 0,-1 0 0,0 0 0,0 0 0,0 0 0,0 0 0,0-1-1,-1 1 1,1-1 0,-1 0 0,0 0 0,0 0 0,-1 0 0,1 0 0,-1 0 0,0-1 0,0 1-1,1-5 1,-2 7-62,0 0 0,0-1 0,0 1 0,0 0 0,0 0 0,-1 0 0,1 0 0,-1 0 0,1 0-1,-1 0 1,0 0 0,1 0 0,-1 0 0,0 0 0,0 0 0,-1 1 0,-1-4 0,2 5-4,0-1 1,-1 0-1,1 1 1,0 0-1,-1-1 1,1 1-1,-1 0 1,1-1-1,-1 1 1,1 0-1,-1 0 1,1 0-1,0 0 1,-1 0-1,1 1 1,-1-1-1,1 0 1,-1 1 0,1-1-1,0 1 1,-1-1-1,1 1 1,0 0-1,0-1 1,-1 1-1,1 0 1,0 0-1,-1 1 1,-7 5 2,1-1 1,0 2-1,0-1 1,1 1-1,0 1 1,0-1-1,-10 19 1,13-22 1,1 1-1,0-1 1,1 1 0,-1 0 0,1-1-1,0 1 1,0 0 0,1 0 0,0 0-1,0 0 1,0 1 0,1-1 0,0 0-1,0 0 1,2 10 0,-1-14-4,1 0-1,0 0 1,-1 0 0,1 0 0,0 0 0,0 0-1,0 0 1,0 0 0,0-1 0,0 1 0,1-1-1,-1 0 1,0 0 0,1 0 0,-1 0-1,1 0 1,-1 0 0,1 0 0,0-1 0,-1 1-1,1-1 1,0 0 0,-1 0 0,5 0-1,6 0-2,0 0 0,0-1-1,23-3 1,-17-3-69,1-1 1,-1 0 0,0-1 0,-1-1-1,0-1 1,-1-1 0,0 0 0,23-23-1,-26 29 182,-13 19 168,-16 37 428,8-29-436,7-20-252,0 1-1,-1-1 1,1 0-1,0 0 0,0 0 1,0 0-1,0 0 1,0 1-1,0-1 0,0 0 1,0 0-1,0 0 1,0 0-1,1 1 0,-1-1 1,0 0-1,1 0 1,-1 0-1,1 0 0,-1 0 1,1 0-1,0 0 1,-1 0-1,1 0 0,0 0 1,0-1-1,0 1 1,0 0-1,0 0 0,-1-1 1,3 2-1,0-2-3,0 1-1,0 0 0,0-1 0,0 1 1,0-1-1,0 0 0,1 0 0,-1-1 1,0 1-1,0 0 0,5-2 0,10-4-14,0 0 0,-1 0-1,19-11 1,-2-1-12,-12 6-19,47-19 0,-69 31 26,0 0 0,0-1 0,0 1 0,1 0 0,-1 0 0,0 0 0,0 0 0,0 0 0,0 0 0,0 0 0,1 0 1,-1 0-1,0 0 0,0 0 0,0 0 0,0 0 0,0 0 0,1 0 0,-1 0 0,0 0 0,0 0 0,0 0 0,0 0 0,0 0 0,0 0 0,1 0 0,-1 1 0,0-1 0,0 0 0,0 0 0,0 0 0,0 0 0,0 0 0,0 0 1,1 0-1,-1 0 0,0 1 0,0-1 0,0 0 0,0 0 0,0 0 0,0 0 0,0 0 0,0 0 0,0 1 0,0-1 0,0 0 0,0 0 0,0 0 0,0 0 0,0 0 0,0 1 0,0-1 0,0 0 0,0 0 0,0 0 0,0 0 1,0 0-1,0 1 0,-6 13 6,-10 14 12,16-28-18,-5 8-330,-20 36 957,17-12-4731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31.699"/>
    </inkml:context>
    <inkml:brush xml:id="br0">
      <inkml:brushProperty name="width" value="0.025" units="cm"/>
      <inkml:brushProperty name="height" value="0.025" units="cm"/>
    </inkml:brush>
  </inkml:definitions>
  <inkml:trace contextRef="#ctx0" brushRef="#br0">212 72 3203,'1'-9'3139,"1"0"-2212,-1 6-613,0 0 0,-1 0 1,1 0-1,-1 0 0,1-1 1,-1 1-1,0 0 0,0 0 1,0 0-1,-1-1 0,1 1 0,-2-6 1,1 9-240,1-1 0,0 1 1,-1-1-1,1 1 0,0 0 0,-1-1 1,1 1-1,0-1 0,-1 1 0,1 0 1,-1-1-1,1 1 0,-1 0 0,1 0 1,-1-1-1,1 1 0,-1 0 0,1 0 1,-1 0-1,1 0 0,-1-1 0,1 1 1,-1 0-1,1 0 0,-1 0 1,1 0-1,-1 0 0,0 0 0,1 1 1,-1-1-1,1 0 0,-1 0 0,1 0 1,-1 0-1,1 1 0,-1-1 0,1 0 1,-1 0-1,1 1 0,0-1 0,-1 0 1,0 1-1,-18 17 442,15-8-449,-1-1 0,1 1 0,1 0 0,0 0 0,0 1 0,1-1 0,-1 18 0,0 84 466,3-40-112,-14 67-43,-39 180 0,-7 53-2055,49-290-3076,3-54 572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32.073"/>
    </inkml:context>
    <inkml:brush xml:id="br0">
      <inkml:brushProperty name="width" value="0.025" units="cm"/>
      <inkml:brushProperty name="height" value="0.025" units="cm"/>
    </inkml:brush>
  </inkml:definitions>
  <inkml:trace contextRef="#ctx0" brushRef="#br0">0 483 8872,'0'0'1607,"9"4"-790,-1 2-686,-1 0 0,1 0-1,-1 0 1,0 1 0,0 0 0,-1 0 0,0 1-1,-1 0 1,1 0 0,-1 0 0,-1 1 0,0-1-1,5 16 1,88 280 363,-52-147-433,-42-148-58,0 0 0,1 0 0,0 0 0,0-1 0,1 0 0,11 16 0,-15-23-6,0 0 0,0 0-1,0 0 1,0 1 0,0-1 0,1 0 0,-1-1 0,0 1-1,1 0 1,-1 0 0,1 0 0,-1-1 0,1 1-1,-1-1 1,1 0 0,0 1 0,-1-1 0,1 0 0,1 0-1,0 0 6,-1-1 0,0 0 0,0 1 0,0-1 0,0 0 0,0 0 0,0-1 0,0 1 0,0 0 0,0-1 0,-1 1 0,1-1 0,0 1 0,-1-1 0,1 0 0,-1 0 0,0 0 0,2-2 0,21-40 61,-1 0 1,-3-2-1,-1 0 1,20-82 0,-13 45 88,-2 8-184,137-447-1655,-142 443-1137,-10 18-1079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32.541"/>
    </inkml:context>
    <inkml:brush xml:id="br0">
      <inkml:brushProperty name="width" value="0.025" units="cm"/>
      <inkml:brushProperty name="height" value="0.025" units="cm"/>
    </inkml:brush>
  </inkml:definitions>
  <inkml:trace contextRef="#ctx0" brushRef="#br0">21 644 7911,'0'0'177,"-3"8"597,-2 1-448,4-6-214,-1 0 0,0 0 0,1 0 0,0 1 0,0-1 0,0 0 0,0 1 0,0-1 0,1 1 1,-1-1-1,1 5 0,0-8-85,0 0 0,0 0 0,0 1 1,0-1-1,0 0 0,0 0 0,0 1 1,0-1-1,0 0 0,0 0 0,0 1 1,0-1-1,0 0 0,0 0 0,0 1 1,0-1-1,1 0 0,-1 0 0,0 1 1,0-1-1,0 0 0,0 0 0,1 0 1,-1 0-1,0 1 0,0-1 0,0 0 1,1 0-1,-1 0 0,0 0 0,0 0 1,0 1-1,1-1 0,-1 0 0,0 0 1,0 0-1,1 0 0,-1 0 0,0 0 1,1 0-1,-1 0 0,0 0 0,15-6 658,11-15 171,36-56-242,-4-3 0,91-164 0,7-11 47,-133 227-730,-23 28 62,1 0-1,-1 0 1,0 0 0,1 0-1,-1 0 1,0-1 0,0 1 0,1 0-1,-1 0 1,0 0 0,1 0 0,-1 0-1,0 0 1,0 0 0,1 0-1,-1 0 1,0 0 0,1 0 0,-1 0-1,0 0 1,1 0 0,-1 1 0,0-1-1,0 0 1,1 0 0,-1 0-1,0 0 1,0 0 0,1 1 0,-1-1-1,0 0 1,0 0 0,1 0 0,-1 1-1,0-1 1,0 0 0,0 0-1,0 1 1,1-1 0,-1 0 0,0 0-1,0 1 1,0-1 0,0 0 0,0 1-1,0-1 1,0 0 0,0 1-1,0-1 1,0 0 0,0 0 0,0 1-1,0-1 1,0 0 0,0 1 0,0-1-1,0 0 1,0 1 0,1 25-127,-1-22 99,-9 145 209,3-91-168,3 85 1,4-137-104,-1 0 0,0 0 0,1 0 1,0 0-1,1 0 0,-1 0 0,1 0 0,0-1 1,1 1-1,-1-1 0,1 1 0,0-1 0,0 0 1,1 0-1,0 0 0,-1-1 0,2 1 0,-1-1 1,0 0-1,1 0 0,0 0 0,0-1 0,0 0 1,0 0-1,1 0 0,-1 0 0,1-1 0,-1 0 0,8 2 1,28-2-3396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2.805"/>
    </inkml:context>
    <inkml:brush xml:id="br0">
      <inkml:brushProperty name="width" value="0.025" units="cm"/>
      <inkml:brushProperty name="height" value="0.025" units="cm"/>
    </inkml:brush>
  </inkml:definitions>
  <inkml:trace contextRef="#ctx0" brushRef="#br0">1 163 2723,'0'0'6155,"3"-11"-4020,0 4-2037,18-58 2812,8-5 3376,-29 70-6187,0-1 0,0 1 0,1 0-1,-1-1 1,0 1 0,0-1 0,0 1-1,0-1 1,1 1 0,-1 0 0,0-1-1,0 1 1,1-1 0,-1 1 0,0 0 0,1-1-1,-1 1 1,0 0 0,1 0 0,-1-1-1,1 1 1,-1 0 0,0 0 0,1-1-1,-1 1 1,1 0 0,-1 0 0,1 0 0,-1 0-1,0 0 1,1 0 0,-1 0 0,1 0-1,0 0 1,6 15 926,-3 29-302,-14 168 967,1-28-1474,8-183-208,1 1-1,0-1 1,0 1-1,0-1 1,0 1 0,1-1-1,-1 0 1,0 1 0,1-1-1,-1 1 1,1-1-1,-1 1 1,1-1 0,0 0-1,-1 0 1,1 1 0,2 1-1,-3-3 16,1 1 0,0-1 0,-1 0 0,1 1 0,0-1 0,0 0 0,-1 0 0,1 0 0,0 1 0,0-1 0,0 0 0,-1 0 0,1 0 0,0 0 0,0-1 0,-1 1 0,1 0 0,0 0-1,0 0 1,0 0 0,-1-1 0,1 1 0,1-1 0,2-2 129,1 0 1,0 0-1,-1 0 0,1-1 0,-1 0 0,0 0 1,5-7-1,18-23-327,-3-2 1,-1-1 0,-1 0-1,-2-2 1,18-51-1,-32 63-3962,-6 9-2685,0 8-3001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3.925"/>
    </inkml:context>
    <inkml:brush xml:id="br0">
      <inkml:brushProperty name="width" value="0.025" units="cm"/>
      <inkml:brushProperty name="height" value="0.025" units="cm"/>
    </inkml:brush>
  </inkml:definitions>
  <inkml:trace contextRef="#ctx0" brushRef="#br0">10 98 13677,'0'0'2333,"-2"12"-86,0 0-1788,0-2 240,1 0 0,0 1 0,0-1 0,1 0 0,1 12 0,-1-19-641,0-1 1,1 1-1,-1-1 1,1 1 0,0-1-1,-1 0 1,1 1 0,0-1-1,1 0 1,-1 0 0,0 0-1,1 0 1,-1 0-1,1 0 1,-1 0 0,1 0-1,0 0 1,0-1 0,0 1-1,0-1 1,0 1 0,0-1-1,0 0 1,1 0-1,-1 0 1,0 0 0,1 0-1,-1 0 1,4 0 0,2-1-241,0 1 1,0-2 0,0 1 0,0-1-1,0 0 1,-1-1 0,1 1 0,0-2-1,-1 1 1,1-1 0,-1 0-1,0-1 1,0 0 0,0 0 0,0 0-1,-1-1 1,0 0 0,8-8 0,-5 6 88,-2-1 0,1 0 0,-1-1 1,0 1-1,-1-1 0,0-1 0,0 1 1,-1-1-1,0 0 0,-1 0 0,0-1 1,4-19-1,-11 40 555,0 0 0,0 0 0,-1 0 1,-7 12-1,5-12-300,1 1 0,0 0 0,1 1 0,0-1 0,-3 14 0,7-24-138,0 1 1,-1-1-1,1 1 1,0-1-1,0 1 1,-1-1-1,1 1 1,1-1-1,-1 1 0,0-1 1,0 1-1,0-1 1,1 1-1,-1-1 1,1 1-1,-1-1 1,1 0-1,0 1 0,-1-1 1,1 0-1,0 1 1,0-1-1,0 0 1,0 0-1,0 0 1,0 0-1,0 0 0,0 0 1,2 1-1,-1-1 10,0-1 0,0 0 0,0 0 0,1 0 0,-1 0 0,0 0-1,0 0 1,0 0 0,0-1 0,0 1 0,0-1 0,0 0 0,0 1 0,0-1 0,0 0-1,-1 0 1,1 0 0,0 0 0,0-1 0,-1 1 0,3-2 0,6-8 55,0 0 1,-1 0-1,0-1 1,-1 0-1,-1 0 1,0-1-1,0 1 1,-1-2-1,-1 1 1,0-1 0,-1 0-1,5-27 1,-9 39 22,-6 33-214,-3-4 121,6-19 1,0 0 0,1-1 0,-1 1 0,1 0 0,1 0 1,0 0-1,0 0 0,0 1 0,1-1 0,1 11 0,0-19-14,-1 1 0,1 0-1,-1 0 1,1-1 0,-1 1 0,1-1-1,0 1 1,-1 0 0,1-1-1,0 1 1,-1-1 0,1 1-1,0-1 1,0 0 0,0 1-1,-1-1 1,1 0 0,0 1-1,0-1 1,0 0 0,0 0-1,0 0 1,-1 0 0,1 0-1,0 0 1,0 0 0,0 0-1,0 0 1,0 0 0,-1 0 0,1-1-1,0 1 1,0 0 0,0-1-1,1 0 1,31-13 142,26-32-279,-47 36 67,0 0-1,0 0 1,0 2-1,1-1 1,17-7-1,-29 16 54,0 0 0,-1-1 0,1 1 0,0 0-1,-1-1 1,1 1 0,0 0 0,0 0 0,0 0 0,-1 0 0,1 0 0,0 0 0,0 0-1,0 0 1,-1 0 0,1 0 0,0 0 0,0 0 0,-1 1 0,1-1 0,0 0 0,0 0 0,-1 1-1,1-1 1,0 1 0,-1-1 0,1 1 0,0-1 0,-1 1 0,1-1 0,-1 1 0,1-1-1,0 2 1,0 0 4,0 1-1,0-1 0,0 1 0,0 0 0,-1-1 1,1 1-1,-1 0 0,1 0 0,-1-1 0,0 4 1,0 7 22,-1 0 1,-1 0 0,-4 19 0,-14 40 1027,17-63 316,13-42-682,-8 27-682,4-13 120,-2-1-1,0 1 0,-1-1 0,-1 0 0,-1 0 0,-1 0 0,-2-25 0,2 45-121,0-1 0,0 1-1,-1-1 1,1 0 0,0 1-1,0-1 1,0 1 0,-1-1-1,1 1 1,0-1-1,0 1 1,-1-1 0,1 1-1,-1-1 1,1 1 0,0 0-1,-1-1 1,1 1 0,-1 0-1,1-1 1,-1 1 0,1 0-1,-1-1 1,1 1 0,-1 0-1,1 0 1,-1 0 0,1-1-1,-1 1 1,0 0-1,1 0 1,-1 0 0,1 0-43,6-1 11,30-6-25,-7 0-121,1 1 1,1 2-1,-1 1 0,33 1 1,-62 2 180,1 0 1,0 0-1,-1 0 1,1 0-1,0 1 1,-1-1-1,1 0 1,0 1-1,-1-1 1,1 1-1,-1-1 1,1 1-1,-1 0 1,1 0-1,-1 0 1,1 0-1,-1 0 1,0 0-1,1 0 1,-1 0-1,0 0 1,0 1-1,0-1 1,0 0-1,0 1 1,0-1-1,0 1 1,-1-1-1,1 1 1,-1 0-1,1-1 1,-1 1-1,1-1 1,-1 1-1,0 0 1,0 0-1,0-1 1,0 1-1,0 0 1,0-1-1,0 1 1,0 0-1,-1-1 1,0 3-1,-1 5 27,-1-1 0,1 1 0,-2-1 0,1 0 0,-1-1 0,0 1 0,-8 9 0,-83 98 1099,95-114-1117,1-1 1,-1 1 0,0-1 0,0 0 0,1 1-1,-1-1 1,0 0 0,0 1 0,1-1 0,-1 1-1,0-1 1,1 0 0,-1 0 0,1 1 0,-1-1-1,0 0 1,1 0 0,-1 1 0,1-1 0,-1 0-1,1 0 1,-1 0 0,1 0 0,-1 0 0,1 0-1,-1 0 1,0 0 0,1 0 0,-1 0 0,1 0-1,-1 0 1,1 0 0,-1 0 0,1 0 0,0-1-1,29 2 28,-25-1-24,11-1 14,-1 0 0,1-1-1,23-6 1,-32 7-589,0-1 0,0-1 1,0 1-1,0-1 0,-1 0 0,1-1 0,-1 1 0,0-1 0,10-9 0,-6 0-4003,-7-1-3332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8.310"/>
    </inkml:context>
    <inkml:brush xml:id="br0">
      <inkml:brushProperty name="width" value="0.025" units="cm"/>
      <inkml:brushProperty name="height" value="0.025" units="cm"/>
    </inkml:brush>
  </inkml:definitions>
  <inkml:trace contextRef="#ctx0" brushRef="#br0">0 0 4260,'0'0'15471,"2"74"-14703,-2-41-447,2 1-225,-2-3-64,1-4 32,1-7-64,2-4-577,1-7-416,-1-9-544,-1 0-1858,-3-13-2050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4.269"/>
    </inkml:context>
    <inkml:brush xml:id="br0">
      <inkml:brushProperty name="width" value="0.025" units="cm"/>
      <inkml:brushProperty name="height" value="0.025" units="cm"/>
    </inkml:brush>
  </inkml:definitions>
  <inkml:trace contextRef="#ctx0" brushRef="#br0">10 16 11499,'-8'6'6470,"7"-4"-4644,1 1 128,6-2-897,13-1 32,6 0-96,6 0-513,3 0-384,-1-4-160,0-2-1473,-4-2-2243,-5-1-4131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4.966"/>
    </inkml:context>
    <inkml:brush xml:id="br0">
      <inkml:brushProperty name="width" value="0.025" units="cm"/>
      <inkml:brushProperty name="height" value="0.025" units="cm"/>
    </inkml:brush>
  </inkml:definitions>
  <inkml:trace contextRef="#ctx0" brushRef="#br0">151 0 12460,'0'0'10938,"-6"13"-10036,-9 33 474,1 0-1,-13 90 1,10-31-252,-55 189-1,87-336-1085,2 1 1,1 1-1,2 0 0,2 1 0,1 2 0,42-51 0,-62 84-161,-1 0 0,1 1 0,1-1 0,-1 1 0,1-1 0,-1 1-1,1 0 1,0 1 0,0-1 0,0 1 0,0-1 0,0 1 0,1 1 0,-1-1 0,8-2-1,-11 4 111,-1 1 0,0-1 0,0 0 0,0 0 0,1 0-1,-1 0 1,0 0 0,0 0 0,0 0 0,1 0 0,-1 0-1,0 0 1,0 0 0,0 0 0,1 1 0,-1-1 0,0 0 0,0 0-1,0 0 1,0 0 0,0 0 0,1 1 0,-1-1 0,0 0-1,0 0 1,0 0 0,0 1 0,0-1 0,0 0 0,0 0-1,0 0 1,0 1 0,0-1 0,0 0 0,0 0 0,0 0 0,0 1-1,0-1 1,0 0 0,0 0 0,0 0 0,0 1 0,0-1-1,0 0 1,-6 16-95,-9 9 184,-20 12 367,34-36-299,3-4-107,-1-1 0,1 1 0,0 0 0,0 0 0,0 0 0,0 0 0,1 0 0,3-3 0,3-4-71,43-73-286,-53 88 277,1 0-1,0 0 1,0 0 0,0 0 0,0 0 0,1 0 0,0-1-1,0 1 1,0 0 0,0 0 0,4 7 0,-3-11 47,-1 0 1,1 0-1,0 0 1,0 0-1,0 0 1,-1 0-1,1 0 0,0-1 1,0 1-1,0-1 1,0 1-1,0-1 1,0 0-1,0 0 0,0 0 1,0 0-1,0 0 1,0-1-1,0 1 1,0 0-1,0-1 1,0 1-1,0-1 0,-1 0 1,1 0-1,0 0 1,0 0-1,-1 0 1,1 0-1,1-2 0,5-2 7,-1 0 0,0-1 0,0 0 0,0 0 0,6-9 0,-7 7-33,1 1 30,-1-1 0,0 0 0,-1 0 0,1 0 0,4-13 0,-32 110-307,19-80 248,1-4-4,0-1 0,1 1-1,-1-1 1,1 1 0,0 0-1,0-1 1,1 1 0,0 0-1,-1 0 1,2 0-1,0 6 1,-1-11-387,1 0-1,-1 0 1,1 0 0,0 0-1,-1 1 1,1-1 0,0 0-1,-1 0 1,1 0 0,0-1-1,-1 1 1,1 0 0,0 0-1,-1 0 1,1 0 0,-1-1-1,1 1 1,0 0-1,-1 0 1,1-1 0,-1 1-1,1 0 1,-1-1 0,1 1-1,-1-1 1,1 1 0,-1-1-1,1 0 1,9-14-10785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5.342"/>
    </inkml:context>
    <inkml:brush xml:id="br0">
      <inkml:brushProperty name="width" value="0.025" units="cm"/>
      <inkml:brushProperty name="height" value="0.025" units="cm"/>
    </inkml:brush>
  </inkml:definitions>
  <inkml:trace contextRef="#ctx0" brushRef="#br0">5 0 11915,'0'0'13485,"-5"49"-13421,17-32-961,5-3-1601,2-1-1025,3-3-2019,2-2-1440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5.685"/>
    </inkml:context>
    <inkml:brush xml:id="br0">
      <inkml:brushProperty name="width" value="0.025" units="cm"/>
      <inkml:brushProperty name="height" value="0.025" units="cm"/>
    </inkml:brush>
  </inkml:definitions>
  <inkml:trace contextRef="#ctx0" brushRef="#br0">128 1 416,'0'0'21018,"-9"2"-19775,4-1-1174,-48 15 1911,50-15-1868,0 0 0,0 1 1,0-1-1,0 0 0,0 1 0,1 0 0,-1 0 0,1-1 1,-1 2-1,1-1 0,0 0 0,0 0 0,0 1 1,0-1-1,0 1 0,0-1 0,-1 5 0,3-6-152,0 0 0,1 0 0,-1 0 0,1 0 0,0 0 0,-1 0 0,1 0 0,0 0 0,0 0 0,-1 0 0,1-1 0,0 1 0,0 0 0,0-1 0,0 1 0,0 0 0,0-1 0,0 1 0,0-1 0,0 0 0,0 1 0,0-1 0,0 0 0,0 1 0,1-1 0,-1 0 0,2 0 0,46 9-2081,-38-7 1615,-5-1 418,-1 0 0,0 0 0,0 1 0,0 0 0,1 0 0,-2 0 0,1 1 0,5 2 0,-9-4 118,0 0-1,0 0 1,0 0 0,0 0 0,0-1 0,0 1-1,-1 0 1,1 0 0,0 1 0,-1-1-1,1 0 1,-1 0 0,1 0 0,-1 0 0,1 0-1,-1 1 1,0-1 0,1 0 0,-1 0 0,0 1-1,0-1 1,0 0 0,0 0 0,0 1-1,0-1 1,-1 0 0,1 0 0,0 1 0,-1-1-1,1 0 1,-1 0 0,1 0 0,-1 0 0,1 1-1,-1-1 1,0 0 0,0 0 0,1 0-1,-1 0 1,0-1 0,-2 3 0,-5 5 359,0-1-1,0 1 1,-1-1 0,0-1-1,-14 9 1,17-12-235,1 0 1,-1 0-1,0 0 1,0-1-1,0 0 1,0 0-1,0-1 0,0 0 1,0 0-1,-1 0 1,-6 0-1,12-2-237,0 0 0,1 1 0,-1-1-1,0 0 1,1 0 0,-1 1 0,0-1 0,1 0-1,-1 0 1,1 0 0,0 0 0,-1 0 0,1 0-1,0 0 1,-1 0 0,1 0 0,0 0 0,0 0-1,0 0 1,0 0 0,0 0 0,0 0 0,0 0-1,0 0 1,0 0 0,0 0 0,1 0 0,-1 0-1,1-1 1,7-32-3661,6 5-399,5-5-2001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6.015"/>
    </inkml:context>
    <inkml:brush xml:id="br0">
      <inkml:brushProperty name="width" value="0.025" units="cm"/>
      <inkml:brushProperty name="height" value="0.025" units="cm"/>
    </inkml:brush>
  </inkml:definitions>
  <inkml:trace contextRef="#ctx0" brushRef="#br0">86 1 6662,'0'0'10052,"-1"10"-7692,-35 134 3105,24-105-4958,1 1 1,2 0-1,2 0 1,-2 52-1,34-129 785,23-79-2397,-49 120 1100,0 1 0,1 0 0,0 0 0,-1-1 0,2 1 0,-1 0 0,0 0 0,1-1 0,0 1 0,0 0 0,0-1 0,1 1 0,0-1 0,0 0-1,0 1 1,0-1 0,5 6 0,-5-8 23,0-1-1,0 1 1,0-1-1,0 0 1,0 0-1,1 0 1,-1 0-1,0 0 1,1 0-1,-1 0 1,1-1-1,-1 1 1,1-1-1,0 0 1,-1 0-1,1 0 1,-1 0-1,1 0 1,4-1-1,-2-1-4,0 1 1,-1-1-1,1 0 0,0-1 1,-1 1-1,1-1 1,-1 1-1,0-2 0,7-4 1,-6 3-9,1 0 1,-1-1 0,0 0 0,0 0 0,-1 0 0,0 0 0,0 0 0,0-1 0,-1 0 0,0 0 0,0 0-1,-1 0 1,3-12 0,-40 124 854,34-102-768,0 1 0,0-1 0,1 1 1,0-1-1,0 1 0,0-1 0,0 1 1,0-1-1,1 0 0,-1 1 0,1-1 1,2 7-1,-1-8-108,-1-1 0,1 1 1,-1-1-1,1 0 0,-1 1 1,1-1-1,0 0 0,0 0 1,-1 0-1,1 0 0,0-1 0,0 1 1,0 0-1,0-1 0,0 1 1,0-1-1,0 0 0,0 1 1,0-1-1,0 0 0,0 0 1,3-1-1,29-4-4704,-33 4 4084,1 0 0,-1 0 0,1 0 0,-1 0-1,0-1 1,0 1 0,1 0 0,-1-1 0,0 1-1,0-1 1,0 1 0,-1-1 0,1 0 0,0 1 0,0-1-1,0-3 1,5-17-11023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6.362"/>
    </inkml:context>
    <inkml:brush xml:id="br0">
      <inkml:brushProperty name="width" value="0.025" units="cm"/>
      <inkml:brushProperty name="height" value="0.025" units="cm"/>
    </inkml:brush>
  </inkml:definitions>
  <inkml:trace contextRef="#ctx0" brushRef="#br0">1 0 13229,'0'0'12139,"43"49"-18385,-29-46 929,4-1-1794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6.724"/>
    </inkml:context>
    <inkml:brush xml:id="br0">
      <inkml:brushProperty name="width" value="0.025" units="cm"/>
      <inkml:brushProperty name="height" value="0.025" units="cm"/>
    </inkml:brush>
  </inkml:definitions>
  <inkml:trace contextRef="#ctx0" brushRef="#br0">181 0 4933,'0'0'8621,"-5"9"-5754,-1 3-2305,-2 0 347,0 1-1,1 0 1,1 1-1,0 0 1,1 0-1,1 0 1,0 0-1,-3 23 1,16 103-1487,0-13 35,-9-124 615,0 0 0,-1-1 0,0 1 0,1 0 0,-1-1-1,0 1 1,0-1 0,0 1 0,-1-1 0,1 1 0,-1-1 0,1 0 0,-1 0 0,0 0 0,0 0 0,0 0 0,0 0 0,0 0 0,0 0 0,0-1 0,-1 1 0,1-1 0,-5 2 0,5-2 56,0 0-1,0 0 1,0 0 0,0-1 0,0 1 0,0-1 0,0 1 0,0-1-1,0 0 1,0 0 0,0 0 0,0 0 0,0 0 0,0 0 0,0-1-1,0 1 1,0 0 0,0-1 0,0 0 0,0 0 0,0 1 0,0-1 0,0 0-1,0 0 1,1-1 0,-1 1 0,0 0 0,1-1 0,-1 1 0,-2-4-1,0-2-68,0 0-1,0-1 1,1 1-1,-1-1 1,2 0-1,-1 0 1,1 0-1,0-1 1,1 1-1,0 0 1,0-1-1,1 1 1,1-15-1,0 17-73,0 0 0,0 0 0,0 0 0,1 1 0,-1-1 0,1 0 0,1 1-1,-1 0 1,1-1 0,0 1 0,0 0 0,0 1 0,1-1 0,0 0 0,0 1 0,0 0 0,0 0 0,1 0-1,-1 1 1,7-5 0,7 0-414,-1 1 0,38-11-1,-11 4-2297,-3-3-3299,-17 4-1480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7.114"/>
    </inkml:context>
    <inkml:brush xml:id="br0">
      <inkml:brushProperty name="width" value="0.025" units="cm"/>
      <inkml:brushProperty name="height" value="0.025" units="cm"/>
    </inkml:brush>
  </inkml:definitions>
  <inkml:trace contextRef="#ctx0" brushRef="#br0">1 240 2146,'0'-12'6278,"0"8"-5998,0-16 1561,1 1-1,6-38 0,-6 51-1287,1 0 0,0-1 0,0 1 0,0 1 0,1-1 0,5-9 0,-7 13-317,1 0-1,-1 0 1,1 1-1,-1-1 1,1 0-1,0 1 1,0-1-1,0 1 1,-1-1-1,2 1 1,-1 0-1,0 0 1,0 0-1,0 0 1,0 0-1,1 0 1,-1 1-1,3-1 1,-4 1-172,1 0 1,-1 0 0,0 0-1,1 0 1,-1 1 0,0-1-1,0 0 1,1 1 0,-1-1-1,0 1 1,0-1 0,0 1-1,0 0 1,0-1 0,0 1-1,0 0 1,0 0 0,0 0-1,0 0 1,0 0 0,0 0-1,0 0 1,-1 0 0,1 0-1,0 0 1,-1 0 0,1 1-1,-1-1 1,1 0 0,-1 0-1,0 2 1,9 45 957,-8-42-820,1 35 277,-2 0 0,-2 0 0,-12 74-1,8-73-230,5-41-231,1-1 1,0 1-1,0 0 1,0 0-1,-1-1 1,1 1 0,0 0-1,0 0 1,0-1-1,0 1 1,0 0-1,0 0 1,1-1 0,-1 1-1,0 0 1,0 0-1,0-1 1,1 1-1,-1 0 1,0-1 0,1 1-1,-1 0 1,1-1-1,0 2 1,13-8 524,19-27 214,-32 31-742,56-63-301,-4-2 0,-2-3 0,60-110 0,-110 178-859,1-3 862,-17 8-17403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7.487"/>
    </inkml:context>
    <inkml:brush xml:id="br0">
      <inkml:brushProperty name="width" value="0.025" units="cm"/>
      <inkml:brushProperty name="height" value="0.025" units="cm"/>
    </inkml:brush>
  </inkml:definitions>
  <inkml:trace contextRef="#ctx0" brushRef="#br0">8 1 10346,'0'0'6182,"-7"61"-3748,7-46-801,4 0-479,10-3-674,5-4-320,7-3-544,0-5-1250,3 0-1152,-2-4-3268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7.842"/>
    </inkml:context>
    <inkml:brush xml:id="br0">
      <inkml:brushProperty name="width" value="0.025" units="cm"/>
      <inkml:brushProperty name="height" value="0.025" units="cm"/>
    </inkml:brush>
  </inkml:definitions>
  <inkml:trace contextRef="#ctx0" brushRef="#br0">106 1 4484,'0'0'8648,"-8"2"-5119,2 1-3031,-1 0 0,1 0 0,-1 1 0,1 0 0,0 0 0,1 0 0,-1 1 0,1-1 0,-6 8 0,7-9-226,1 1-1,0 0 1,0 0 0,1 0 0,-1 0-1,1 1 1,0-1 0,0 0-1,0 1 1,1 0 0,-1-1-1,1 1 1,0 0 0,1 0 0,-1-1-1,1 1 1,0 6 0,1-10-234,0 0 0,-1 0 1,1-1-1,0 1 0,0 0 1,0-1-1,0 1 0,0-1 1,0 1-1,0-1 0,0 1 0,0-1 1,0 0-1,0 1 0,0-1 1,0 0-1,0 0 0,0 0 1,0 0-1,0 0 0,1 0 1,-1 0-1,0 0 0,0 0 0,0-1 1,2 0-1,32-5 417,28-25-356,-53 24-200,0 1 1,1 1 0,-1 0 0,1 0 0,0 1 0,0 1 0,1 0 0,-1 0 0,17-1 0,-27 5 104,0-1 1,1 0-1,-1 1 0,0-1 1,0 1-1,0-1 0,0 1 0,0-1 1,1 1-1,-1 0 0,0 0 1,-1 0-1,1-1 0,0 1 1,0 0-1,0 0 0,0 0 0,-1 0 1,1 1-1,0-1 0,-1 0 1,1 0-1,-1 0 0,0 0 1,1 1-1,-1-1 0,0 0 0,0 0 1,1 1-1,-1 1 0,0-1 28,0-1-1,0 1 0,0 0 1,0-1-1,1 1 1,-1 0-1,1-1 0,-1 1 1,1-1-1,0 1 1,-1-1-1,1 0 0,0 1 1,0-1-1,0 0 1,0 1-1,0-1 0,0 0 1,1 0-1,-1 0 0,0 0 1,1 0-1,-1 0 1,0 0-1,1-1 0,-1 1 1,1 0-1,-1-1 1,1 1-1,0-1 0,-1 0 1,4 1-1,1-2 4,1-1-1,-1 0 1,1 0-1,-1 0 1,0-1-1,0 0 1,0 0-1,0-1 1,-1 1 0,1-1-1,7-7 1,-5 4-834,0 1 1,1 0 0,0 1 0,13-6-1,4 1-4288,-8 2-1244,1-1-2542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9.148"/>
    </inkml:context>
    <inkml:brush xml:id="br0">
      <inkml:brushProperty name="width" value="0.025" units="cm"/>
      <inkml:brushProperty name="height" value="0.025" units="cm"/>
    </inkml:brush>
  </inkml:definitions>
  <inkml:trace contextRef="#ctx0" brushRef="#br0">1 75 12876,'0'0'3363,"8"-9"-2151,-3 3-1017,0 0-1,0 1 1,1 0 0,0 0-1,0 0 1,0 1-1,1 0 1,-1 0-1,1 0 1,0 1 0,0 0-1,0 1 1,1-1-1,-1 2 1,0-1 0,1 1-1,-1 0 1,1 0-1,8 1 1,-15 0-189,0 0 1,1 0-1,-1 1 1,0-1-1,0 1 1,0-1-1,0 1 1,0-1-1,0 1 1,1 0-1,-1-1 1,-1 1-1,1 0 1,0 0-1,0 0 1,0 0-1,0 0 1,-1 0-1,1 0 1,0 0-1,-1 0 1,1 0-1,-1 0 1,1 0 0,-1 1-1,1-1 1,-1 0-1,0 0 1,0 0-1,0 1 1,1-1-1,-1 0 1,0 0-1,-1 1 1,1-1-1,0 0 1,0 0-1,0 0 1,-1 1-1,1-1 1,-1 0-1,0 1 1,-1 6 47,0-1 1,0 0-1,0 0 1,-1-1 0,0 1-1,-5 6 1,-29 35 323,27-38-218,2 0 0,-1 1 1,1 0-1,1 1 0,0 0 1,0 0-1,-6 19 0,13-30-149,-1-1 0,1 1 0,0 0 0,0 0 1,0-1-1,0 1 0,-1 0 0,1 0 0,0-1 0,0 1 0,1 0 0,-1 0 0,0 0 0,0-1 1,0 1-1,0 0 0,1-1 0,-1 1 0,0 0 0,1 0 0,-1-1 0,0 1 0,1 0 0,-1-1 1,1 1-1,-1-1 0,1 1 0,0-1 0,-1 1 0,2 0 0,26 4 297,33-16-143,-35 4-832,25-9-2010,-21 3-4309,-20 6-376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8.186"/>
    </inkml:context>
    <inkml:brush xml:id="br0">
      <inkml:brushProperty name="width" value="0.025" units="cm"/>
      <inkml:brushProperty name="height" value="0.025" units="cm"/>
    </inkml:brush>
  </inkml:definitions>
  <inkml:trace contextRef="#ctx0" brushRef="#br0">97 1 6726,'0'0'9214,"-9"2"-4719,5-1-4216,-46 18 3192,47-18-3440,1 0 0,0 0 0,0 1 1,0-1-1,0 1 0,0-1 0,1 1 1,-1-1-1,0 1 0,1 0 0,-1 0 1,1 0-1,0 0 0,-1 0 0,1 0 1,0 0-1,0 0 0,1 0 1,-1 1-1,0-1 0,1 0 0,-1 5 1,3-5-186,0 0 1,1-1 0,-1 0 0,1 1 0,-1-1 0,1 0-1,0 0 1,-1-1 0,1 1 0,0-1 0,0 1-1,0-1 1,-1 0 0,6 0 0,1 1-240,22 2-616,-22-2 755,-1-1 1,1 1-1,-1 0 1,0 0-1,0 1 0,0 0 1,0 1-1,0 0 1,11 6-1,-19-9 373,1 1 0,-1-1-1,0 1 1,1 0 0,-1 0-1,0-1 1,1 1 0,-1 0-1,0-1 1,0 1 0,0 0-1,0 0 1,0-1-1,0 1 1,0 0 0,0 0-1,0-1 1,0 1 0,0 0-1,0 0 1,-1-1 0,1 1-1,0 0 1,0-1 0,-1 1-1,1 0 1,-1-1 0,1 1-1,0 0 1,-1-1 0,1 1-1,-1-1 1,1 1 0,-1-1-1,0 1 1,1-1-1,-1 1 1,0-1 0,0 1-1,-28 19 1815,27-19-1795,-7 4 291,-2 2-219,0 0 0,0-1 0,-1 0-1,0-1 1,0 0 0,0-1 0,0 0 0,-23 3-1,35-9-669,0-1 0,1 1 0,-1-1 0,1 1 0,-1-1 0,1 1 0,0-1 0,0 1 0,0 0 0,0-1 0,3-2 0,34-53-8786,-14 20 1911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8.515"/>
    </inkml:context>
    <inkml:brush xml:id="br0">
      <inkml:brushProperty name="width" value="0.025" units="cm"/>
      <inkml:brushProperty name="height" value="0.025" units="cm"/>
    </inkml:brush>
  </inkml:definitions>
  <inkml:trace contextRef="#ctx0" brushRef="#br0">112 0 9961,'0'0'12391,"-5"12"-10934,-7 16-742,2 1-1,1 0 1,2 1-1,1-1 0,-5 52 1,10-54-611,0-19-111,0 1 0,1 0 0,0-1 0,0 1 1,1-1-1,0 1 0,0-1 0,1 1 0,0-1 0,1 0 0,6 14 0,-9-22-452,-11-38-3036,-18-14 2375,2 4 1577,30 46-379,1 1 1,-1 0-1,1 0 1,-1 1-1,1-1 1,0 1-1,0 0 1,-1 0-1,1 0 1,4 1-1,-4-1-13,72 1-2562,1 0-7060,-49-1 226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9.042"/>
    </inkml:context>
    <inkml:brush xml:id="br0">
      <inkml:brushProperty name="width" value="0.025" units="cm"/>
      <inkml:brushProperty name="height" value="0.025" units="cm"/>
    </inkml:brush>
  </inkml:definitions>
  <inkml:trace contextRef="#ctx0" brushRef="#br0">95 209 5285,'0'0'16747,"-9"2"-15285,5-2-1311,-1 1-1,1 1 0,0-1 1,0 1-1,0-1 0,0 1 1,0 0-1,0 1 0,0-1 1,0 1-1,1-1 0,0 1 1,-1 0-1,1 1 0,0-1 1,0 0-1,1 1 0,-1 0 1,1-1-1,0 1 0,-1 0 1,2 0-1,-1 1 0,0-1 1,1 0-1,0 0 0,0 1 1,0-1-1,1 1 0,-1 5 1,2-9-143,-1 0-1,1-1 1,-1 1 0,1 0 0,-1 0 0,1-1 0,0 1 0,-1 0-1,1-1 1,0 1 0,0 0 0,0-1 0,-1 1 0,1-1 0,0 0-1,0 1 1,0-1 0,0 0 0,0 1 0,0-1 0,-1 0 0,1 0-1,0 0 1,0 0 0,0 0 0,0 0 0,0 0 0,0 0 0,0 0-1,0 0 1,0 0 0,1-1 0,35-6-331,2-16-1101,-34 19 1308,-1 1 1,0 0 0,1 0-1,0 0 1,0 1 0,0-1-1,0 1 1,0 0 0,0 1-1,0-1 1,10 0 0,-14 3 189,0 0 1,-1 1 0,1-1 0,0 0-1,-1 1 1,1-1 0,-1 1 0,1-1 0,-1 0-1,0 1 1,1-1 0,-1 1 0,0 0-1,0-1 1,0 1 0,0-1 0,0 1 0,-1-1-1,1 1 1,0-1 0,-1 2 0,0-1-19,1 0 0,-1 0 0,1 0 0,0 0 0,0 0 0,0 0 0,0 0 0,0 0 0,0 0 0,0 0 0,1 0 0,-1 0 0,1-1 0,-1 1 0,1 0 0,0 0 0,1 3 0,3-5-101,0 0 1,-1 0-1,1 0 1,-1-1-1,1 1 1,-1-1-1,1 0 1,-1 0-1,0-1 1,1 1-1,-1-1 1,0 0-1,0 0 1,0-1 0,0 1-1,-1-1 1,1 0-1,-1 0 1,6-5-1,-6 5-248,1-1 1,0 1-1,0 0 0,1 0 0,-1 0 1,0 0-1,1 1 0,0 0 1,0 0-1,0 0 0,-1 0 0,2 1 1,-1 0-1,0 0 0,6 0 1,-10 1 286,-1 1 0,0-1 1,1 1-1,-1-1 1,1 1-1,-1-1 1,0 1-1,1 0 1,-1-1-1,0 1 1,1-1-1,-1 1 1,0 0-1,0-1 1,0 1-1,0 0 1,0-1-1,0 1 0,0 0 1,0-1-1,0 1 1,0 0-1,0-1 1,0 1-1,0-1 1,0 1-1,-1 0 1,1-1-1,0 2 1,-1-2 11,1 1 1,-1 0-1,1 0 1,0 0-1,-1-1 1,1 1-1,0 0 1,0 0-1,0 0 1,0 0-1,0 0 1,0-1-1,0 1 1,0 0-1,0 0 1,0 0-1,0 0 1,0-1 0,1 1-1,-1 0 1,0 0-1,1 0 1,-1-1-1,1 1 1,-1 0-1,0 0 1,1-1-1,0 1 1,-1 0-1,1-1 1,-1 1-1,1-1 1,0 1-1,-1-1 1,1 1-1,0-1 1,0 1-1,-1-1 1,1 0-1,1 1 1,2-1-87,-1-1-1,1 0 1,-1 0-1,0 0 1,1 0 0,-1 0-1,0 0 1,0-1 0,0 0-1,0 0 1,0 0 0,0 0-1,-1 0 1,5-5 0,37-43-3918,-29 30 2240,62-83-3082,-57 71 5303,21-48 1,-48 97 2018,1 0 0,-7 27 0,10-27-1765,0 0-1,1 0 0,0 20 0,2-26-1037,0 0-1,1 0 1,0 0-1,1 0 0,0 0 1,1-1-1,0 1 1,1-1-1,0 1 0,0-1 1,1 0-1,1-1 1,-1 1-1,10 10 0,-7-14-6009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49.386"/>
    </inkml:context>
    <inkml:brush xml:id="br0">
      <inkml:brushProperty name="width" value="0.025" units="cm"/>
      <inkml:brushProperty name="height" value="0.025" units="cm"/>
    </inkml:brush>
  </inkml:definitions>
  <inkml:trace contextRef="#ctx0" brushRef="#br0">94 102 8616,'0'0'5670,"-55"-40"-2147,35 26-1313,6 1-288,9 8 2274,16 5-3203,15 0-449,8 0-95,9 0-193,7 0-160,5 0-32,1 0-448,2-1-1698,-5-11-1922,0-5-7655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52.084"/>
    </inkml:context>
    <inkml:brush xml:id="br0">
      <inkml:brushProperty name="width" value="0.025" units="cm"/>
      <inkml:brushProperty name="height" value="0.025" units="cm"/>
    </inkml:brush>
  </inkml:definitions>
  <inkml:trace contextRef="#ctx0" brushRef="#br0">1 1 6598,'0'0'8905,"4"12"-8099,9 35-273,-2 0-1,-3 0 1,-1 1 0,0 51 0,-6 208-5,-5-218-293,-1 17-3902,5-100-193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52.490"/>
    </inkml:context>
    <inkml:brush xml:id="br0">
      <inkml:brushProperty name="width" value="0.025" units="cm"/>
      <inkml:brushProperty name="height" value="0.025" units="cm"/>
    </inkml:brush>
  </inkml:definitions>
  <inkml:trace contextRef="#ctx0" brushRef="#br0">1 633 11691,'0'0'5776,"10"0"-4916,-4-1-773,-1 1-1,1-1 1,0 0 0,-1 0 0,1-1 0,0 1 0,-1-1-1,0-1 1,1 1 0,7-6 0,-1 1-20,-1-2 1,0 0-1,0 0 0,11-14 1,16-21 3,-2-1 1,-2-2 0,35-63 0,68-161 451,-120 235-378,-17 65 911,2-11-996,-2 36 94,3 0 1,11 59-1,-10-89-299,1-1 0,2 0-1,0 0 1,1-1 0,2 0-1,0 0 1,16 25 0,-23-42-291,0-1 0,0 0 1,0 1-1,0-1 1,1 0-1,0 0 1,-1-1-1,1 1 1,1-1-1,-1 0 1,9 5-1,8-5-5078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53.331"/>
    </inkml:context>
    <inkml:brush xml:id="br0">
      <inkml:brushProperty name="width" value="0.025" units="cm"/>
      <inkml:brushProperty name="height" value="0.025" units="cm"/>
    </inkml:brush>
  </inkml:definitions>
  <inkml:trace contextRef="#ctx0" brushRef="#br0">24 0 4484,'0'0'12994,"0"10"-12503,-15 344 2571,7-204-2873,8-127-61,0-17-856,0-12-2185,0-56-2468,0 18 1543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0:53.706"/>
    </inkml:context>
    <inkml:brush xml:id="br0">
      <inkml:brushProperty name="width" value="0.025" units="cm"/>
      <inkml:brushProperty name="height" value="0.025" units="cm"/>
    </inkml:brush>
  </inkml:definitions>
  <inkml:trace contextRef="#ctx0" brushRef="#br0">32 375 9673,'0'0'4666,"-5"9"-4090,1-3-441,1-3-64,1 1 0,0-1 0,-1 0 0,1 1 0,0 0 0,1-1 0,-1 1-1,1 0 1,0 0 0,0 0 0,0 0 0,0 0 0,1 0 0,-1 0 0,1 0-1,0 4 1,1-7-42,-1-1-1,0 1 0,0-1 0,0 1 1,1-1-1,-1 1 0,0 0 0,1-1 1,-1 0-1,0 1 0,1-1 0,-1 1 1,0-1-1,1 1 0,-1-1 0,1 0 1,-1 1-1,1-1 0,-1 0 0,1 0 1,-1 1-1,1-1 0,0 0 0,-1 0 1,1 0-1,-1 0 0,1 1 0,-1-1 0,1 0 1,0 0-1,-1 0 0,1 0 0,-1 0 1,1-1-1,-1 1 0,1 0 0,0 0 1,-1 0-1,1 0 0,-1-1 0,1 1 1,-1 0-1,1 0 0,-1-1 0,1 1 1,-1 0-1,1-1 0,-1 1 0,0-1 1,1 0-1,23-20 1131,8-27-869,-2-2 0,-3-1 0,-1-1 0,-3-1 0,31-110 0,-44 141-288,-10 21-7,0 1-1,0 0 1,0 0-1,0 0 1,0 0 0,0 0-1,1-1 1,-1 1-1,0 0 1,0 0-1,0 0 1,0 0-1,0 0 1,1 0-1,-1 0 1,0-1-1,0 1 1,0 0-1,0 0 1,1 0-1,-1 0 1,0 0-1,0 0 1,0 0-1,1 0 1,-1 0-1,0 0 1,0 0-1,0 0 1,0 0-1,1 0 1,-1 0-1,0 0 1,0 0-1,0 1 1,1-1-1,-1 0 1,0 0-1,0 0 1,0 0-1,0 0 1,0 0-1,1 0 1,-1 1-1,0-1 1,0 0-1,0 0 1,0 0-1,13 38-371,-11-29 450,58 176-633,-11-64-3903,-32-83-545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1:05.166"/>
    </inkml:context>
    <inkml:brush xml:id="br0">
      <inkml:brushProperty name="width" value="0.025" units="cm"/>
      <inkml:brushProperty name="height" value="0.025" units="cm"/>
    </inkml:brush>
  </inkml:definitions>
  <inkml:trace contextRef="#ctx0" brushRef="#br0">0 89 3908,'0'0'4100,"7"-5"-4068,-2 1-26,0 1 0,0-1 0,1 1 0,-1 0 0,1 1 0,-1-1 0,1 1 0,0 1 0,0-1 0,0 1 0,0 0 0,0 0 0,0 0 0,12 1 0,753 25 1820,113 5-1484,-9 0 736,103 32-694,-412-42-258,181 2 53,711-46-206,-549 5 67,42-2-43,-299 13 56,44-2-36,890-9 654,-1040 21-616,160-3-16,827 4-9,-1164 4-52,742-12 18,-72-21 143,-528 19-124,757-20 7,713 4-12,-302 13 28,109 9-38,-1300-25 15,-2-1 760,-476 29-992,-19 2-153,-18 2-730,-6-6-1212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1:01.039"/>
    </inkml:context>
    <inkml:brush xml:id="br0">
      <inkml:brushProperty name="width" value="0.025" units="cm"/>
      <inkml:brushProperty name="height" value="0.025" units="cm"/>
    </inkml:brush>
  </inkml:definitions>
  <inkml:trace contextRef="#ctx0" brushRef="#br0">281 456 11370,'-125'-78'1657,"119"76"-1638,0-1 0,0 1 0,-1 1 0,1-1 0,-1 1 0,1 1 0,0-1 0,-1 1 0,1 0 0,-1 0 0,1 1 1,-1 0-1,1 0 0,-1 1 0,1-1 0,0 1 0,0 1 0,0-1 0,0 1 0,0 0 0,0 0 0,1 1 0,0 0 0,-1 0-19,4-3-56,2-1-46,6-6 162,43-68 1804,-46 69-1811,0 1 0,1 0 1,-1 0-1,1 0 0,0 0 1,1 1-1,-1 0 0,1 0 0,-1 0 1,1 0-1,0 1 0,0 0 0,0 0 1,0 0-1,0 0 0,1 1 1,-1 0-1,0 0 0,1 0 0,-1 1 1,1 0-1,-1 0 0,0 0 0,1 1 1,-1-1-1,1 2 0,-1-1 1,0 0-1,0 1 0,0 0 0,0 0 1,1 1-54,22 2 141,602 70 23,-417-36-164,2-9 0,124-1 0,512-41 12,-287-3 20,514-18-4,-160 6-8,-207 1-16,-404 6 64,35 14-68,467-16 0,490 15-20,843-97 44,-1120 23 0,-138 4-48,-703 67 25,99-5 9,1 12-1,41 14-9,357 39 4,-146-1 16,-230-37-859,-183-10-2319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9.526"/>
    </inkml:context>
    <inkml:brush xml:id="br0">
      <inkml:brushProperty name="width" value="0.025" units="cm"/>
      <inkml:brushProperty name="height" value="0.025" units="cm"/>
    </inkml:brush>
  </inkml:definitions>
  <inkml:trace contextRef="#ctx0" brushRef="#br0">0 120 13741,'0'0'4132,"56"-30"-3363,-19 12-481,2-2-288,1 2-865,-2 0-3299,-5 2-1121</inkml:trace>
  <inkml:trace contextRef="#ctx0" brushRef="#br0" timeOffset="1">391 14 10826,'0'0'8232,"15"16"-16336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1:05.668"/>
    </inkml:context>
    <inkml:brush xml:id="br0">
      <inkml:brushProperty name="width" value="0.025" units="cm"/>
      <inkml:brushProperty name="height" value="0.025" units="cm"/>
    </inkml:brush>
  </inkml:definitions>
  <inkml:trace contextRef="#ctx0" brushRef="#br0">5940 512 16299,'-102'-69'1469,"101"68"-1468,1 1 0,0-1 1,0 1-1,-1-1 0,1 1 1,0-1-1,0 1 1,-1-1-1,1 0 0,0 1 1,0-1-1,0 1 0,0-1 1,0 0-1,0 1 0,0-1 1,0 1-1,0-1 0,0 0 1,1 1-1,-1-1 0,0 1 1,0-1-1,0 1 0,1-1 1,-1 1-1,0-1 0,1 1 1,-1-1-1,0 1 0,1-1 1,-1 1-1,1-1 0,-1 1 1,1 0-1,-1-1 0,1 1 1,-1 0-1,1-1 0,-1 1 1,1 0-1,-1 0 0,1-1 1,-1 1-1,1 0 0,0 0 1,-1 0-1,1 0 0,-1 0 1,1 0-1,0 0 0,-1 0 1,1 0-1,-1 0 0,1 0 1,0 0-1,-1 0 0,1 1 1,-1-1-1,1 0-1,1 0 0,543-138-212,797-119 184,-1180 241 18,0 7 1,0 7-1,1 7 0,-1 7 1,72 18 9,166 32-788,44 26 788,-366-69-857</inkml:trace>
  <inkml:trace contextRef="#ctx0" brushRef="#br0" timeOffset="839.139">1 376 14723,'0'0'559,"2"-3"-346,2 1-225,1 1-1,-1-1 0,0 1 1,1 0-1,-1 0 0,1 0 0,0 1 1,-1 0-1,1 0 0,-1 0 1,1 0-1,0 1 0,-1 0 1,1 0-1,-1 0 0,2 1 13,10 0-41,268 66-457,-78-14 228,-29-28 190,1-9 0,0-7 0,1-8 0,-1-8 0,1-8 0,158-33 80,-123 20 2,2 10 0,0 10 0,1 9 0,75 15-2,131 40-163,-270-30-1186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2:00.064"/>
    </inkml:context>
    <inkml:brush xml:id="br0">
      <inkml:brushProperty name="width" value="0.025" units="cm"/>
      <inkml:brushProperty name="height" value="0.025" units="cm"/>
    </inkml:brush>
  </inkml:definitions>
  <inkml:trace contextRef="#ctx0" brushRef="#br0">41 189 7431,'0'0'1548,"-8"5"-1014,-25 13-43,34-18-474,-1 0-1,0 0 1,0 0-1,0 0 1,0 0-1,1 0 1,-1 0 0,0 0-1,0 0 1,0 1-1,0-1 1,1 0-1,-1 0 1,0 0-1,0 0 1,0 0-1,0 1 1,0-1 0,1 0-1,-1 0 1,0 0-1,0 0 1,0 1-1,0-1 1,0 0-1,0 0 1,0 0-1,0 1 1,0-1 0,0 0-1,0 0 1,0 0-1,0 1 1,0-1-1,0 0 1,0 0-1,0 0 1,0 1 0,0-1-1,0 0 1,0 0-1,0 0 1,0 1-1,-1-1 1,1 0-1,0 0 1,0 0-1,0 0 1,0 1 0,0-1-1,0 0 1,-1 0-1,1 0 1,0 0-1,0 0 1,-1 1-1,22-1 243,-19 0-169,60-4 881,1-2 0,101-24 0,3-1-681,203 7-231,0 33 97,188-7 243,-438-15-278,175-42 0,51-7 443,-330 60-447,7-1 117,-1 1 0,30 2-1,-47 1-193,1-1-1,0 1 0,0 0 0,0 0 0,0 1 0,-1 0 1,1 0-1,-1 0 0,0 0 0,1 1 0,-1 0 0,0 0 1,8 7-1,-7-3-315,14 13 378,-11-13-6121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3:15.708"/>
    </inkml:context>
    <inkml:brush xml:id="br0">
      <inkml:brushProperty name="width" value="0.025" units="cm"/>
      <inkml:brushProperty name="height" value="0.025" units="cm"/>
    </inkml:brush>
  </inkml:definitions>
  <inkml:trace contextRef="#ctx0" brushRef="#br0">1 130 8808,'0'0'278,"8"-2"10,77-10 1063,-1 4 0,135 5 0,-168 3-743,1316-87 2867,-1217 75-3260,1 7-1,0 6 1,0 7-1,212 39 1,-215-27-175,-96-16-17,1 3 1,-2 3-1,100 30 0,-140-35 38,0 1 0,0 0 0,0 1 0,12 10 0,-23-17-62,1 0 0,-1 0 0,1 0 0,-1 0 0,1 0 0,-1 0 0,1 0 0,-1 0 0,1 0 0,-1-1 0,1 1 0,-1 0 1,1 0-1,-1 0 0,1 0 0,-1-1 0,0 1 0,1 0 0,-1 0 0,1-1 0,-1 1 0,0 0 0,1-1 0,-1 1 0,0-1 0,1 1 1,-1 0-1,0-1 0,1 1 0,-1-1 0,0 1 0,0-1 0,0 1 0,1-1 0,-1 1 0,0-1 0,0 1 0,0-1 0,0 1 0,0-1 0,0 1 1,0-2-1,5-23-3846,-5 8-877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3:25.525"/>
    </inkml:context>
    <inkml:brush xml:id="br0">
      <inkml:brushProperty name="width" value="0.025" units="cm"/>
      <inkml:brushProperty name="height" value="0.025" units="cm"/>
    </inkml:brush>
  </inkml:definitions>
  <inkml:trace contextRef="#ctx0" brushRef="#br0">128 1 4356,'0'0'1089,"-10"0"-550,-55 0 754,14 0 2817,51 0-4097,0 0 0,0 0 0,0 0 0,-1 0 0,1 1 0,0-1 0,0 0 0,0 0 0,0 0 0,0 0-1,0 0 1,0 1 0,-1-1 0,1 0 0,0 0 0,0 0 0,0 0 0,0 1 0,0-1 0,0 0 0,0 0 0,0 0 0,0 0 0,0 1 0,0-1 0,0 0 0,0 0 0,0 0 0,0 1 0,0-1 0,0 0 0,0 0 0,0 0 0,0 0 0,1 1 0,-1-1 0,0 0 0,0 0 0,0 0 0,0 0 0,0 0 0,0 1 0,0-1 0,1 0 0,-1 0 0,0 0 0,0 0-1,0 0 1,0 0 0,0 0 0,1 0 0,-1 0 0,0 1 0,0-1 0,0 0 0,1 0 0,-1 0 0,0 0 0,0 0 0,0 0 0,0 0 0,1 0 0,11 8 131,24 1 152,1-2 0,0-1 0,0-2 1,73-2-1,-44 0-144,714 10 838,-130-4-384,-292-2-399,230 7 142,293 0 2884,-804-13-2633,-72 0-725,4 1 240,1-1 0,-1-1 0,1 0 0,-1 0 0,13-4 0,-20 4-233,1 1 0,-2-1 0,1 0 0,0 0 0,0 0-1,0 0 1,0 0 0,-1-1 0,1 1 0,0-1 0,-1 1 0,1-1-1,-1 1 1,0-1 0,1 0 0,-1 0 0,0 1 0,0-1-1,0 0 1,0 0 0,-1 0 0,1 0 0,-1 0 0,1-1 0,-1 1-1,1 0 1,-1 0 0,0 0 0,0-3 0,-1-13-3635,-4-3-1922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3:52.459"/>
    </inkml:context>
    <inkml:brush xml:id="br0">
      <inkml:brushProperty name="width" value="0.025" units="cm"/>
      <inkml:brushProperty name="height" value="0.025" units="cm"/>
    </inkml:brush>
  </inkml:definitions>
  <inkml:trace contextRef="#ctx0" brushRef="#br0">0 144 4965,'1'-3'196,"-1"1"1,1 0 0,0 0-1,-1 0 1,1 0 0,0 0-1,0 0 1,1 0 0,-1 1-1,0-1 1,0 0 0,1 1-1,0-1 1,-1 1 0,1-1-1,0 1 1,-1 0-1,1-1 1,0 1 0,0 0-1,0 0 1,0 1 0,0-1-1,0 0 1,0 1 0,0-1-1,0 1 1,1-1 0,-1 1-1,3 0 1,14-2 26,0 0 0,27 1 0,-36 1 21,243 21 114,176-40 469,-90 2-496,379-7-146,543-6 89,1427 5 650,-1680 22-316,269 68-360,-392-13-90,404-42 429,-1077-14-157,-46 3-250,202-28 0,-304 16 139,-46 6 168,-44 5-374,24 3-287,0-1 0,0 1 0,0-1 0,0 1 0,0 0 1,0 0-1,0 0 0,0 0 0,0 0 0,0 0 0,0 0 1,-2 3-1,-7 4-6663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5:12.900"/>
    </inkml:context>
    <inkml:brush xml:id="br0">
      <inkml:brushProperty name="width" value="0.025" units="cm"/>
      <inkml:brushProperty name="height" value="0.025" units="cm"/>
    </inkml:brush>
  </inkml:definitions>
  <inkml:trace contextRef="#ctx0" brushRef="#br0">154 10 2787,'-6'-2'209,"1"0"0,-1 1 1,0-1-1,0 1 0,0 1 1,0-1-1,0 1 0,0 0 0,1 0 1,-1 1-1,0-1 0,-7 3 1,10-2-185,-1 0 1,1 0-1,-1 0 0,1 1 1,-1-1-1,1 1 1,0 0-1,0 0 1,0 0-1,0 0 0,0 1 1,1-1-1,-1 1 1,1 0-1,-1 0 1,1 0-1,0 0 0,0 0 1,-3 6-1,3-3 10,0 0 0,0 0 0,1 1 0,-1-1 0,1 0 0,1 1 0,-1-1 0,1 1 0,0-1 0,2 7 0,38-12 2954,-13-2-2460,0-2-1,-1-1 0,38-11 1,-33 7-191,1 2 0,31-3 1,29 2-153,-38 1-80,1 2-1,0 3 1,0 2 0,107 17 0,-94-5-29,0-4 0,74 2 1,140-11 289,-129-1-187,666 4 381,257 6-337,977-16 390,-1106-6-422,-309 10 689,-626 3-1064,58 4 618,-67-3-537,-1-1 0,0 0 0,0 1 1,1-1-1,-1 1 0,0 0 0,0 0 0,1 0 0,-1 0 0,0 0 0,0 0 0,0 1 0,-1-1 0,1 1 1,0-1-1,0 1 0,-1 0 0,1-1 0,-1 1 0,1 0 0,-1 0 0,0 0 0,0 0 0,1 3 0,0-2-2732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5:27.321"/>
    </inkml:context>
    <inkml:brush xml:id="br0">
      <inkml:brushProperty name="width" value="0.025" units="cm"/>
      <inkml:brushProperty name="height" value="0.025" units="cm"/>
    </inkml:brush>
  </inkml:definitions>
  <inkml:trace contextRef="#ctx0" brushRef="#br0">267 177 4708,'0'0'401,"-10"-5"-236,-4 0-153,9 3-12,0 1-1,0-1 1,0-1 0,1 1 0,-1-1 0,1 1 0,-1-1 0,-6-6 0,10 7 13,-1 0-1,1 0 1,-1 0-1,1 0 1,0 0 0,0 0-1,0 0 1,0 0-1,0 0 1,1 0 0,-1 0-1,1-1 1,-1 1-1,1 0 1,0 0 0,-1-1-1,1 1 1,1 0-1,-1-4 1,1 4-2,-1 0 0,0 1 1,0-1-1,0 0 0,0 0 0,0 0 0,0 1 1,0-1-1,0 0 0,-1 0 0,1 1 0,-1-1 1,1 0-1,-1 0 0,0 1 0,0-1 0,0 1 0,0-1 1,0 1-1,0-1 0,0 1 0,0 0 0,0-1 1,-1 1-1,1 0 0,-1 0 0,1 0 0,-3-2 1,-21-7 1232,1 1 1,-2 1 0,1 1 0,-34-5 0,301 30 810,518 4-1827,-1-34 292,-417 10 238,-1678 26-358,1055-13-269,-118 6-70,756-18-77,-10-5-405,1317-28 319,-1622 32 46,-55 2-613,-73 4-693,-284 39-4542,201-23 469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5:42.993"/>
    </inkml:context>
    <inkml:brush xml:id="br0">
      <inkml:brushProperty name="width" value="0.025" units="cm"/>
      <inkml:brushProperty name="height" value="0.025" units="cm"/>
    </inkml:brush>
  </inkml:definitions>
  <inkml:trace contextRef="#ctx0" brushRef="#br0">57 10 2018,'-11'-2'352,"0"0"-63,3-1-898,0 3 993,-2-1-512,2-1-576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5:45.235"/>
    </inkml:context>
    <inkml:brush xml:id="br0">
      <inkml:brushProperty name="width" value="0.025" units="cm"/>
      <inkml:brushProperty name="height" value="0.025" units="cm"/>
    </inkml:brush>
  </inkml:definitions>
  <inkml:trace contextRef="#ctx0" brushRef="#br0">13 64 2883,'0'0'4062,"-1"-4"-3843,1 3-140,0 0 1,-1 0-1,1-1 0,0 1 0,0 0 1,-1 0-1,1 0 0,0 0 0,-1-1 0,0 1 1,1 0-1,-1 0 0,1 0 0,-1 0 1,0 0-1,0 0 0,0 0 0,-1-1 1,2 2 64,43 12 1479,22-4-1524,1-3 0,82-5 1,-86-2 1,-1 3 1,116 17 0,33 14 15,225 5 1,25-6-86,172-28 133,-441-9-138,-78 3-29,690-5-50,-613 13 87,251 3 101,227-28 329,630-50-182,-140 11-230,8 40-10,1203 8 117,-1685 32-107,266 30-66,-274-5-6,699-34 99,-766-55 30,-432 26 213,-159 17-297,-14 0 6,1 0-1,-1 0 1,0 0-1,1 0 1,-1 0 0,0-1-1,1 0 1,-1 0 0,0 0-1,0-1 1,7-3-1,-44 28-2919,21-18 609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3:23.937"/>
    </inkml:context>
    <inkml:brush xml:id="br0">
      <inkml:brushProperty name="width" value="0.025" units="cm"/>
      <inkml:brushProperty name="height" value="0.025" units="cm"/>
    </inkml:brush>
  </inkml:definitions>
  <inkml:trace contextRef="#ctx0" brushRef="#br0">1535 120 20308,'-20'-13'82,"0"1"0,-1 1-1,0 0 1,-1 2 0,0 1-1,-1 1 1,0 0 0,0 2 0,0 1-1,0 1 1,-1 0 0,-6 2-82,-24 7-230,0 2 0,1 2 1,0 3-1,1 2 0,-41 18 230,5-1 361,2 5 0,1 3 0,-37 26-361,71-32 8,0 2 1,3 3-1,1 1 0,2 3 1,-24 30-9,44-43 0,1 1 1,2 1-1,1 1 1,1 0-1,2 2 1,1 0 0,-1 11-1,14-38 0,0 1 0,1-1 0,0 1 0,1 0 0,-1 0 0,2 0 0,-1 0 0,1 0 0,1 0 0,0 0 0,0 0 0,1 1 0,0-1 0,0 0 0,1 0 0,0 0 0,1-1 1,0 1-1,0 0 0,1-1 0,0 0 0,1 0 0,0 0 0,4 5 0,18 16 33,1-1 1,2-1-1,0-1 0,2-2 1,1-1-1,1-1 0,0-3 1,2 0-1,0-2 0,1-2 1,1-2-1,0-1 0,1-1 1,0-3-1,24 2-33,59 4-160,1-5 1,-1-6-1,1-5 0,52-10 160,-43 3-175,542-22 81,-392 44 126,254 45-32,-302-37 6,1-12 0,0-9 0,34-13-6,-74 5 2,78 4 0,164 22-2,-161-2 20,206-16-20,108-31 7,586-17-2,-1120 50-75,-1-3-1,0-2 0,1-2 0,-2-3 0,1-2 1,-1-2-1,-1-3 0,0-2 0,-1-3 0,-1-1 1,36-23 70,-81 42 0,-1 0 0,0-1 1,-1 0-1,1 0 1,0 0-1,-1-1 1,1 1-1,-1-1 0,0 0 1,-1 0-1,1-1 1,-1 1-1,1-1 0,-1 1 1,-1-1-1,1 0 1,-1 0-1,1-1 1,-2 1-1,1 0 0,0-1 1,-1 1-1,0-1 1,-1 1-1,1-1 0,-1 0 1,0 1-1,0-1 1,-1 0-1,1 1 1,-1-1-1,-2-3 0,-11-18 99,-2 0 0,-1 1 1,-1 2-1,-1-1 0,-1 2 0,-2 1 1,0 0-1,-1 2 0,-1 0 0,0 2 0,-2 1 1,0 1-1,-1 1 0,0 1 0,-19-6-99,-384-159 134,244 121-143,-2 8 0,-2 7 1,-3 10-1,-31 4 9,-161-29-12,-669-79-13,365 89-101,-297-7 108,-293 40 266,1185 11-267,0 3 1,0 5-1,0 4 1,1 3-1,0 5 1,1 4-1,1 4 1,-78 32 18,23 19 48,0 14 1404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39.850"/>
    </inkml:context>
    <inkml:brush xml:id="br0">
      <inkml:brushProperty name="width" value="0.025" units="cm"/>
      <inkml:brushProperty name="height" value="0.025" units="cm"/>
    </inkml:brush>
  </inkml:definitions>
  <inkml:trace contextRef="#ctx0" brushRef="#br0">26 0 13741,'0'0'128,"-21"49"641,17-25-225,4 1-448,0-1-576,1-2-1698,8-2-929,-2-1-2787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3:38.655"/>
    </inkml:context>
    <inkml:brush xml:id="br0">
      <inkml:brushProperty name="width" value="0.025" units="cm"/>
      <inkml:brushProperty name="height" value="0.025" units="cm"/>
    </inkml:brush>
  </inkml:definitions>
  <inkml:trace contextRef="#ctx0" brushRef="#br0">2497 146 18868,'-25'-19'-340,"-1"1"0,0 2 0,-2 0 0,0 2 0,-1 1 0,0 1 0,0 2-1,-14-3 341,-18 6 251,0 2 0,0 3 0,0 2 0,0 4 0,0 2 0,0 2 0,1 3 0,-14 7-251,37-11 13,-653 140 924,588-119-378,0 5 0,2 4 0,2 4 0,-47 29-559,117-57 0,0 1 0,0 1 1,2 1-1,0 1 0,1 1 1,0 2-1,2 0 0,0 2 1,1 0-1,2 2 1,-16 21-1,25-30 14,1 1 1,0 0 0,1 0-1,1 1 1,1-1 0,0 2 0,1-1-1,1 1 1,0 0 0,2 0 0,0 1-1,1-1 1,0 1 0,2-1 0,0 1-1,1-1 1,1 1 0,1-1-1,1 0 1,0 0 0,1 0 0,5 10-15,0-8-18,2-1-1,0 0 1,0-1 0,2-1 0,0 0 0,1 0 0,1-2 0,0 0 0,1-1-1,1 0 1,0-2 0,1 0 0,7 3 18,41 19-97,3-3 0,0-3 0,19 3 97,-44-15-9,74 15-3,2-5 0,0-5 1,2-6-1,0-5 1,0-5-1,0-6 1,45-8 11,-125 8 6,120-3-13,-1-8 0,-1-6-1,88-24 8,-142 11-581,-1-5 0,-2-5 0,-2-3 0,-2-6-1,-1-3 1,60-47 581,-128 80-157,9-2 173,-1-3 0,-1-1 1,-1-2-1,-1-1 0,-2-2 0,-1-1 0,-2-2 0,5-8-16,-32 36 37,0 0-1,-1 0 0,0 0 1,0 0-1,0-1 1,0 1-1,-1-1 1,-1 0-1,1 0 1,-1 1-1,0-1 0,0 0 1,-1 0-1,0 0 1,0 0-1,-1 0 1,0 0-1,0 0 1,0 0-1,-1 0 1,0 0-1,-1 1 0,1-1 1,-3-1-37,-11-20 56,-1 0 1,-1 2-1,-1 0 1,-2 1-1,-1 1 1,0 1-1,-2 1 1,0 1-1,-2 1 1,0 2-1,-1 0 1,-1 2-1,-1 1 1,-10-3-57,-25-11 18,-1 4 0,-2 2 0,0 3 0,-1 4 0,-1 2 0,-23 0-18,-108-5 1085,-115 5-1085,188 14-588,-1 6-1,1 5 1,-124 27 588,104-7-4684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3:54.296"/>
    </inkml:context>
    <inkml:brush xml:id="br0">
      <inkml:brushProperty name="width" value="0.025" units="cm"/>
      <inkml:brushProperty name="height" value="0.025" units="cm"/>
    </inkml:brush>
  </inkml:definitions>
  <inkml:trace contextRef="#ctx0" brushRef="#br0">0 226 10954,'0'0'1079,"0"0"1014,0 0-1448,11-2 113,96-15 491,1 5 0,1 5 0,61 4-1249,-48 5 370,-51 28 832,-44-24-1189,0 0 0,0-1 0,0-2 0,0-1 0,1-1-1,18-2-12,13 1 7,30 1-4,243 18 18,76 12-21,288 3-1,-511-32-39,142-19 40,-302 16-1,588-72 3,24 14 14,147-18-32,-159 28 32,129 3-56,-457 43 64,179 24-24,-203-6-10,91-14 10,117 4-3,34 39 0,431-9 3,-274 0-8,305 17 15,-386-12-7,-149-9-1,-66-3 3,95-17-2,259-9 32,-339 39-501,-321-30 258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8:17.590"/>
    </inkml:context>
    <inkml:brush xml:id="br0">
      <inkml:brushProperty name="width" value="0.025" units="cm"/>
      <inkml:brushProperty name="height" value="0.025" units="cm"/>
    </inkml:brush>
  </inkml:definitions>
  <inkml:trace contextRef="#ctx0" brushRef="#br0">0 139 1121,'32'4'7256,"24"-12"-3332,-16 1-2372,196-25 799,-53 3-1905,800-9 675,-977 38-1620,18-3 2672,-19-2-4123,-3-4-3624,-3-3-2760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8:21.434"/>
    </inkml:context>
    <inkml:brush xml:id="br0">
      <inkml:brushProperty name="width" value="0.025" units="cm"/>
      <inkml:brushProperty name="height" value="0.025" units="cm"/>
    </inkml:brush>
  </inkml:definitions>
  <inkml:trace contextRef="#ctx0" brushRef="#br0">1 45 2723,'0'0'2354,"51"0"4837,523-29-5515,-274 13-1505,-300 16 501,-12 0-862,9 0-1834,13 0 331,1 0-144,3 0-832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8:43.455"/>
    </inkml:context>
    <inkml:brush xml:id="br0">
      <inkml:brushProperty name="width" value="0.025" units="cm"/>
      <inkml:brushProperty name="height" value="0.025" units="cm"/>
    </inkml:brush>
  </inkml:definitions>
  <inkml:trace contextRef="#ctx0" brushRef="#br0">139 2 3107,'-28'-1'2725,"-31"0"1581,55 2-4058,1-1 1,-1 0-1,1 1 1,0 0 0,-1 0-1,1 0 1,0 0-1,0 0 1,0 1 0,0-1-1,0 1 1,0 0 0,-4 3-1,7-5-226,-1 0 0,1 0-1,0 1 1,0-1 0,0 0-1,0 0 1,-1 0 0,1 0 0,0 1-1,0-1 1,0 0 0,0 0-1,0 0 1,0 1 0,0-1-1,-1 0 1,1 0 0,0 0 0,0 1-1,0-1 1,0 0 0,0 0-1,0 0 1,0 1 0,0-1 0,0 0-1,0 0 1,0 1 0,0-1-1,0 0 1,0 0 0,1 0-1,-1 1 1,0-1 0,0 0 0,0 0-1,0 0 1,0 1 0,0-1-1,1 0 1,-1 0 0,13 6 694,20-3 228,-29-2-783,460 17 1868,1-36-1618,68-1-229,-310 19 1424,-214 4-13387,-2-4 7499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8:55.509"/>
    </inkml:context>
    <inkml:brush xml:id="br0">
      <inkml:brushProperty name="width" value="0.025" units="cm"/>
      <inkml:brushProperty name="height" value="0.025" units="cm"/>
    </inkml:brush>
  </inkml:definitions>
  <inkml:trace contextRef="#ctx0" brushRef="#br0">0 234 3331,'4'0'573,"-1"-1"0,0 0 0,1 0-1,-1 0 1,0 0 0,0 0 0,0-1 0,1 1-1,3-4 1,29-11 1402,279-25 2200,11 16-3483,-210 21-635,117-20 0,8-28 161,-2 1 370,-228 48-567,0 2 0,0-1 0,0 2 0,0 0 0,1 0 0,-1 1 1,0 0-1,0 0 0,-1 2 0,1-1 0,0 1 0,-1 1 0,1 0 0,-1 0 0,0 1 0,11 8 0,-11-7 25,1-1 0,0 0 1,-1-1-1,2 0 0,-1-1 1,0 0-1,1-1 0,-1 0 0,1-1 1,0 0-1,14-1 0,-23 7-2601,2 2-4937,-1-9 2528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03.767"/>
    </inkml:context>
    <inkml:brush xml:id="br0">
      <inkml:brushProperty name="width" value="0.025" units="cm"/>
      <inkml:brushProperty name="height" value="0.025" units="cm"/>
    </inkml:brush>
  </inkml:definitions>
  <inkml:trace contextRef="#ctx0" brushRef="#br0">1104 115 737,'0'0'3646,"-8"-3"-2365,-103-54 2867,93 48-3510,0 2 0,0 0 0,-1 1 0,0 1 0,0 0 1,-25-2-1,-10 2 334,-54 1 0,86 5-951,0 0 0,0 1 0,1 1 0,-1 1 0,1 2 0,0-1 0,0 2 0,1 1 0,0 1-1,0 0 1,-21 15 0,-125 85-9,149-96-11,1 1-1,0 0 1,1 1-1,0 1 1,2 0-1,0 1 1,-15 25-1,19-21 23,1 1 0,2 1 0,0-1 0,1 1 0,1 0 0,1 0 0,0 41 0,-6 38 17,-7-9-13,7-53-20,2-1 0,2 1 0,1 1 1,2-1-1,6 70 0,3-83 23,0-1-1,2 0 1,1 0 0,2 0-1,0-2 1,1 1-1,1-2 1,33 41 0,-36-52-14,0 0 0,1-1 1,0-1-1,1 0 0,0-1 0,0 0 0,1-1 1,0-1-1,0 0 0,1-1 0,0 0 1,0-1-1,1-1 0,25 4 0,20 0 94,0-3 0,92-3 0,-91-3-85,-32 0-7,-1-2 0,1-1 1,0-1-1,44-14 1,114-49 20,-143 50-37,-31 13 36,-1 0 1,0-1-1,0-1 0,0 0 0,-1-1 1,0 0-1,0-1 0,-1 0 0,0-1 1,-1 0-1,0-1 0,-1 0 1,0 0-1,0-1 0,-1 0 0,-1-1 1,8-17-1,87-215 1155,-91 210-1072,-1-1 1,-2 1-1,-2-2 1,-1 1-1,1-45 1,-7 48-96,0 1 1,-2-1 0,-1 1-1,-2 0 1,-18-58-1,20 78-33,0 1-1,-1-1 0,-1 1 0,0 0 0,0 0 0,-1 1 0,0 0 1,-1 0-1,0 1 0,-1-1 0,0 2 0,0 0 0,-1 0 1,0 0-1,0 1 0,0 1 0,-1 0 0,-16-7 0,-58-8 60,68 18-237,1 0 0,0-1 1,-1-1-1,2 0 0,-26-13 0,37 16-173,0-1-1,1 0 0,-1 0 1,0 0-1,1-1 0,0 1 1,-1-1-1,1 0 1,1 0-1,-5-6 0,-8-22-4344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10.551"/>
    </inkml:context>
    <inkml:brush xml:id="br0">
      <inkml:brushProperty name="width" value="0.025" units="cm"/>
      <inkml:brushProperty name="height" value="0.025" units="cm"/>
    </inkml:brush>
  </inkml:definitions>
  <inkml:trace contextRef="#ctx0" brushRef="#br0">1 46 5381,'12'0'374,"1034"9"2332,-544-14-2352,181 5-355,256 2-189,-430-8 337,1743-7 1049,-446 29 117,-1000-16-971,-734 0 192,-1-3-1,0-4 1,115-25 0,-173 26 493,-13 6-1656,5 3-3346,0-2-151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17.002"/>
    </inkml:context>
    <inkml:brush xml:id="br0">
      <inkml:brushProperty name="width" value="0.025" units="cm"/>
      <inkml:brushProperty name="height" value="0.025" units="cm"/>
    </inkml:brush>
  </inkml:definitions>
  <inkml:trace contextRef="#ctx0" brushRef="#br0">53 1 4420,'0'0'9043,"-8"1"-8535,-24 4-135,31-5-336,1 0 0,0 0 0,-1 0 0,1 0-1,-1 0 1,1 0 0,-1 0 0,1 0 0,0 0 0,-1 0-1,1 0 1,-1 0 0,1 0 0,0 0 0,-1 0 0,1 1-1,-1-1 1,1 0 0,0 0 0,-1 1 0,1-1 0,0 0-1,-1 0 1,1 1 0,0-1 0,0 0 0,-1 1 0,1-1 0,0 0-1,0 1 1,-1-1 0,1 0 0,0 1 0,0-1 0,0 1-1,0-1 1,0 0 0,0 1 0,0-1 0,0 1 0,0-1-1,0 1 1,0-1 0,0 0 0,0 1 0,0-1 0,0 1-1,0-1 1,0 0 0,0 1 0,0-1 0,1 1 0,13 9 1624,429-4 537,-262-8-2047,119 2-49,-299 0 447,-34 0 300,-41 0-64,74 10-3847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19.620"/>
    </inkml:context>
    <inkml:brush xml:id="br0">
      <inkml:brushProperty name="width" value="0.025" units="cm"/>
      <inkml:brushProperty name="height" value="0.025" units="cm"/>
    </inkml:brush>
  </inkml:definitions>
  <inkml:trace contextRef="#ctx0" brushRef="#br0">59 0 7111,'0'0'8840,"-4"11"-8541,-3 12-108,2 0 1,0 0-1,2 1 0,1 0 1,0 34-1,5 44 454,-1-49-51,-1 1 1,-11 82 0,10-136-704,0 0 1,0 1 0,0-1-1,0 0 1,0 0 0,0 0-1,0 1 1,0-1-1,0 0 1,0 0 0,-1 1-1,1-1 1,0 0 0,0 0-1,0 0 1,0 0 0,0 1-1,-1-1 1,1 0-1,0 0 1,0 0 0,0 0-1,0 1 1,-1-1 0,1 0-1,0 0 1,0 0 0,0 0-1,-1 0 1,1 0-1,0 0 1,0 0 0,-1 0-1,1 0 1,0 0 0,0 0-1,0 0 1,-1 0-1,1 0 1,0 0 0,0 0-1,-1 0 1,1 0 0,0 0-1,0 0 1,0 0 0,-1 0-1,1 0 1,0-1-1,0 1 1,0 0 0,-1 0-1,1 0 1,0 0 0,0 0-1,0-1 1,-1 1 0,-8-10-4572,1-3-50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0.192"/>
    </inkml:context>
    <inkml:brush xml:id="br0">
      <inkml:brushProperty name="width" value="0.025" units="cm"/>
      <inkml:brushProperty name="height" value="0.025" units="cm"/>
    </inkml:brush>
  </inkml:definitions>
  <inkml:trace contextRef="#ctx0" brushRef="#br0">0 100 13100,'0'0'1335,"10"-11"197,-2 2-1274,0 1-1,1 1 1,-1-1 0,2 2-1,-1-1 1,1 1 0,0 0-1,0 1 1,0 0 0,1 1-1,0 0 1,0 1 0,0 0-1,22-3 1,-25 5-209,1 1 1,-1 0-1,1 0 1,0 0-1,-1 1 0,1 1 1,-1-1-1,16 6 1,-22-5-47,0-1 0,0 0 0,0 1 0,0-1 0,0 1 1,0-1-1,0 1 0,0 0 0,-1 0 0,1 0 0,0 0 1,-1 0-1,0 0 0,0 1 0,1-1 0,-1 0 0,-1 0 1,1 1-1,0-1 0,-1 1 0,1-1 0,-1 1 0,1-1 0,-1 1 1,0-1-1,0 1 0,-1-1 0,1 1 0,0 0 0,-1-1 1,1 0-1,-1 1 0,0-1 0,-1 4 0,0-1 38,-1 0 0,1-1 0,-1 1-1,0-1 1,0 1 0,0-1 0,0 0-1,-1 0 1,-5 4 0,6-5 5,-1 1-1,1 0 1,-1-1 0,1 1-1,0 0 1,1 0 0,-1 1 0,1-1-1,-3 6 1,5-9-57,1 0 1,-1-1-1,1 1 0,-1 0 1,1-1-1,-1 1 0,1-1 0,-1 1 1,1-1-1,-1 1 0,1-1 1,0 0-1,-1 1 0,1-1 1,0 0-1,-1 1 0,1-1 0,0 0 1,-1 0-1,1 1 0,0-1 1,-1 0-1,1 0 0,0 0 1,0 0-1,33 6-308,-15-3 115,-15-2 185,1 1-1,-1-1 0,1 1 1,-1 0-1,0 1 0,0-1 0,0 1 1,0 0-1,0 0 0,-1 0 1,1 0-1,-1 0 0,5 7 1,-7-8 23,0 0 0,0 0 0,0 0 0,0 0 1,-1 0-1,1 0 0,-1 0 0,0 0 0,1 0 0,-1 0 1,0 1-1,0-1 0,0 0 0,0 0 0,-1 0 1,1 0-1,-1 0 0,1 0 0,-1 0 0,0 0 0,0 0 1,1 0-1,-2 0 0,1 0 0,0-1 0,0 1 1,0 0-1,-1-1 0,1 1 0,-1-1 0,1 1 1,-1-1-1,-2 2 0,-14 12 834,0-1 1,-1 0 0,-28 15-1,37-24-388,0 0-1,-1 0 0,1-1 1,-1 0-1,0-1 1,0 0-1,0-1 0,-22 2 1,32-4-471,0 0-1,0 0 1,0 1 0,0-1-1,0 0 1,0 0 0,1 0-1,-1 0 1,0 0 0,0-1-1,0 1 1,0 0 0,0 0 0,0-1-1,0 1 1,0 0 0,1-1-1,-1 1 1,0-1 0,0 1-1,0-1 1,1 1 0,-1-1-1,0 0 1,1 1 0,-1-1 0,0 0-1,1 1 1,-1-1 0,1 0-1,-1 0 1,1 0 0,0 0-1,-1 1 1,1-1 0,0 0-1,0 0 1,-1 0 0,1 0-1,0 0 1,0 0 0,0 0 0,0 0-1,0 0 1,0 0 0,0 1-1,1-1 1,-1 0 0,0 0-1,0 0 1,1 0 0,-1 0-1,1 0 1,-1 1 0,1-1 0,0-1-1,2-4-875,0 1 0,0-1 0,1 1-1,0-1 1,0 1 0,9-8 0,13-7-4954,5-1-4708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19.966"/>
    </inkml:context>
    <inkml:brush xml:id="br0">
      <inkml:brushProperty name="width" value="0.025" units="cm"/>
      <inkml:brushProperty name="height" value="0.025" units="cm"/>
    </inkml:brush>
  </inkml:definitions>
  <inkml:trace contextRef="#ctx0" brushRef="#br0">26 132 3427,'0'0'10736,"-5"12"-9925,5-11-798,-4 6 198,1 0 0,0 0-1,1 1 1,0-1 0,0 1 0,1-1-1,-1 1 1,2 0 0,-1 0-1,1-1 1,0 1 0,1 0-1,1 8 1,2-1 193,0 0 0,2 0 0,-1 0 0,2-1 0,0 0-1,12 19 1,-17-30-330,1 0 0,-1-1-1,0 1 1,1 0-1,-1-1 1,1 1-1,0-1 1,0 0-1,0 0 1,0 0 0,0 0-1,0-1 1,1 1-1,4 1 1,-5-3-12,0 0-1,0 0 1,0 0 0,-1 0 0,1-1 0,0 1-1,0-1 1,-1 0 0,1 1 0,0-1 0,-1 0-1,1-1 1,-1 1 0,1 0 0,-1-1 0,0 1-1,0-1 1,1 0 0,-1 0 0,0 0 0,3-4-1,25-31-74,-2-2 0,-1-1 0,-2-1 1,31-69-1,-18 34-3793,-25 51-1933,-4 4-4163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27.254"/>
    </inkml:context>
    <inkml:brush xml:id="br0">
      <inkml:brushProperty name="width" value="0.025" units="cm"/>
      <inkml:brushProperty name="height" value="0.025" units="cm"/>
    </inkml:brush>
  </inkml:definitions>
  <inkml:trace contextRef="#ctx0" brushRef="#br0">55 0 3940,'0'0'14066,"-3"14"-14002,-7 60 264,-2 79 0,5-38-380,6-112-77,-2 14-1800,-7-15-4854,1-6 2043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27.584"/>
    </inkml:context>
    <inkml:brush xml:id="br0">
      <inkml:brushProperty name="width" value="0.025" units="cm"/>
      <inkml:brushProperty name="height" value="0.025" units="cm"/>
    </inkml:brush>
  </inkml:definitions>
  <inkml:trace contextRef="#ctx0" brushRef="#br0">26 1 8968,'0'0'1554,"-4"9"-316,0 4-852,0 0-1,0 0 0,1 0 1,1 1-1,0-1 0,1 1 0,0-1 1,1 1-1,2 17 0,-2-27-271,1 0-1,-1 0 1,1 0 0,0 0 0,0 0-1,1 0 1,-1 0 0,1 0-1,-1-1 1,1 1 0,1-1-1,-1 1 1,0-1 0,1 0 0,0 0-1,-1 0 1,1 0 0,0 0-1,1 0 1,-1-1 0,0 0-1,1 0 1,-1 0 0,1 0-1,0 0 1,0-1 0,0 1 0,-1-1-1,1 0 1,0 0 0,1-1-1,-1 1 1,0-1 0,0 0-1,0 0 1,0 0 0,5-1 0,-3 0 10,1-1 0,0 0 0,0 0 1,-1 0-1,1 0 0,-1-1 0,1 0 1,-1-1-1,0 1 0,6-6 0,58-52 94,-33 27-409,9-9-2856,-18 12-3430,-10 3-2475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28.598"/>
    </inkml:context>
    <inkml:brush xml:id="br0">
      <inkml:brushProperty name="width" value="0.025" units="cm"/>
      <inkml:brushProperty name="height" value="0.025" units="cm"/>
    </inkml:brush>
  </inkml:definitions>
  <inkml:trace contextRef="#ctx0" brushRef="#br0">1 49 11403,'0'0'6246,"58"0"-5414,-15-6-31,10-1-448,6-1-257,2 0-32,-3-1-96,-6 5-225,-7-1-223,-9 3-289,-8 2-224,-6 0-1409,-7 0-481,-5 0-608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28.957"/>
    </inkml:context>
    <inkml:brush xml:id="br0">
      <inkml:brushProperty name="width" value="0.025" units="cm"/>
      <inkml:brushProperty name="height" value="0.025" units="cm"/>
    </inkml:brush>
  </inkml:definitions>
  <inkml:trace contextRef="#ctx0" brushRef="#br0">0 36 9801,'0'0'6855,"79"5"-5830,-31-5-385,8 0-415,0-5-161,1-2 0,-5 1-96,-4 2-449,-11 0-992,-8-2-1954,-11-3-737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29.365"/>
    </inkml:context>
    <inkml:brush xml:id="br0">
      <inkml:brushProperty name="width" value="0.025" units="cm"/>
      <inkml:brushProperty name="height" value="0.025" units="cm"/>
    </inkml:brush>
  </inkml:definitions>
  <inkml:trace contextRef="#ctx0" brushRef="#br0">1 25 11851,'0'0'4634,"12"-4"-4068,20-3-489,1 2 0,-1 1 0,1 1 0,-1 2 0,1 1 0,0 1 1,-1 2-1,53 12 0,-82-15-73,-1 1 1,1-1-1,0 1 1,-1 0-1,1 0 1,-1 0-1,1 0 0,-1 0 1,1 0-1,-1 1 1,0-1-1,0 1 1,0 0-1,1-1 1,-2 1-1,1 0 1,0 0-1,0 0 1,-1 1-1,1-1 0,-1 0 1,1 1-1,-1-1 1,0 1-1,0-1 1,0 1-1,-1-1 1,1 1-1,0 0 1,-1-1-1,0 1 0,0 0 1,0-1-1,0 1 1,0 0-1,0 0 1,-1-1-1,1 1 1,-1 0-1,0-1 1,0 1-1,-1 3 1,-5 9 95,-1 1 1,-1-1-1,0-1 1,-1 0 0,-15 17-1,-71 73 686,-4 3 58,87-90-1590,0 0 0,-14 28 0,24-38-3765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0.548"/>
    </inkml:context>
    <inkml:brush xml:id="br0">
      <inkml:brushProperty name="width" value="0.025" units="cm"/>
      <inkml:brushProperty name="height" value="0.025" units="cm"/>
    </inkml:brush>
  </inkml:definitions>
  <inkml:trace contextRef="#ctx0" brushRef="#br0">1 227 8008,'0'0'11936,"2"10"-11146,5 41-321,-2 0 1,-5 95-1,-5-65 2976,50-331-2025,-31 5-1287,-14 242 7,-1 5-58,-3 14-38,0 24-37,4-36-3,0 1 0,0-1 1,0 0-1,1 0 0,0 1 0,0-1 1,0 0-1,0 0 0,1 0 1,-1 0-1,1 0 0,0 0 1,0 0-1,1-1 0,-1 1 1,1-1-1,0 0 0,0 1 0,0-1 1,0 0-1,0-1 0,1 1 1,-1-1-1,1 1 0,0-1 1,0 0-1,0 0 0,0-1 1,0 1-1,4 0 0,0 0 10,-1-1 0,1 0 0,-1 0 0,1-1 0,-1 0 0,1-1 0,-1 1 0,1-1 0,-1-1 0,1 1-1,-1-1 1,0-1 0,0 1 0,0-1 0,0 0 0,0-1 0,6-4 0,-2 0 4,0-1 1,0 0-1,-1 0 0,0-1 1,-1-1-1,0 1 0,-1-2 1,0 1-1,0-1 0,-1 0 1,-1-1-1,0 0 1,-1 0-1,0 0 0,5-25 1,-24 116-25,-12 95-18,23-144 23,1 1 1,2-1-1,7 57 1,-6-78 71,1-1 0,1 0 0,-1 1 1,1-1-1,0 0 0,1-1 1,-1 1-1,10 11 0,18 12-1814,-28-28 787,0 1 1,1-1 0,-1-1-1,1 1 1,-1 0 0,1-1-1,0 0 1,4 1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1.338"/>
    </inkml:context>
    <inkml:brush xml:id="br0">
      <inkml:brushProperty name="width" value="0.025" units="cm"/>
      <inkml:brushProperty name="height" value="0.025" units="cm"/>
    </inkml:brush>
  </inkml:definitions>
  <inkml:trace contextRef="#ctx0" brushRef="#br0">191 1 4612,'0'0'15460,"-11"9"-14744,-5 8-432,0 2 0,1 0 0,1 0 1,1 2-1,1-1 0,0 2 1,-15 40-1,16-32-61,0 1 1,2 0 0,2 1-1,0 0 1,3 0 0,0 0-1,2 0 1,4 59-1,-1-84-196,1 0 0,-1-1 0,1 1 0,1-1 0,0 1 0,0-1-1,0 0 1,0 0 0,1 0 0,0 0 0,0-1 0,1 1 0,-1-1 0,1-1-1,0 1 1,1 0 0,-1-1 0,1 0 0,9 4 0,-8-4-334,1 0 1,0 0 0,0-1 0,1-1-1,-1 1 1,15 1 0,-16-3-642,1 0 1,-1-1-1,1 0 0,-1-1 1,1 1-1,-1-1 1,14-4-1,12-12-8789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2.136"/>
    </inkml:context>
    <inkml:brush xml:id="br0">
      <inkml:brushProperty name="width" value="0.025" units="cm"/>
      <inkml:brushProperty name="height" value="0.025" units="cm"/>
    </inkml:brush>
  </inkml:definitions>
  <inkml:trace contextRef="#ctx0" brushRef="#br0">1 0 3619,'0'0'17686,"8"11"-16869,14 19 19,32 59-1,-49-79-790,0 0-1,1-1 0,1 1 1,0-1-1,0 0 0,0-1 1,18 15-1,-22-20-138,0-1 0,1 0 0,-1 0-1,0 0 1,1-1 0,-1 1 0,1-1 0,0 0-1,-1 0 1,1 0 0,0 0 0,0 0-1,0-1 1,0 0 0,-1 0 0,1 0 0,0 0-1,0-1 1,0 0 0,0 1 0,-1-1 0,1 0-1,0-1 1,-1 1 0,1-1 0,5-3-1,-2 0-873,0 0-1,-1 0 0,0 0 1,0-1-1,0 0 0,-1 0 1,0 0-1,0-1 0,0 0 1,6-13-1,5-13-5496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2.465"/>
    </inkml:context>
    <inkml:brush xml:id="br0">
      <inkml:brushProperty name="width" value="0.025" units="cm"/>
      <inkml:brushProperty name="height" value="0.025" units="cm"/>
    </inkml:brush>
  </inkml:definitions>
  <inkml:trace contextRef="#ctx0" brushRef="#br0">148 0 10442,'0'0'4228,"-45"72"-1954,30-29-704,-4 4-289,2 5-96,1 7-256,1-2-225,5 1-319,1-3-225,7-3-64,2-7-96,0-4-705,2-11-960,5-9-1827,1-14-3618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0.536"/>
    </inkml:context>
    <inkml:brush xml:id="br0">
      <inkml:brushProperty name="width" value="0.025" units="cm"/>
      <inkml:brushProperty name="height" value="0.025" units="cm"/>
    </inkml:brush>
  </inkml:definitions>
  <inkml:trace contextRef="#ctx0" brushRef="#br0">1 0 18097,'0'0'5766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7.493"/>
    </inkml:context>
    <inkml:brush xml:id="br0">
      <inkml:brushProperty name="width" value="0.025" units="cm"/>
      <inkml:brushProperty name="height" value="0.025" units="cm"/>
    </inkml:brush>
  </inkml:definitions>
  <inkml:trace contextRef="#ctx0" brushRef="#br0">7 0 3331,'0'0'16635,"-1"11"-16134,-1 159 234,4-82-4737,-8-90-3461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7.820"/>
    </inkml:context>
    <inkml:brush xml:id="br0">
      <inkml:brushProperty name="width" value="0.025" units="cm"/>
      <inkml:brushProperty name="height" value="0.025" units="cm"/>
    </inkml:brush>
  </inkml:definitions>
  <inkml:trace contextRef="#ctx0" brushRef="#br0">0 12 6502,'0'0'11285,"13"-2"-10767,36-4-269,1 2 1,91 5-1,-137-1-215,0 1 1,0-1-1,-1 1 1,1 0-1,0 0 0,0 1 1,-1-1-1,1 1 1,-1-1-1,1 1 1,-1 0-1,0 0 1,0 1-1,0-1 1,0 1-1,0-1 0,0 1 1,-1 0-1,1 0 1,-1 0-1,0 1 1,0-1-1,0 0 1,0 1-1,-1-1 0,2 5 1,-2-2 117,0-1 0,0 0 0,0 0 0,-1 0 0,0 1 0,0-1 0,-1 0 1,1 0-1,-1 0 0,0 1 0,-1-1 0,1 0 0,-1 0 0,0-1 0,0 1 0,0 0 0,-1-1 0,0 1 0,-4 4 0,-3 3 40,-1 0-1,-1-2 0,0 1 0,0-2 0,-1 1 0,0-2 0,0 0 0,-1 0 0,0-1 0,-1-1 0,1 0 0,-1-1 0,-1-1 0,1 0 0,0-1 0,-1-1 0,0-1 1,-21 1-1,37-2-222,0 0 0,-1 0 1,1 0-1,0 0 0,0 0 0,0 0 1,0 0-1,0 0 0,-1 0 1,1 0-1,0 0 0,0 0 1,0 0-1,0 0 0,-1 0 1,1 0-1,0 0 0,0 0 1,0 0-1,0 0 0,-1 0 0,1 0 1,0-1-1,0 1 0,0 0 1,0 0-1,0 0 0,0 0 1,-1 0-1,1 0 0,0 0 1,0-1-1,0 1 0,0 0 1,0 0-1,0 0 0,0 0 1,0 0-1,0-1 0,0 1 0,-1 0 1,1 0-1,0 0 0,0 0 1,0 0-1,0-1 0,0 1 1,0 0-1,0 0 0,0 0 1,0 0-1,1-1 0,-1 1 1,0 0-1,0 0 0,9-12-1762,17-8-1766,-25 19 3343,29-22-5923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38.819"/>
    </inkml:context>
    <inkml:brush xml:id="br0">
      <inkml:brushProperty name="width" value="0.025" units="cm"/>
      <inkml:brushProperty name="height" value="0.025" units="cm"/>
    </inkml:brush>
  </inkml:definitions>
  <inkml:trace contextRef="#ctx0" brushRef="#br0">19 20 2883,'0'0'11178,"8"-4"-9608,28-11-273,-34 15-1213,0-1 0,1 1 1,-1 0-1,0 0 0,0 0 0,0 0 0,0 1 0,0-1 1,0 0-1,0 1 0,0-1 0,0 1 0,0 0 0,0 0 1,0 0-1,0 0 0,0 0 0,0 0 0,-1 0 0,1 1 1,-1-1-1,3 2 0,29 38 765,-29-35-693,6 10 60,-1 0-1,-1 0 0,0 1 0,-1 0 0,-1 1 0,-1-1 0,0 1 0,-2 0 0,0 0 0,1 34 1,-3-23 99,-1 0 1,-2 1-1,-1-1 1,-1-1-1,-2 1 1,-10 31-1,8-35-194,-2-1 0,0 0 0,-19 29 0,23-43-266,0 0 0,-1-1 0,0 1 0,-1-2 0,0 1 0,0-1 0,-1 0 0,0-1 0,-17 11 0,25-17-231,0 0 0,-1-1 0,1 1 0,0-1 0,-1 1 0,1-1 0,0 1 0,-1-1 0,1 0 0,0 0 0,-1 1 0,1-1-1,-1 0 1,1 0 0,-1 0 0,1-1 0,-2 1 0,-4-8-7653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44.534"/>
    </inkml:context>
    <inkml:brush xml:id="br0">
      <inkml:brushProperty name="width" value="0.025" units="cm"/>
      <inkml:brushProperty name="height" value="0.025" units="cm"/>
    </inkml:brush>
  </inkml:definitions>
  <inkml:trace contextRef="#ctx0" brushRef="#br0">0 112 2146,'0'0'1858,"5"-9"-1832,49-72 103,-53 79 29,1 0 1,0 0 0,1 0-1,-1 0 1,0 1 0,1-1 0,-1 1-1,0 0 1,1-1 0,0 1-1,-1 0 1,1 1 0,0-1 0,-1 0-1,1 1 1,0 0 0,0-1-1,-1 1 1,6 1 0,65 2 1374,-63-2-1874,292 6 2558,-206-8-2357,-69 3 30,0 1 0,-1 1 1,1 1-1,-1 2 0,0 0 0,26 12 0,-41-15-2281,-1-4-3482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45.891"/>
    </inkml:context>
    <inkml:brush xml:id="br0">
      <inkml:brushProperty name="width" value="0.025" units="cm"/>
      <inkml:brushProperty name="height" value="0.025" units="cm"/>
    </inkml:brush>
  </inkml:definitions>
  <inkml:trace contextRef="#ctx0" brushRef="#br0">1789 402 6534,'-1'-12'204,"-1"-1"0,0 1 0,-1 0 0,0 0 0,-1 0 0,0 0 0,0 0 0,-2 1 0,1 0 0,-2 0 0,-13-19 0,8 16-128,-1 0-1,0 1 1,-1 1-1,0 1 0,0 0 1,-1 0-1,-23-11 1,-8 1-53,0 2 1,-1 2-1,-1 2 1,0 2-1,-52-7 1,28 8 351,-1 2 1,0 4 0,-141 6-1,170 4-193,0 2 0,0 2 0,1 2 0,0 2-1,1 1 1,0 2 0,-69 37 0,80-35-162,1 2 0,0 1 0,1 1 0,1 2 0,2 1 0,0 0 0,-31 40 0,39-40-4,1 1 0,2 0 0,0 1 0,2 1 0,0 0 0,2 1 0,2 0 0,0 1 0,-5 35 0,4-14-12,4 1-1,1-1 0,2 1 0,9 99 0,-4-136 45,1-1 1,0 0-1,0 0 0,2 0 0,0-1 0,0 0 0,1 0 0,0 0 0,1 0 1,1-1-1,13 16 0,-7-12 19,0-1 0,2-1 1,-1 0-1,2-1 0,-1-1 1,36 18-1,1-6 8,1-3 1,0-2-1,1-3 0,81 12 1,-17-8-36,1-6 1,1-5 0,211-12-1,-233-6-10,0-3-1,0-5 1,-2-4-1,182-67 0,-247 76-8,-1-1-1,-1-1 0,0-1 1,-1-2-1,-1-1 1,33-28-1,-51 38-6,0-1 0,0-1-1,-1 0 1,0 0 0,-1 0-1,0-1 1,-1-1 0,0 1 0,-1-1-1,-1 0 1,0-1 0,0 1-1,-1-1 1,-1 0 0,-1 0 0,0 0-1,0-19 1,-3 13 60,-1 0 1,-1 1-1,-1-1 1,0 1-1,-2 0 1,0 0-1,-1 0 0,-1 1 1,0 1-1,-2-1 1,0 1-1,-1 1 0,-1 0 1,-22-24-1,3 7 18,-1 1-1,-2 2 1,-2 1-1,0 2 1,-54-31 0,32 27 135,-2 2 1,0 2 0,-2 3-1,0 3 1,-2 3 0,-112-17-1,96 25-577,-126 0-1,112 13-2025,-101 16 0,100-6-3432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54.072"/>
    </inkml:context>
    <inkml:brush xml:id="br0">
      <inkml:brushProperty name="width" value="0.025" units="cm"/>
      <inkml:brushProperty name="height" value="0.025" units="cm"/>
    </inkml:brush>
  </inkml:definitions>
  <inkml:trace contextRef="#ctx0" brushRef="#br0">80 173 3427,'0'0'1826,"-9"-1"-299,-25-1-656,32 2-677,0 0 1,1 0-1,-1 0 1,0 0-1,0 0 0,0-1 1,0 1-1,1-1 1,-1 1-1,0-1 1,0 1-1,1-1 0,-1 0 1,1 0-1,-1 0 1,0 0-1,1 0 0,0 0 1,-1 0-1,-1-2 1,6 1-63,-1 1-1,1 0 1,0 0 0,-1 0 0,1 0-1,0 1 1,0-1 0,-1 1 0,1 0-1,0 0 1,0 0 0,-1 0 0,1 0 0,5 1-1,-2-1 55,330 15 812,-28-22-923,155 3 272,349 33 277,-442-31-249,-138-3 478,-214 4-838,0 2-1,0 0 1,1 1-1,-1 1 1,-1 1-1,33 11 1,-107-11 139,-311-5-610,-783 14-919,372 0-295,762-13 1687,7 0 29,0 0 0,0-1 0,0 0-1,1 0 1,-1-1 0,0 0 0,-16-7 0,25 9-46,1 0 0,0 0 1,0 0-1,0 0 0,0 0 1,-1 0-1,1 0 0,0 0 1,0-1-1,0 1 0,0 0 1,-1 0-1,1 0 0,0 0 0,0 0 1,0 0-1,0-1 0,0 1 1,-1 0-1,1 0 0,0 0 1,0 0-1,0-1 0,0 1 0,0 0 1,0 0-1,0 0 0,0-1 1,0 1-1,0 0 0,0 0 1,0 0-1,0 0 0,0-1 1,0 1-1,0 0 0,0 0 0,0 0 1,0-1-1,0 1 0,0 0 1,0 0-1,0 0 0,0-1 1,0 1-1,0 0 0,1 0 0,-1 0 1,0 0-1,0 0 0,0-1 1,0 1-1,0 0 0,1 0 1,-1 0-1,0 0 0,0 0 1,0 0-1,0 0 0,1-1 0,-1 1 1,0 0-1,0 0 0,0 0 1,0 0-1,1 0 0,-1 0 1,0 0-1,1 0 0,31-8-35,0 2 1,63-5-1,-32 5 38,859-58-338,-297 29-638,19-5 1182,-113 9-12,-707 31 774,68-3-928,-810 50-1649,593-22-1251,134-14-869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58.563"/>
    </inkml:context>
    <inkml:brush xml:id="br0">
      <inkml:brushProperty name="width" value="0.025" units="cm"/>
      <inkml:brushProperty name="height" value="0.025" units="cm"/>
    </inkml:brush>
  </inkml:definitions>
  <inkml:trace contextRef="#ctx0" brushRef="#br0">0 409 4292,'0'0'11387,"14"-6"-9807,296-167 1621,-202 107-2223,214-95 0,-313 159-2296,-22 10-925,-28 12-4755,8-11-151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39:58.903"/>
    </inkml:context>
    <inkml:brush xml:id="br0">
      <inkml:brushProperty name="width" value="0.025" units="cm"/>
      <inkml:brushProperty name="height" value="0.025" units="cm"/>
    </inkml:brush>
  </inkml:definitions>
  <inkml:trace contextRef="#ctx0" brushRef="#br0">335 1 11115,'0'0'9545,"-6"12"-9086,-25 39 85,-3-2 0,-1-1 0,-61 64 0,10-13 707,82-93-1177,-1-1 1,0 0-1,1 0 0,0 0 1,0 1-1,1 0 0,-1 0 1,1 0-1,1 0 0,-1 0 1,1 1-1,-2 7 0,4-13-71,1-1 0,-1 1 0,1 0 1,-1 0-1,0-1 0,1 1 0,-1 0 0,1-1 0,0 1 0,-1-1 0,1 1 0,-1-1 0,1 1 0,0-1 1,0 1-1,-1-1 0,1 1 0,0-1 0,0 0 0,-1 1 0,1-1 0,0 0 0,0 0 0,0 0 1,0 0-1,-1 0 0,1 0 0,0 0 0,0 0 0,0 0 0,0 0 0,-1 0 0,3-1 0,33-2 63,6-6-74,-1-2 0,-1-2 0,43-20 0,37-12-1172,7 6-4329,-83 22-2114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2.196"/>
    </inkml:context>
    <inkml:brush xml:id="br0">
      <inkml:brushProperty name="width" value="0.025" units="cm"/>
      <inkml:brushProperty name="height" value="0.025" units="cm"/>
    </inkml:brush>
  </inkml:definitions>
  <inkml:trace contextRef="#ctx0" brushRef="#br0">1 0 11691,'0'0'10725,"1"9"-10271,0 3-274,2 26 509,2 0 0,11 42 0,-14-71-570,0-1 0,1 1 0,0-1 0,0 0 0,1 0 0,0 0 0,0 0 0,1-1 0,0 1 0,0-1 0,1-1 0,0 1 0,0-1 0,0 0 0,1 0 0,7 5 0,-10-9-25,-1-1 0,0 1 0,1 0 0,-1-1 0,1 0-1,0 0 1,0 0 0,-1 0 0,1-1 0,0 1 0,0-1 0,0 0-1,-1 0 1,1 0 0,0-1 0,0 1 0,0-1 0,-1 0 0,1 0-1,6-3 1,-5 1-10,0 0 1,-1 0-1,1 0 0,-1-1 0,0 0 1,0 0-1,0 0 0,-1 0 0,1-1 0,-1 1 1,0-1-1,0 0 0,2-6 0,-2 4-48,1 0 0,-1-1 0,-1 1 0,0-1-1,0 1 1,0-1 0,-1 0 0,0 0 0,0 0 0,-1 0-1,0 0 1,-1 0 0,0 0 0,0 1 0,-1-1 0,1 0-1,-2 0 1,1 1 0,-1-1 0,-5-8 0,5 12-31,-1-1 0,0 1 1,0 0-1,-1 0 0,1 0 1,-1 1-1,-7-5 1,10 6-10,-1 1 0,1 0 0,0 0 0,-1 0 0,1 0-1,-1 0 1,1 0 0,-1 1 0,0-1 0,1 1 0,-1 0 0,1 0 0,-1 0 0,0 0 0,1 0 0,-1 0 0,1 1 0,-1-1 0,-2 2 0,4-2-69,0 1-1,1 0 0,-1-1 1,0 1-1,1 0 0,-1 0 0,1-1 1,-1 1-1,1 0 0,-1 0 1,1 0-1,-1 0 0,1 0 1,0 0-1,0 0 0,-1 0 1,1-1-1,0 1 0,0 0 1,0 0-1,0 0 0,0 0 0,0 0 1,0 0-1,1 0 0,-1 0 1,0 0-1,0 0 0,1 0 1,-1 0-1,0 0 0,1 0 1,-1-1-1,1 1 0,0 0 0,-1 0 1,1-1-1,-1 1 0,1 0 1,0-1-1,0 1 0,-1 0 1,1-1-1,0 1 0,0-1 1,0 1-1,0-1 0,-1 0 0,1 1 1,1-1-1,12 3-1820,1 0 0,-1-2 0,1 0 0,22-1 0,-17 0-637,16 0-2754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3.350"/>
    </inkml:context>
    <inkml:brush xml:id="br0">
      <inkml:brushProperty name="width" value="0.025" units="cm"/>
      <inkml:brushProperty name="height" value="0.025" units="cm"/>
    </inkml:brush>
  </inkml:definitions>
  <inkml:trace contextRef="#ctx0" brushRef="#br0">124 66 6758,'0'0'9700,"3"-8"-8226,2-3-921,-3 8-264,0-1-1,-1 1 0,1 0 1,-1-1-1,0 1 1,0-1-1,0 1 0,-1-1 1,1 0-1,-1 1 1,0-6 933,-21 15 1234,12-1-2292,-1 1-1,1 0 1,0 0-1,1 1 1,0 0-1,0 1 1,0 0-1,1 0 1,0 1-1,-7 11 1,10-14-99,1 0 0,0 0 0,0 0 0,1 0 0,-1 1 0,1-1 0,0 1 0,1-1 0,0 1-1,0 0 1,1 0 0,-1-1 0,1 1 0,1 0 0,-1 0 0,1 0 0,4 12 0,-5-17-58,1 0-1,0 0 1,0 0 0,0 0-1,1 0 1,-1 0 0,0 0-1,1 0 1,-1-1 0,1 1-1,0 0 1,0-1 0,-1 0-1,1 1 1,0-1 0,0 0-1,0 0 1,0 0 0,1 0-1,-1 0 1,0 0 0,0-1-1,0 1 1,1-1 0,-1 0-1,0 1 1,1-1-1,-1 0 1,0 0 0,1-1-1,-1 1 1,0 0 0,4-2-1,0 1 7,0 0-1,-1-1 0,1 0 1,0 0-1,-1 0 0,0-1 0,1 0 1,-1 0-1,0 0 0,-1-1 1,10-7-1,-9 4 69,1-1 1,-1 1-1,-1-1 1,0 0-1,0 0 1,0-1-1,-1 1 1,0-1-1,-1 1 1,0-1-1,0 0 1,-1 0-1,0 0 1,0 0-1,-1 0 0,-1 0 1,1 0-1,-5-18 1,6 27-82,-1-1 0,0 0-1,1 1 1,-1-1 0,0 1 0,1-1 0,-1 1-1,1-1 1,-1 1 0,1-1 0,-1 1 0,1-1 0,0 1-1,-1 0 1,1-1 0,-1 1 0,1 0 0,0 0-1,-1-1 1,1 1 0,0 0 0,-1 0 0,1 0 0,0 0-1,-1 0 1,1 0 0,0 0 0,0 0 0,-1 0-1,1 0 1,0 0 0,0 1 0,38-2-21,-29 2 27,7-1-17,-5-1-44,0 1 0,1 0 0,-1 1 0,0 1 0,23 5 1,-32-6 44,0 1 0,0-1 1,0 0-1,0 1 1,-1 0-1,1 0 0,0 0 1,-1 0-1,0 0 1,1 0-1,-1 1 0,0-1 1,0 1-1,0-1 1,0 1-1,-1 0 0,1 0 1,-1 0-1,0 0 1,1 0-1,-1 0 1,-1 0-1,1 0 0,0 0 1,-1 0-1,0 1 1,1 4-1,-2 2 52,1 1 0,-1-1 0,-1 0 1,0 0-1,0 0 0,-1 0 0,0 0 0,-6 12 0,3-7 17,22-71 312,12-71 0,-27 125-377,0 1 1,1-1 0,-1 1-1,0-1 1,1 1 0,-1 0-1,1 0 1,0 0 0,-1 0-1,1 0 1,0 0 0,0 0-1,0 0 1,-1 1 0,1-1-1,0 1 1,4-1-1,35-6-31,-39 7 28,-1 0-1,0 0 0,1 0 1,-1 0-1,0 0 0,0 0 1,1 0-1,-1 1 0,0-1 1,1 0-1,-1 1 0,0-1 1,0 1-1,0-1 0,1 1 1,-1 0-1,0-1 0,0 1 1,0 0-1,0 0 0,0 0 1,0 0-1,0 0 0,-1 0 1,2 1-1,-1 2 7,0 0 1,0 0-1,0 0 1,0 0-1,-1 0 0,0 0 1,0 7-1,0-5 8,0 1 0,0 0 0,-1-1-1,0 1 1,0 0 0,-1-1 0,1 1 0,-2-1 0,1 0 0,-4 8-1,17-31 3,1 1-1,0 0 0,2 0 0,-1 1 1,24-18-1,6 4-152,-41 28 140,0 0 0,-1 0 0,1 0-1,0 0 1,0 0 0,0 0 0,0 1 0,0-1-1,0 1 1,0-1 0,0 1 0,0 0 0,0-1-1,0 1 1,0 0 0,1 1 0,-1-1 0,0 0-1,0 1 1,0-1 0,0 1 0,2 0 0,-3 2 2,0-1 0,0 1 0,0-1 0,0 1 0,0 0 0,0 0 0,-1-1 0,1 1 0,-1 0 0,0 0 0,0 0 0,0 0 0,0 2-1,-4 41-35,-3-21 71,5-20-20,0 1 1,1-1-1,0 0 0,-1 0 1,2 0-1,-1 1 0,0-1 0,1 1 1,0-1-1,2 11 0,-2-16-67,1 0 0,-1 1 0,0-1-1,1 0 1,-1 0 0,1 1-1,-1-1 1,0 0 0,1 0 0,-1 0-1,1 0 1,-1 0 0,1 1 0,-1-1-1,1 0 1,-1 0 0,1 0 0,-1 0-1,1 0 1,-1 0 0,0-1 0,1 1-1,-1 0 1,1 0 0,-1 0 0,1 0-1,-1 0 1,1-1 0,-1 1 0,0 0-1,1 0 1,-1-1 0,1 1 0,-1 0-1,0-1 1,1 1 0,-1 0 0,1-2-1,14-11-4496,-6-6-1763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1.082"/>
    </inkml:context>
    <inkml:brush xml:id="br0">
      <inkml:brushProperty name="width" value="0.025" units="cm"/>
      <inkml:brushProperty name="height" value="0.025" units="cm"/>
    </inkml:brush>
  </inkml:definitions>
  <inkml:trace contextRef="#ctx0" brushRef="#br0">1 0 3940,'0'0'18716,"5"9"-18540,-2-3-150,0 0 0,0 1 0,0 0 1,-1-1-1,0 1 0,-1 0 0,1 0 0,-1 0 0,-1 0 0,1 0 0,-1 0 0,0 1 0,-1-1 0,0 0 0,0 0 0,-4 12 0,5-34 2763,8-90-2172,-8 104-825,1 0 1,0 0-1,0 1 0,0-1 0,0 0 0,-1 1 1,1-1-1,0 1 0,0-1 0,0 1 0,0-1 1,0 1-1,1 0 0,-1-1 0,0 1 0,0 0 1,0 0-1,0 0 0,0 0 0,0 0 0,0 0 1,2 0-1,38 2-5205,-29-2 2484,15 0-2816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4.253"/>
    </inkml:context>
    <inkml:brush xml:id="br0">
      <inkml:brushProperty name="width" value="0.025" units="cm"/>
      <inkml:brushProperty name="height" value="0.025" units="cm"/>
    </inkml:brush>
  </inkml:definitions>
  <inkml:trace contextRef="#ctx0" brushRef="#br0">8 83 4356,'-1'2'551,"0"-1"0,0 0 0,1 1 0,-1-1 0,0 1-1,1-1 1,-1 1 0,1-1 0,-1 1 0,1-1 0,0 1 0,-1 0 0,1-1-1,0 1 1,0-1 0,0 1 0,0 0 0,1-1 0,-1 1 0,0-1 0,1 1-1,0 2 1,0-3-289,1 1 0,-1-1 0,0 0 0,1 1-1,-1-1 1,0 0 0,1 0 0,-1 0 0,1-1-1,0 1 1,-1 0 0,1 0 0,0-1 0,0 1-1,-1-1 1,4 1 0,4 0-2,-1-1-1,1 1 1,-1-2-1,1 1 1,-1-1-1,1 0 0,12-4 1,-12 2-76,1-1-1,-1 0 1,0-1-1,0 0 1,0 0 0,8-7-1,-14 9-125,0 1 0,0 0-1,0-1 1,0 1 0,-1-1-1,1 0 1,-1 0 0,0 0 0,1 0-1,-1-1 1,-1 1 0,1-1 0,-1 1-1,1-1 1,-1 1 0,0-1-1,0 0 1,0 1 0,0-6 0,-2 7-45,0 1 0,0-1 0,0 1 0,0-1 0,-1 1 0,1-1 0,0 1 0,-1 0 0,1-1 0,0 1 0,-1 0 0,0 0 0,1 0 0,-1 0 0,0 1 0,1-1 0,-1 0 0,0 1 0,0-1 0,1 1 0,-1-1 0,0 1 0,0 0 0,0 0 0,0 0 0,0 0 0,-2 0 0,-58 3 247,56-2-252,1 1-1,-1 1 1,0-1 0,1 1-1,0 0 1,-1 0-1,1 1 1,1-1 0,-1 1-1,0 0 1,1 1-1,0-1 1,0 1-1,0 0 1,-5 9 0,6-10 0,0 1 1,1-1-1,-1 1 1,1 0-1,0 0 1,1 0-1,-1 1 1,1-1-1,0 0 1,0 0-1,1 1 1,-1-1-1,1 1 1,0-1-1,1 0 1,-1 1-1,1-1 1,2 7-1,-1-10-1,-1 1 1,1 0-1,0 0 0,-1-1 0,2 1 1,-1-1-1,0 0 0,0 0 0,1 0 1,-1 0-1,1 0 0,-1 0 0,1 0 1,0-1-1,0 0 0,0 1 1,0-1-1,0 0 0,0 0 0,0-1 1,6 2-1,8 0-96,0 0 0,30-1 0,-36-1-71,5 0-664,0-1 0,0 0 1,0-1-1,17-5 0,-24 5-844,0-2 0,0 1 0,0-1-1,16-9 1,3-9-5715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4.876"/>
    </inkml:context>
    <inkml:brush xml:id="br0">
      <inkml:brushProperty name="width" value="0.025" units="cm"/>
      <inkml:brushProperty name="height" value="0.025" units="cm"/>
    </inkml:brush>
  </inkml:definitions>
  <inkml:trace contextRef="#ctx0" brushRef="#br0">85 0 10346,'0'0'10436,"-3"9"-9651,-15 38-43,6-18-46,0 0 0,2 1 0,2 0-1,1 0 1,-7 62 0,14-91-672,0 0 0,0 0 0,0 0-1,0 0 1,0 0 0,0 0 0,0 0 0,1 0 0,-1 0 0,0 0 0,1 0 0,-1 0 0,1 0 0,-1 0 0,1 0 0,-1 0 0,1 0-1,0 0 1,-1 0 0,1-1 0,0 1 0,0 0 0,0 0 0,-1-1 0,1 1 0,0-1 0,2 2 0,-1-2 1,1 1 0,-1-1 1,1 1-1,0-1 0,-1 0 1,1 0-1,-1 0 0,1 0 1,0-1-1,-1 1 0,4-2 0,5-1 10,0-1 0,-1 0 0,1 0 0,13-9-1,9-13-32,-27 21-34,-1 0 1,2 0-1,-1 0 1,0 1-1,1 0 0,0 0 1,0 1-1,12-5 1,-19 8 26,1 1 0,0-1 0,-1 0 0,1 1 0,-1-1 0,1 0 0,-1 1 0,1-1 1,-1 1-1,1-1 0,-1 1 0,0-1 0,1 1 0,-1-1 0,1 1 0,-1 0 0,0-1 1,0 1-1,1 0 0,-1-1 0,0 1 0,0-1 0,0 1 0,0 0 0,0-1 0,0 1 1,0 0-1,0-1 0,0 1 0,0 0 0,0-1 0,0 2 0,-1 29 68,1-27-50,-6 59 382,7-62-383,-1-1 1,0 1-1,1-1 0,-1 1 0,1-1 1,-1 0-1,0 1 0,1-1 0,-1 0 0,1 1 1,-1-1-1,1 0 0,-1 0 0,1 1 1,-1-1-1,1 0 0,0 0 0,-1 0 1,1 0-1,-1 0 0,1 0 0,-1 0 1,1 0-1,0 0 0,-1 0 0,1 0 0,-1 0 1,1 0-1,-1 0 0,1 0 0,-1 0 1,1-1-1,-1 1 0,1 0 0,-1 0 1,1-1-1,-1 1 0,1 0 0,-1-1 0,1 1 1,0-1-1,24-13 88,-3 1-15,-14 6-225,1 1 0,0 1-1,0 0 1,0 0 0,0 1 0,1 0 0,-1 0-1,1 1 1,0 0 0,11-1 0,-20 4 135,-1 0-1,1 0 1,0 0 0,-1 0 0,1 0 0,-1 1 0,1-1 0,0 0 0,-1 0 0,1 0-1,-1 0 1,1 1 0,-1-1 0,1 0 0,-1 1 0,1-1 0,-1 0 0,1 1-1,-1-1 1,1 1 0,-1-1 0,0 1 0,1-1 0,-1 0 0,0 1 0,1 0 0,-1-1-1,0 1 1,0-1 0,0 1 0,1-1 0,-1 1 0,0-1 0,0 2 0,-1 26 99,1 4 238,1-31-321,-1-1 0,1 1 0,-1 0 0,1-1 0,-1 1 0,1-1 0,0 1-1,-1-1 1,1 1 0,0-1 0,-1 1 0,1-1 0,0 1 0,0-1 0,-1 0 0,1 0 0,0 1 0,0-1-1,0 0 1,0 0 0,-1 0 0,1 0 0,0 0 0,0 0 0,0 0 0,0 0 0,-1 0 0,1 0 0,0 0 0,0-1-1,0 1 1,-1 0 0,1-1 0,0 1 0,0 0 0,0-2 0,6-1-10,0 0-1,0-1 1,-1 1-1,0-2 1,1 1-1,6-7 1,-9 7-160,0 0-1,0 1 1,0-1 0,1 1-1,-1 0 1,1 1 0,0-1-1,0 1 1,0 0 0,0 0-1,0 0 1,0 1-1,0 0 1,7-1 0,-11 3 148,0 0 0,0 1 1,-1-1-1,1 0 0,0 1 0,-1-1 1,0 1-1,1-1 0,-1 1 1,0-1-1,0 1 0,1-1 0,-1 1 1,-1-1-1,1 1 0,0-1 1,-1 3-1,-1 31 17,1-33 118,1 7-2138,6-9-4862,5-9-2525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5.358"/>
    </inkml:context>
    <inkml:brush xml:id="br0">
      <inkml:brushProperty name="width" value="0.025" units="cm"/>
      <inkml:brushProperty name="height" value="0.025" units="cm"/>
    </inkml:brush>
  </inkml:definitions>
  <inkml:trace contextRef="#ctx0" brushRef="#br0">68 0 12172,'0'0'3400,"-2"9"-619,-23 64 1539,18-56-3705,0 1-1,1 0 1,0 0-1,2 0 0,0 1 1,1 0-1,0 21 1,3-39-606,0 0 0,1 1 0,-1-1 0,1 0 0,-1 0 0,1 1 0,0-1 0,-1 0 0,1 0 1,0 0-1,0 0 0,0 0 0,0 0 0,0 0 0,0 0 0,0 0 0,0 0 0,0 0 0,0-1 0,1 1 0,-1 0 0,0-1 1,0 1-1,1-1 0,-1 0 0,0 1 0,1-1 0,-1 0 0,1 0 0,-1 0 0,0 0 0,1 0 0,-1 0 0,0 0 0,1 0 1,-1-1-1,1 1 0,-1 0 0,2-1 0,4 0 0,0-1 0,0 0 0,-1 0 0,1 0 1,0-1-1,10-5 0,-7 1-206,-1-1 1,0 0-1,15-17 0,7-7-191,-36 62 442,4-26-12,-4 6 118,0 0-1,0 1 0,1 0 0,1 0 0,0 0 1,0 0-1,1 0 0,1 1 0,0-1 0,0 15 0,2-25-155,-1 0-1,1 0 0,-1 0 1,1 0-1,-1 0 0,1-1 1,-1 1-1,1 0 0,0 0 1,-1-1-1,1 1 0,0 0 0,0-1 1,0 1-1,-1-1 0,1 1 1,0-1-1,0 0 0,0 1 1,0-1-1,0 0 0,0 1 0,0-1 1,0 0-1,0 0 0,0 0 1,0 0-1,0 0 0,0 0 1,0 0-1,0 0 0,0 0 0,0-1 1,1 0-1,2 1-239,0-1 0,-1 1 0,1-1 1,0 0-1,-1-1 0,1 1 0,-1-1 0,5-2 0,-5 1-627,0 0 0,0 0 0,0 0 0,0-1 0,-1 0 0,1 1 0,-1-1 0,3-6 0,5-16-7161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5.701"/>
    </inkml:context>
    <inkml:brush xml:id="br0">
      <inkml:brushProperty name="width" value="0.025" units="cm"/>
      <inkml:brushProperty name="height" value="0.025" units="cm"/>
    </inkml:brush>
  </inkml:definitions>
  <inkml:trace contextRef="#ctx0" brushRef="#br0">0 1 12876,'0'0'11980,"40"35"-24088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6.231"/>
    </inkml:context>
    <inkml:brush xml:id="br0">
      <inkml:brushProperty name="width" value="0.025" units="cm"/>
      <inkml:brushProperty name="height" value="0.025" units="cm"/>
    </inkml:brush>
  </inkml:definitions>
  <inkml:trace contextRef="#ctx0" brushRef="#br0">61 150 7911,'0'0'8932,"-7"11"-6471,3-6-2256,-33 55 2811,35-57-2874,0 0 0,1 0 0,-1 0 0,1 0 0,0 0 0,0 0 0,0 1 0,1-1 0,-1 0 0,1 1 0,0-1 0,0 0 0,0 0 0,0 1 0,0-1 0,1 0 0,-1 1 0,1-1 0,0 0 0,3 6 0,-2-7-119,0 0 0,0 0 0,1 0 0,-1-1-1,1 1 1,-1-1 0,1 0 0,0 1 0,-1-1 0,1 0 0,0-1 0,0 1 0,0 0 0,0-1 0,0 0 0,-1 1 0,1-1 0,0 0 0,0-1 0,0 1-1,0 0 1,5-2 0,1 0-15,0 0 0,0 0 0,-1-1-1,1 0 1,-1 0 0,11-6 0,-7 0-43,-1 1 1,0-2 0,0 1-1,-1-2 1,0 1 0,-1-1-1,0-1 1,0 1 0,-2-1 0,1-1-1,-2 0 1,1 0 0,-2 0-1,0-1 1,0 1 0,-1-1-1,-1 0 1,-1-1 0,0 1-1,0-19 1,-1 32 35,-1 0-1,0 1 1,0-1 0,0 0-1,0 1 1,0-1 0,0 0-1,0 1 1,0-1-1,0 0 1,0 1 0,-1-1-1,1 0 1,0 1 0,0-1-1,-1 0 1,1 1 0,0-1-1,-1 0 1,1 1 0,0-1-1,-1 1 1,1-1 0,-1 1-1,1-1 1,-1 1-1,1 0 1,-1-1 0,0 1-1,1-1 1,-1 1 0,-1-1-1,1 1 4,-1 1 1,1-1-1,-1 0 0,0 0 0,1 1 0,-1-1 0,1 1 0,-1-1 0,1 1 0,-1 0 0,1 0 1,0 0-1,-2 1 0,-38 35 179,36-30-86,0 0 0,0 0 0,1 0 0,0 1 1,0 0-1,1-1 0,-4 12 0,7-17-87,-1 0 0,0 0 0,1 0 1,0 0-1,-1 0 0,1 1 0,0-1 0,0 0 0,0 0 0,0 0 0,0 0 1,1 0-1,-1 0 0,1 0 0,-1 0 0,1 0 0,0 0 0,0 0 0,0 0 0,0 0 1,0-1-1,0 1 0,0 0 0,1 0 0,-1-1 0,1 1 0,-1-1 0,1 0 1,0 1-1,-1-1 0,1 0 0,0 0 0,0 0 0,3 1 0,17 4-487,0 0 0,0-2 0,1-1 0,0 0 0,0-2 0,0-1-1,35-3 1,-40-2 1679,-19-2 127,0 7-1301,-1-1 0,1 1 0,-1-1 0,1 1 1,-1 0-1,1-1 0,-1 1 0,1 0 0,-1 0 0,0 0 0,1 0 1,-1 0-1,1 1 0,-1-1 0,1 0 0,-1 1 0,1-1 0,0 1 1,-1 0-1,1-1 0,-2 2 0,-3 2 69,0 0 0,0 0 0,0 0-1,1 1 1,0 0 0,0 0 0,1 0 0,-1 0 0,1 1 0,0 0-1,-4 8 1,7-12-83,0 0-1,0 0 1,0 0-1,1 0 1,-1 0 0,1 0-1,-1 0 1,1 0-1,0 0 1,0 0-1,0 0 1,0 0 0,0 0-1,0 0 1,1 0-1,-1 0 1,1 0-1,-1 0 1,1 0 0,0 0-1,-1-1 1,1 1-1,0 0 1,1 0-1,-1-1 1,0 1 0,0 0-1,1-1 1,-1 1-1,1-1 1,-1 0-1,1 1 1,-1-1 0,1 0-1,0 0 1,0 0-1,0 0 1,-1-1-1,1 1 1,0 0 0,0-1-1,3 1 1,9 3-79,-1-1 1,1 0-1,0-1 1,0-1-1,0 0 1,21-1-1,-26-1 49,1 1 0,0-2 0,-1 1-1,1-1 1,-1-1 0,0 0 0,0 0-1,0 0 1,0-2 0,10-5 0,-16 8 89,0 0 1,-1 0 0,1-1-1,-1 1 1,0-1 0,1 0-1,-1 1 1,0-1 0,-1 0-1,1 0 1,0 0 0,-1 0 0,0-1-1,0 1 1,0 0 0,0-1-1,0 1 1,-1 0 0,1-1-1,-1 1 1,0-1 0,0 1-1,0-1 1,-1 1 0,1-1-1,-1 1 1,-1-5 0,1 4 13,-1-1 1,0 1 0,0-1-1,0 1 1,0 0 0,-1 0 0,0 0-1,0 0 1,0 0 0,0 1-1,0-1 1,-1 1 0,1 0-1,-1 0 1,0 0 0,0 1 0,0-1-1,-1 1 1,-4-2 0,16 5-98,1 0 1,0-1 0,0 0 0,0 0-1,10-2 1,12 0-272,10 3-289,-3 0-2042,1-2-1,44-7 0,-35-2-3141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6.965"/>
    </inkml:context>
    <inkml:brush xml:id="br0">
      <inkml:brushProperty name="width" value="0.025" units="cm"/>
      <inkml:brushProperty name="height" value="0.025" units="cm"/>
    </inkml:brush>
  </inkml:definitions>
  <inkml:trace contextRef="#ctx0" brushRef="#br0">54 1 8808,'3'4'8066,"-3"7"-4589,-5 26-2856,4-35 241,-4 32-196,1 0 0,1 0 1,2 0-1,5 50 0,6-48-523,-9-34-181,-1 0 0,1-1 0,-1 1 0,1-1 1,-1 1-1,1-1 0,0 1 0,0-1 0,0 1 0,0-1 0,0 0 1,0 0-1,0 1 0,0-1 0,0 0 0,1 0 0,-1 0 0,2 1 1,-9-22-5499,-31-26-3433,10 15 1351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7.304"/>
    </inkml:context>
    <inkml:brush xml:id="br0">
      <inkml:brushProperty name="width" value="0.025" units="cm"/>
      <inkml:brushProperty name="height" value="0.025" units="cm"/>
    </inkml:brush>
  </inkml:definitions>
  <inkml:trace contextRef="#ctx0" brushRef="#br0">1 61 256,'0'0'22512,"7"-3"-21690,34-9-556,2 2 0,-1 2 0,1 1 0,74-1 0,-35 2-4980,-64 4-849,-4-2-3443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7.927"/>
    </inkml:context>
    <inkml:brush xml:id="br0">
      <inkml:brushProperty name="width" value="0.025" units="cm"/>
      <inkml:brushProperty name="height" value="0.025" units="cm"/>
    </inkml:brush>
  </inkml:definitions>
  <inkml:trace contextRef="#ctx0" brushRef="#br0">0 45 9961,'0'0'10731,"52"15"-10187,-24-15-160,4 0-95,1 0-193,5-10-64,-2 0-833,-5-3-1729,-2 0-3076,-2 0-4771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8.319"/>
    </inkml:context>
    <inkml:brush xml:id="br0">
      <inkml:brushProperty name="width" value="0.025" units="cm"/>
      <inkml:brushProperty name="height" value="0.025" units="cm"/>
    </inkml:brush>
  </inkml:definitions>
  <inkml:trace contextRef="#ctx0" brushRef="#br0">109 2 8776,'0'0'12578,"-9"3"-11981,4-1-479,-1-1 0,1 2-1,-1-1 1,1 0 0,0 1-1,0 0 1,0 0 0,0 1-1,1 0 1,0-1 0,-1 1-1,1 1 1,0-1 0,1 0-1,-1 1 1,1 0 0,0 0-1,0 0 1,1 0 0,-1 1-1,1-1 1,0 1 0,-1 9-1,2-13-73,0 0 0,1 0 0,-1 0 0,1 0 0,0 0 0,-1 0 0,1 0 0,0 0 0,1 0 0,-1 1 0,0-1 0,0 0 0,1 0 0,-1 0 0,1 0 0,0 0 0,0 0 0,0 0 0,0 0 0,0-1 0,0 1 0,0 0 0,0 0 0,1-1 0,-1 1 0,4 2 0,-1-2-23,0-1 1,1 1 0,-1-1-1,0 0 1,1 0-1,-1-1 1,1 1 0,0-1-1,-1 0 1,1 0 0,8-2-1,-8 2-12,0-1 0,0-1 0,1 1-1,-1-1 1,0 0 0,0 0 0,-1 0-1,1-1 1,0 0 0,-1 0 0,0 0 0,0 0-1,0-1 1,0 0 0,0 1 0,0-1 0,-1-1-1,0 1 1,0 0 0,0-1 0,-1 0 0,1 1-1,-1-1 1,0 0 0,-1 0 0,1-1 0,-1 1-1,0 0 1,0 0 0,0-1 0,-1 1 0,0 0-1,-1-11 1,0 14-5,0 0-1,0 0 1,0 0-1,0 0 1,-1 0 0,1 1-1,-1-1 1,1 0-1,-1 1 1,0-1-1,1 1 1,-1-1 0,0 1-1,0 0 1,0 0-1,0-1 1,0 2 0,0-1-1,0 0 1,-1 0-1,1 1 1,0-1-1,0 1 1,-1-1 0,1 1-1,0 0 1,-4 0-1,5 0-8,-1 0 0,0-1 0,0 1 0,1 0 0,-1 0-1,0 0 1,0 0 0,1 0 0,-1 1 0,0-1 0,1 0-1,-1 1 1,0-1 0,1 1 0,-1 0 0,0-1 0,1 1-1,-1 0 1,1 0 0,-1 0 0,1 0 0,0 0 0,-1 1-1,1-1 1,0 0 0,0 1 0,0-1 0,0 0 0,0 1-1,0-1 1,0 1 0,1 0 0,-1-1 0,1 1 0,-1 0-1,0 2 1,2-4-95,-1 1-1,0-1 0,1 1 0,-1 0 0,1-1 1,-1 1-1,1-1 0,-1 1 0,1-1 1,0 0-1,-1 1 0,1-1 0,0 1 0,-1-1 1,1 0-1,0 0 0,-1 1 0,1-1 1,0 0-1,-1 0 0,1 0 0,0 0 0,0 0 1,-1 0-1,1 0 0,0 0 0,0 0 1,30 0-2811,-22-1 1388,18-1-3959,6-8-2542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8.690"/>
    </inkml:context>
    <inkml:brush xml:id="br0">
      <inkml:brushProperty name="width" value="0.025" units="cm"/>
      <inkml:brushProperty name="height" value="0.025" units="cm"/>
    </inkml:brush>
  </inkml:definitions>
  <inkml:trace contextRef="#ctx0" brushRef="#br0">87 0 9065,'0'0'15150,"-7"10"-14440,-1 0-455,0 1 1,1 0 0,0 0-1,1 1 1,1 0-1,0 0 1,-7 24 0,6-10 211,0-1 0,2 1 0,-2 39 0,6-64-447,0-1 0,0 1 0,0-1 0,0 1 1,0-1-1,0 1 0,1-1 0,-1 1 0,0-1 0,0 1 0,0-1 0,0 1 0,0-1 1,1 1-1,-1-1 0,0 0 0,0 1 0,1-1 0,-1 1 0,0-1 0,1 0 0,-1 1 1,0-1-1,1 0 0,-1 1 0,1-1 0,-1 0 0,1 0 0,-1 1 0,0-1 1,1 0-1,0 0 0,19-3 434,17-19-93,-12-2-309,-1-2 0,-1 0 0,30-48 0,-8 4-2801,-43 65 980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1.484"/>
    </inkml:context>
    <inkml:brush xml:id="br0">
      <inkml:brushProperty name="width" value="0.025" units="cm"/>
      <inkml:brushProperty name="height" value="0.025" units="cm"/>
    </inkml:brush>
  </inkml:definitions>
  <inkml:trace contextRef="#ctx0" brushRef="#br0">109 30 14157,'0'0'3369,"-9"1"-2093,3 0-1211,1 1 0,0-1 1,0 1-1,0 0 0,1 0 0,-1 1 1,0 0-1,1-1 0,0 1 0,-1 1 0,1-1 1,0 1-1,1-1 0,-1 1 0,1 0 1,0 0-1,0 1 0,0-1 0,0 1 1,1-1-1,-1 1 0,1 0 0,1 0 1,-1 0-1,1 0 0,-2 9 0,2-11-34,1-1-1,-1 0 0,1 1 0,0-1 1,0 1-1,0 0 0,0-1 0,0 1 1,0-1-1,1 0 0,-1 1 0,1-1 1,0 1-1,0-1 0,0 0 0,0 1 1,0-1-1,0 0 0,0 0 0,1 0 1,-1 0-1,1 0 0,0 0 0,2 2 0,-2-3 75,1 1 0,-1-1 0,1 0-1,0-1 1,0 1 0,-1 0-1,1-1 1,0 1 0,0-1-1,0 0 1,-1 0 0,1 0-1,0 0 1,0-1 0,0 1-1,0-1 1,-1 1 0,1-1-1,0 0 1,-1 0 0,6-3-1,-2 1 36,-1-1-1,1 0 1,-1-1-1,0 1 1,0-1-1,0 0 1,0 0-1,-1 0 1,0-1-1,0 0 1,0 1-1,4-11 1,-6 12-143,0 0 0,0-1 1,0 1-1,-1-1 1,1 1-1,-1-1 1,0 1-1,0-1 0,-1 0 1,1 1-1,-1-1 1,0 0-1,0 0 0,-1 1 1,1-1-1,-1 0 1,0 1-1,-1-1 1,-1-4-1,2 7-143,0 0-1,0 1 1,0-1 0,-1 1-1,1-1 1,0 1 0,-1 0 0,0-1-1,1 1 1,-1 0 0,1 0-1,-1 0 1,0 0 0,0 1-1,0-1 1,1 0 0,-1 1-1,0-1 1,-3 0 0,-4 0-4042,-1 1-3560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9.021"/>
    </inkml:context>
    <inkml:brush xml:id="br0">
      <inkml:brushProperty name="width" value="0.025" units="cm"/>
      <inkml:brushProperty name="height" value="0.025" units="cm"/>
    </inkml:brush>
  </inkml:definitions>
  <inkml:trace contextRef="#ctx0" brushRef="#br0">20 0 10794,'0'0'8136,"-20"56"-5253,20-42-609,0-1-577,0-4-768,15-2-416,4-6-321,2-1-96,8 0-288,1 0-1986,1-9-2274,-6 0-385,0-1-8904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19.567"/>
    </inkml:context>
    <inkml:brush xml:id="br0">
      <inkml:brushProperty name="width" value="0.025" units="cm"/>
      <inkml:brushProperty name="height" value="0.025" units="cm"/>
    </inkml:brush>
  </inkml:definitions>
  <inkml:trace contextRef="#ctx0" brushRef="#br0">92 91 12684,'0'0'8376,"-9"-1"-6630,-1-2-1314,7 2-313,-1 0 0,1 0 0,-1 0 0,1 0 0,-1 1-1,0 0 1,1-1 0,-1 1 0,0 1 0,-4 0 0,6-1-67,1 1 0,-1-1-1,1 1 1,-1 0 0,1 0 0,-1 0 0,1 0 0,0 0-1,-1 0 1,1 0 0,0 0 0,0 1 0,0-1-1,0 0 1,0 1 0,0-1 0,0 1 0,0-1 0,0 1-1,1-1 1,-1 1 0,1 0 0,-1-1 0,1 1 0,0 0-1,-1-1 1,1 1 0,0 2 0,0-2-13,0 0 0,0 0-1,0 0 1,0 0 0,0 1 0,0-1 0,0 0 0,1 0 0,-1 0 0,1 0-1,-1 0 1,1 0 0,0-1 0,0 1 0,0 0 0,0 0 0,0 0-1,0-1 1,0 1 0,1 0 0,-1-1 0,3 2 0,-3-2-34,1 0 0,-1 0 1,1 0-1,0-1 0,-1 1 1,1-1-1,0 0 0,-1 1 0,1-1 1,0 0-1,-1 0 0,1 0 1,0 0-1,0 0 0,-1 0 1,1 0-1,0-1 0,-1 1 0,1-1 1,0 1-1,-1-1 0,1 0 1,-1 0-1,1 1 0,-1-1 1,1 0-1,-1 0 0,0 0 0,1-1 1,-1 1-1,1-1 0,3-5 16,0 1 0,-1-1 0,0 1-1,0-1 1,-1 0 0,3-9 0,27-13-16,-29 25 80,4-3 105,-1 1 0,0-1 1,0-1-1,11-15 0,-14 32 119,5 7-1723,14-47-8195,-11 18 2594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0.003"/>
    </inkml:context>
    <inkml:brush xml:id="br0">
      <inkml:brushProperty name="width" value="0.025" units="cm"/>
      <inkml:brushProperty name="height" value="0.025" units="cm"/>
    </inkml:brush>
  </inkml:definitions>
  <inkml:trace contextRef="#ctx0" brushRef="#br0">104 1 12844,'0'0'13501,"-9"1"-13341,-48 12 276,55-13-422,0 1 0,0-1 1,1 1-1,-1 0 1,0 0-1,0 0 1,0 0-1,1 0 0,-1 0 1,0 0-1,1 0 1,-1 1-1,1-1 0,-1 1 1,1-1-1,0 1 1,0 0-1,0-1 1,0 1-1,0 0 0,0 0 1,0 0-1,0 0 1,1 0-1,-1 0 0,1 0 1,-1 0-1,1 0 1,0 0-1,0 0 1,0 3-1,1-5-10,-1 1-1,1 0 1,0 0-1,-1-1 1,1 1 0,0 0-1,0-1 1,-1 1-1,1-1 1,0 1 0,0-1-1,0 1 1,0-1-1,0 1 1,0-1 0,0 0-1,-1 0 1,1 1-1,0-1 1,0 0 0,2 0-1,28 3 77,-25-3-74,20 1-206,-17-1 51,0 0 0,1 0 0,-1 1 0,0 0-1,0 1 1,0 0 0,0 1 0,14 5 0,-23-8 162,1 0 0,-1 0 0,0 1 1,1-1-1,-1 0 0,0 1 1,1-1-1,-1 0 0,0 1 0,1-1 1,-1 1-1,0-1 0,0 0 0,1 1 1,-1-1-1,0 1 0,0-1 0,0 1 1,0-1-1,0 1 0,0-1 1,1 1-1,-1-1 0,0 1 0,-1-1 1,1 1-1,0-1 0,0 1 0,0-1 1,0 0-1,0 1 0,0-1 1,0 1-1,-1-1 0,1 1 0,0-1 1,0 1-1,-1-1 0,1 0 0,0 1 1,-1-1-1,1 0 0,0 1 0,-1-1 1,1 0-1,0 1 0,-1-1 1,1 0-1,-1 1 0,-23 14 1052,22-14-1016,-10 5 149,0-1 1,-1 0-1,0-1 0,0 0 0,0-1 0,0 0 0,0-1 0,-26 1 0,38-3-1372,5-10-8270,7-3-2861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1.360"/>
    </inkml:context>
    <inkml:brush xml:id="br0">
      <inkml:brushProperty name="width" value="0.025" units="cm"/>
      <inkml:brushProperty name="height" value="0.025" units="cm"/>
    </inkml:brush>
  </inkml:definitions>
  <inkml:trace contextRef="#ctx0" brushRef="#br0">133 204 11371,'0'0'7473,"-8"-4"-5668,6 2-1713,-1 0-1,0 0 1,0 0 0,0 0 0,0 1-1,0-1 1,0 1 0,0 0 0,0 0-1,-1 0 1,1 1 0,0-1 0,-1 1-1,1-1 1,0 1 0,-1 0 0,1 1-1,0-1 1,-1 1 0,1-1 0,0 1-1,0 0 1,-1 0 0,1 0 0,0 0-1,0 1 1,0 0 0,0-1 0,1 1-1,-1 0 1,-4 4 0,5-4-44,0-1 0,0 1 1,1 0-1,-1 0 0,1 0 0,-1 0 0,1 0 1,-1 0-1,1 0 0,0 0 0,0 0 1,0 1-1,1-1 0,-1 0 0,0 5 0,1-5-33,0-1-1,1 0 1,0 0-1,-1 0 1,1 0 0,0 0-1,-1 0 1,1 0-1,0-1 1,0 1-1,0 0 1,0 0-1,0-1 1,0 1-1,0 0 1,0-1-1,0 1 1,0-1-1,0 1 1,0-1-1,0 0 1,0 1-1,1-1 1,-1 0-1,0 0 1,0 0 0,0 0-1,0 0 1,1 0-1,-1 0 1,0 0-1,0 0 1,2-1-1,5 0-1,0 0 1,1-1-1,-1 1 0,0-2 1,0 1-1,0-1 0,0-1 1,-1 1-1,1-1 0,10-8 1,-2 1-51,0-1 0,-2 0 1,22-23-1,-30 27 10,-39 66-81,31-54 185,0 0 1,0 0 0,1 1 0,-1-1-1,1 1 1,0-1 0,0 1 0,1-1 0,0 1-1,-1 0 1,1-1 0,1 7 0,0-10-45,0 1 1,0-1 0,0 0 0,-1 0 0,1 0-1,0 0 1,0 0 0,1 0 0,-1 0 0,0-1-1,0 1 1,0 0 0,0-1 0,1 1 0,-1 0 0,0-1-1,1 0 1,-1 1 0,0-1 0,1 0 0,-1 1-1,1-1 1,-1 0 0,0 0 0,1 0 0,1-1-1,39-3 192,-32 0-220,0 0 1,0 0 0,-1-1-1,1-1 1,-1 1 0,-1-1-1,15-13 1,-18 15-6,-1 0 0,1-1 0,-1 1-1,0-1 1,0 0 0,0 0 0,-1 0 0,1-1 0,-1 1-1,-1-1 1,1 0 0,-1 0 0,0 0 0,2-9-1,-4 15 0,0 0-1,-1 0 1,1 0-1,0-1 1,0 1-1,0 0 0,0 0 1,-1 0-1,1 0 1,0-1-1,0 1 0,0 0 1,0 0-1,-1 0 1,1 0-1,0 0 1,0 0-1,-1 0 0,1 0 1,0 0-1,0 0 1,0 0-1,-1 0 1,1 0-1,0 0 0,0 0 1,-1 0-1,1 0 1,0 0-1,0 0 0,0 0 1,-1 0-1,1 0 1,0 0-1,0 0 1,0 0-1,-1 0 0,1 1 1,0-1-1,0 0 1,0 0-1,-1 0 1,1 0-1,0 0 0,0 1 1,0-1-1,0 0 1,0 0-1,0 0 0,-1 1 1,1-1-1,0 0 1,0 0-1,0 0 1,0 1-1,0-1 0,0 0 1,0 0-1,0 1 1,-12 12-102,11-13 104,-5 7 22,1 0 0,0-1-1,0 1 1,1 1 0,0-1 0,0 1 0,1 0 0,0 0 0,-3 10-1,6-17-13,0-1 0,1 1-1,-1-1 1,0 1-1,1-1 1,-1 1-1,0-1 1,1 1-1,-1-1 1,0 0-1,1 1 1,-1-1-1,1 0 1,-1 1-1,0-1 1,1 0 0,-1 1-1,1-1 1,-1 0-1,1 0 1,-1 0-1,1 1 1,-1-1-1,1 0 1,0 0-1,-1 0 1,1 0-1,-1 0 1,1 0-1,-1 0 1,1 0-1,-1 0 1,1 0 0,-1-1-1,1 1 1,-1 0-1,1 0 1,-1 0-1,1-1 1,-1 1-1,1-1 1,26-7 44,-17 1-134,1 0 1,-1-1 0,15-15 0,27-18-1404,-53 91 1404,1-49 108,0 0 0,0 0 1,0 0-1,0 0 0,-1-1 0,2 1 0,-1 0 0,0 0 1,0 0-1,0 0 0,0 0 0,0-1 0,1 1 0,-1 0 1,0 0-1,1 0 0,-1-1 0,0 1 0,1 0 1,-1-1-1,1 1 0,0 0 0,-1-1 0,1 1 0,-1 0 1,1-1-1,0 1 0,-1-1 0,1 1 0,0-1 0,0 0 1,0 1-1,2-1 4,-1 1-1,1-1 1,-1 0 0,1 0 0,-1 0 0,1-1 0,-1 1 0,1-1-1,-1 1 1,0-1 0,4-1 0,61-34 83,-64 35-101,26-18-182,48-40 0,-68 52 17,-1 0-1,0-1 1,-1-1-1,0 1 0,0-1 1,-1 0-1,0-1 0,-1 1 1,8-18-1,-52 107-323,26-55 926,-17 41 0,23-45-295,2 1 0,0-1-1,2 1 1,0 0 0,1 0-1,1 0 1,1 0 0,2 0-1,0-1 1,1 1 0,10 37 0,-11-51-161,-1-1 0,0 1 1,0 0-1,-1 0 0,1 0 1,-2 0-1,0 9 0,1-15 32,-1-1-1,1 0 0,0 1 0,0-1 0,-1 1 0,1-1 0,-1 1 0,1-1 0,-1 0 0,1 1 1,-1-1-1,0 0 0,0 0 0,0 0 0,0 1 0,0-1 0,0 0 0,0 0 0,0 0 1,0 0-1,0-1 0,-1 1 0,1 0 0,0 0 0,0-1 0,-1 1 0,1-1 0,-1 1 1,1-1-1,0 0 0,-1 1 0,1-1 0,-1 0 0,1 0 0,-1 0 0,1 0 0,-1 0 0,1 0 1,-1-1-1,1 1 0,0 0 0,-1-1 0,1 1 0,-1-1 0,-1 0 0,-1-2 36,0 1 0,0-1 0,0 1-1,0-1 1,1-1 0,-1 1 0,1 0 0,0-1-1,0 1 1,0-1 0,0 0 0,1 0-1,-1 0 1,-1-6 0,-3-5-13,1 0 0,-8-28-1,11 35-59,1-1 0,0 0 0,0-1 0,1 1-1,0 0 1,1 0 0,0 0 0,1-1 0,0 1-1,0 0 1,5-16 0,-4 20 1,0 0 0,1 0 0,0 0 1,0 0-1,0 1 0,0-1 0,1 1 0,0 0 0,0 0 0,0 0 0,1 0 1,-1 1-1,1-1 0,0 1 0,0 0 0,0 1 0,0-1 0,0 1 0,0 0 1,7-1-1,32-9-1066,53-6 0,7-2-7791,-46 5-4265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3.273"/>
    </inkml:context>
    <inkml:brush xml:id="br0">
      <inkml:brushProperty name="width" value="0.025" units="cm"/>
      <inkml:brushProperty name="height" value="0.025" units="cm"/>
    </inkml:brush>
  </inkml:definitions>
  <inkml:trace contextRef="#ctx0" brushRef="#br0">167 128 4933,'-7'-5'8919,"-8"3"-6347,-16 6-1315,24-2-1081,-1 1 0,1 1 0,0-1 0,0 1 0,0 1 0,1-1 0,-1 1 0,1 0 0,-8 9 0,10-10-54,0 0 0,1 0 0,0 0-1,0 1 1,0-1 0,0 1 0,1 0 0,-1 0-1,1 0 1,0 0 0,1 0 0,0 0 0,-1 0-1,0 11 1,3-16-111,-1 1-1,0 0 1,0-1 0,0 1 0,0 0-1,1-1 1,-1 1 0,0 0-1,1-1 1,-1 1 0,1 0-1,-1-1 1,0 1 0,1-1-1,-1 1 1,1-1 0,0 1-1,-1-1 1,1 0 0,-1 1-1,1-1 1,0 0 0,-1 1-1,1-1 1,-1 0 0,1 0-1,0 1 1,0-1 0,-1 0-1,1 0 1,0 0 0,-1 0-1,1 0 1,0 0 0,-1 0 0,1 0-1,0 0 1,0 0 0,-1-1-1,2 1 1,32-9 149,-11-3-164,-1-1-1,0-1 1,-1 0 0,0-2-1,-2 0 1,0-1-1,0-2 1,-2 1 0,0-2-1,25-39 1,-28 35-32,-4 7 531,-17 35 135,-19 35 96,18-40-478,1 0-1,0 1 0,1-1 1,0 2-1,1-1 0,1 0 0,1 1 1,-3 19-1,6-33-244,0 0-1,1-1 1,-1 1 0,1 0-1,-1-1 1,1 1-1,0-1 1,-1 1 0,1-1-1,-1 1 1,1-1-1,0 1 1,0-1 0,-1 1-1,1-1 1,0 0 0,0 0-1,-1 1 1,1-1-1,0 0 1,0 0 0,-1 0-1,1 0 1,0 0-1,0 0 1,0 0 0,0 0-1,-1 0 1,1 0-1,1-1 1,28-3-1808,-24 2 669,-1 0 1,0-1-1,0 1 1,0-1-1,-1-1 1,9-6-1,10-9-6914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3.599"/>
    </inkml:context>
    <inkml:brush xml:id="br0">
      <inkml:brushProperty name="width" value="0.025" units="cm"/>
      <inkml:brushProperty name="height" value="0.025" units="cm"/>
    </inkml:brush>
  </inkml:definitions>
  <inkml:trace contextRef="#ctx0" brushRef="#br0">120 0 13549,'0'0'2893,"-10"8"-555,2-2-1946,-57 47 3149,61-50-3370,1 0 1,0 0-1,0 0 1,0 1-1,1-1 1,-1 1-1,1 0 1,0 0 0,0-1-1,0 1 1,0 1-1,1-1 1,0 0-1,0 0 1,0 1-1,0-1 1,0 8-1,2-10-163,0-1 0,0 0 0,0 0 0,0 0 0,0 0 0,0 0 0,0 0 1,1 0-1,-1 0 0,0 0 0,1-1 0,-1 1 0,0 0 0,1-1 0,-1 1 0,1-1 0,-1 0 0,1 1 0,-1-1 0,1 0 0,-1 0 0,1 0 0,-1 0 0,1 0 0,2-1 0,43-1 80,-46 2-86,10-2-91,0 0-1,0-1 1,0 0 0,-1 0-1,1-2 1,-1 1-1,12-8 1,-16 9-100,0-1-1,0 0 1,-1 0 0,1 0-1,-1-1 1,0 1 0,0-1 0,0-1-1,-1 1 1,0-1 0,0 1-1,6-12 1,-10 17 190,0 0 0,0-1-1,1 1 1,-1 0 0,0-1 0,0 1 0,0 0 0,1-1-1,-1 1 1,0 0 0,0-1 0,0 1 0,0 0 0,0-1-1,0 1 1,0-1 0,1 1 0,-1 0 0,0-1 0,-1 1-1,1-1 1,0 1 0,0 0 0,0-1 0,0 1-1,0-1 1,0 1 0,0 0 0,-1-1 0,1 1 0,0 0-1,0-1 1,0 1 0,-1 0 0,1-1 0,0 1 0,-1 0-1,-14 6 90,-16 20 152,30-24-223,-3 1 12,0 1 0,0 1 1,1-1-1,0 0 1,0 1-1,0 0 1,1 0-1,-1 0 0,1 0 1,0 0-1,1 0 1,-2 8-1,3-12-47,1 0 1,-1-1-1,1 1 0,-1 0 0,1 0 1,0-1-1,-1 1 0,1 0 0,0-1 1,0 1-1,0-1 0,-1 1 1,1-1-1,0 1 0,0-1 0,0 1 1,0-1-1,0 0 0,0 1 0,0-1 1,0 0-1,0 0 0,0 0 0,0 0 1,0 0-1,0 0 0,0 0 0,0 0 1,0 0-1,1-1 0,37-4-1909,-26 0-380,-1 0 0,1-1 1,21-13-1,0-3-6861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3.956"/>
    </inkml:context>
    <inkml:brush xml:id="br0">
      <inkml:brushProperty name="width" value="0.025" units="cm"/>
      <inkml:brushProperty name="height" value="0.025" units="cm"/>
    </inkml:brush>
  </inkml:definitions>
  <inkml:trace contextRef="#ctx0" brushRef="#br0">126 1 13645,'0'0'2856,"-8"7"-358,0-1-2005,-56 50 2480,59-51-2727,1 0 1,-1-1 0,1 1 0,0 1 0,0-1 0,1 0 0,-1 1-1,1 0 1,1 0 0,-1 0 0,-2 7 0,5-12-241,0 0 1,1-1 0,-1 1 0,0-1 0,0 1-1,0-1 1,0 1 0,1-1 0,-1 1-1,0-1 1,1 1 0,-1-1 0,0 1-1,1-1 1,-1 1 0,0-1 0,1 0-1,-1 1 1,1-1 0,-1 0 0,1 1 0,-1-1-1,1 0 1,-1 0 0,1 1 0,-1-1-1,1 0 1,-1 0 0,1 0 0,-1 0-1,1 0 1,-1 0 0,1 0 0,0 0-1,-1 0 1,1 0 0,28 0-4,-21 0-16,19-1-323,-20 0 187,-1 0 1,1 0-1,0 1 0,0 0 1,-1 1-1,1-1 1,0 1-1,-1 1 0,1-1 1,-1 1-1,9 3 1,-15-4 164,1-1 0,-1 0 0,0 1 1,1-1-1,-1 1 0,1-1 1,-1 0-1,0 1 0,1-1 0,-1 1 1,0-1-1,0 1 0,1-1 1,-1 1-1,0-1 0,0 1 1,0-1-1,0 1 0,0-1 0,0 1 1,0-1-1,0 1 0,0 0 1,0-1-1,0 1 0,0-1 0,0 1 1,0-1-1,0 1 0,0-1 1,0 1-1,-1-1 0,1 1 0,0-1 1,0 1-1,-1-1 0,1 1 1,0-1-1,-1 0 0,1 1 0,-1-1 1,1 1-1,0-1 0,-1 0 1,1 1-1,-1-1 0,1 0 0,-1 0 1,1 1-1,-1-1 0,0 0 1,-30 17 676,27-16-723,4-1 11,-53 21 437,50-20-661,-1 0 0,1 0 0,-1 0-1,1 0 1,0 0 0,-1-1 0,1 0 0,-1 0 0,1 0 0,-1 0-1,1 0 1,-1-1 0,-6-1 0,6-6-5154,3-6-5782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4.501"/>
    </inkml:context>
    <inkml:brush xml:id="br0">
      <inkml:brushProperty name="width" value="0.025" units="cm"/>
      <inkml:brushProperty name="height" value="0.025" units="cm"/>
    </inkml:brush>
  </inkml:definitions>
  <inkml:trace contextRef="#ctx0" brushRef="#br0">54 0 5669,'0'0'16768,"1"11"-15988,-1 27 33,-6 66 0,-2 19-1713,-8-149-8614,8 16 5714,-9-16-4875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4.829"/>
    </inkml:context>
    <inkml:brush xml:id="br0">
      <inkml:brushProperty name="width" value="0.025" units="cm"/>
      <inkml:brushProperty name="height" value="0.025" units="cm"/>
    </inkml:brush>
  </inkml:definitions>
  <inkml:trace contextRef="#ctx0" brushRef="#br0">0 85 10090,'0'0'11157,"8"-5"-10453,13-5-424,0 0-1,0 2 0,1 0 0,34-7 0,-7 5-245,62-5-1,-100 14-271,55-1-2458,-62 2 1958,0 1 0,0-1 0,0 1 0,0 0 0,-1 0 0,1 0-1,0 1 1,3 1 0,6 7-4227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5.170"/>
    </inkml:context>
    <inkml:brush xml:id="br0">
      <inkml:brushProperty name="width" value="0.025" units="cm"/>
      <inkml:brushProperty name="height" value="0.025" units="cm"/>
    </inkml:brush>
  </inkml:definitions>
  <inkml:trace contextRef="#ctx0" brushRef="#br0">14 0 10858,'0'0'12519,"-1"11"-11622,-7 82-94,4-51-391,4-42 3,1-20 218,0-73-596,-1 93-90,73 4-3067,19-1-7223,-58-6 3371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0.830"/>
    </inkml:context>
    <inkml:brush xml:id="br0">
      <inkml:brushProperty name="width" value="0.025" units="cm"/>
      <inkml:brushProperty name="height" value="0.025" units="cm"/>
    </inkml:brush>
  </inkml:definitions>
  <inkml:trace contextRef="#ctx0" brushRef="#br0">1 1 15567,'0'0'3016,"8"0"-2803,-5 0-184,0 1-1,1-1 0,-1 1 0,0-1 0,0 1 1,0 0-1,0 0 0,0 1 0,0-1 0,0 1 0,-1-1 1,1 1-1,0 0 0,-1 0 0,4 3 0,36 49 276,-40-52-300,72 93-114,160 157 1,-140-155-2763,-83-87 1747,0 1-1,-1 1 1,0 0 0,-1 0 0,0 1 0,-1 0 0,7 17 0,-8-1-3647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1.825"/>
    </inkml:context>
    <inkml:brush xml:id="br0">
      <inkml:brushProperty name="width" value="0.025" units="cm"/>
      <inkml:brushProperty name="height" value="0.025" units="cm"/>
    </inkml:brush>
  </inkml:definitions>
  <inkml:trace contextRef="#ctx0" brushRef="#br0">27 71 2723,'2'-8'7452,"5"-39"-2466,-5 34 1420,-4 45-6000,-1 1 0,-10 39 0,6-35 85,-4 54-1,11-86-464,-1 5-23,1-1-1,0 1 1,0 0 0,1 0 0,4 18 0,-4-27 5,-1 0 0,1 1 1,-1-1-1,1 0 0,-1 0 0,1 0 1,0 1-1,0-1 0,0 0 0,-1 0 1,1 0-1,0 0 0,0-1 0,0 1 1,0 0-1,1 0 0,-1 0 1,0-1-1,0 1 0,3 0 0,-2-1 32,0 1-1,1-1 0,-1 0 0,1-1 0,-1 1 1,1 0-1,-1-1 0,0 1 0,1-1 1,-1 0-1,0 0 0,1 0 0,-1 0 0,0 0 1,4-3-1,7-5 126,0-1 0,-1-1 0,0 0 1,0 0-1,-1-1 0,-1 0 0,0-1 0,9-15 0,60-116 356,-73 132-631,-1 2-238,0 1 0,0-1 0,-1 0 0,0 0 0,-1-1 0,2-12 0,-8 20-4376,1 3 3164,-9 0-5657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5.500"/>
    </inkml:context>
    <inkml:brush xml:id="br0">
      <inkml:brushProperty name="width" value="0.025" units="cm"/>
      <inkml:brushProperty name="height" value="0.025" units="cm"/>
    </inkml:brush>
  </inkml:definitions>
  <inkml:trace contextRef="#ctx0" brushRef="#br0">67 1 1281,'0'0'16277,"-8"4"-14569,4-2-1604,1-1 55,0 0 0,0 0 0,0 1 0,0-1 0,0 1 0,0 0 0,0 0 0,1 0 0,-1 0 0,0 1 0,1-1 0,0 1 0,0-1 0,0 1 0,0 0 0,0 0 0,0 0 1,1 0-1,-1 0 0,1 0 0,0 0 0,0 1 0,0-1 0,1 0 0,-2 7 0,3-9-134,0 0 1,-1 0-1,1-1 0,0 1 0,0 0 1,0-1-1,-1 1 0,1-1 1,0 1-1,0 0 0,0-1 1,0 0-1,0 1 0,0-1 0,0 0 1,0 1-1,0-1 0,0 0 1,0 0-1,0 0 0,0 0 1,0 0-1,1 0 0,-1 0 0,1-1 1,34-1 106,-24 0-143,-1-1-1,1 0 1,-1-1-1,0 0 1,17-9-1,-17 7-44,-1 2 0,1-1 0,0 1 0,0 1-1,22-5 1,-32 9 65,-1-1 0,1 0-1,0 1 1,0-1 0,-1 0-1,1 1 1,-1-1 0,1 1-1,0-1 1,-1 1 0,1 0 0,-1-1-1,1 1 1,-1-1 0,1 1-1,-1 0 1,0 0 0,1-1-1,-1 1 1,0 0 0,1-1-1,-1 1 1,0 0 0,0 0 0,0 0-1,0-1 1,0 1 0,0 0-1,0 0 1,0 0 0,0-1-1,0 1 1,0 0 0,0 0-1,-1 1 1,-5 41 651,4-31-410,2-12-236,0 1 1,0 0 0,-1 0-1,1-1 1,0 1 0,0 0-1,0-1 1,0 1 0,1 0-1,-1 0 1,0-1 0,0 1-1,0 0 1,0-1 0,1 1-1,-1 0 1,0-1-1,1 1 1,-1-1 0,0 1-1,1 0 1,-1-1 0,1 1-1,-1-1 1,1 1 0,-1-1-1,1 1 1,0-1 0,-1 0-1,1 1 1,-1-1 0,1 0-1,0 1 1,0-1 0,30-3-293,31-24-2829,8-19-5157,-37 19 1943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5.857"/>
    </inkml:context>
    <inkml:brush xml:id="br0">
      <inkml:brushProperty name="width" value="0.025" units="cm"/>
      <inkml:brushProperty name="height" value="0.025" units="cm"/>
    </inkml:brush>
  </inkml:definitions>
  <inkml:trace contextRef="#ctx0" brushRef="#br0">140 0 11979,'0'0'3348,"-9"6"-380,-12 7-1786,6-5-294,1 1-1,0 0 0,1 1 0,0 1 1,0 0-1,-15 18 0,56-28-582,18-8-1035,24-3-1721,-67 10 2403,0 0 1,0 0-1,0 0 0,0 1 0,0-1 0,0 1 0,0-1 1,0 1-1,0 0 0,-1 0 0,1 0 0,0 1 0,0-1 1,-1 1-1,1-1 0,-1 1 0,0 0 0,4 3 0,-5-4 92,-1 0 0,1 0 0,0 0 0,0 0 0,0 0 0,-1 0 0,1 0 0,-1 1 0,1-1 0,-1 0 0,1 0 0,-1 1 0,0-1 0,1 0 0,-1 1 0,0-1-1,0 0 1,0 1 0,0-1 0,0 0 0,0 1 0,-1-1 0,1 0 0,-1 2 0,0 0 96,0-1 0,-1 0 0,1 1 0,-1-1 0,0 0 0,1 0 0,-1 0 0,0 0 0,0-1 0,-1 1 0,-2 2 0,-5 2 450,-1-1 0,0 1 0,0-2 0,-15 5-1,20-7-490,0-1-1,-1 0 1,1 0-1,0-1 1,-1 1-1,1-1 1,-12-2-1,17 2-214,1 0-1,-1 0 1,0 0 0,1 0-1,-1 0 1,0-1-1,1 1 1,-1 0-1,0 0 1,1-1 0,-1 1-1,1 0 1,-1-1-1,1 1 1,-1-1-1,0 1 1,1-1 0,0 1-1,-1-1 1,1 1-1,-1-1 1,1 1 0,0-1-1,-1 1 1,1-1-1,0 0 1,-1 1-1,1-2 1,0 0-433,1 1 0,-1-1-1,1 0 1,0 1 0,0-1-1,0 0 1,-1 1 0,2-1 0,-1 1-1,0-1 1,0 1 0,0 0 0,1-1-1,-1 1 1,0 0 0,3-2 0,13-10-7021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6.357"/>
    </inkml:context>
    <inkml:brush xml:id="br0">
      <inkml:brushProperty name="width" value="0.025" units="cm"/>
      <inkml:brushProperty name="height" value="0.025" units="cm"/>
    </inkml:brush>
  </inkml:definitions>
  <inkml:trace contextRef="#ctx0" brushRef="#br0">153 45 10314,'0'0'9673,"-8"-6"-7794,3 2-1711,0 0 0,0 1 0,0-1 0,0 1 0,-1 1-1,1-1 1,-1 1 0,-8-3 0,12 5-135,-1 0 1,1-1-1,-1 1 0,0 0 0,1 1 0,-1-1 1,1 0-1,-1 1 0,1-1 0,-1 1 0,1 0 1,-1 0-1,1 0 0,-1 0 0,1 0 0,0 1 1,0-1-1,0 1 0,-1-1 0,2 1 0,-1 0 1,0 0-1,0 0 0,0 0 0,1 0 0,-3 4 1,0-1 65,1 0 1,1 0-1,-1 0 1,0 0-1,1 0 1,0 0-1,1 1 1,-1-1-1,1 1 1,-1 7-1,2-11-79,0-1 0,0 1-1,0 0 1,0-1 0,1 1 0,-1-1-1,1 1 1,-1-1 0,1 1 0,-1-1-1,1 1 1,0-1 0,0 1 0,-1-1-1,1 0 1,0 1 0,1-1 0,-1 0-1,0 0 1,0 0 0,0 0 0,1 0-1,-1 0 1,0 0 0,1 0 0,-1-1-1,1 1 1,-1 0 0,1-1 0,-1 1-1,1-1 1,-1 0 0,1 1 0,0-1-1,-1 0 1,1 0 0,0 0 0,-1 0-1,2-1 1,8 2-100,-1-2-1,0 1 0,0-1 1,0 0-1,0-1 1,0-1-1,0 1 1,0-2-1,-1 1 0,1-1 1,-1-1-1,0 1 1,0-2-1,-1 1 1,1-1-1,-1 0 1,-1-1-1,1 0 0,-1 0 1,0-1-1,7-10 1,-19 24 372,2 1 0,-1-1 0,0 1 0,1 0 1,0 0-1,1 0 0,0 1 0,0-1 0,0 0 0,0 14 0,3-20-267,-1 0 0,1-1 0,0 1 0,0 0 0,-1 0 0,1-1 0,0 1 0,0 0 0,0-1 0,0 1 0,0-1 0,0 1 0,0-1 0,0 0 0,0 1 0,0-1 0,1 0-1,-1 0 1,0 0 0,0 0 0,0 0 0,0 0 0,0 0 0,2 0 0,32-2 61,-26 0-316,1-1 0,-1 1 0,0-1-1,0-1 1,-1 1 0,1-2-1,-1 1 1,0-1 0,10-8 0,25-23-4335,-8-3-4791,-18 17-1865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6.699"/>
    </inkml:context>
    <inkml:brush xml:id="br0">
      <inkml:brushProperty name="width" value="0.025" units="cm"/>
      <inkml:brushProperty name="height" value="0.025" units="cm"/>
    </inkml:brush>
  </inkml:definitions>
  <inkml:trace contextRef="#ctx0" brushRef="#br0">59 1 12940,'0'0'9054,"-5"10"-7746,-5 14-702,1 1-1,0 0 1,2 0-1,1 1 1,2 0-1,-4 46 1,8-71-602,0 0 0,0 0 1,0-1-1,0 1 0,0 0 0,0 0 1,0 0-1,0 0 0,0 0 1,0-1-1,0 1 0,1 0 1,-1 0-1,0 0 0,1-1 0,-1 1 1,0 0-1,1 0 0,-1-1 1,1 1-1,-1 0 0,1-1 0,0 1 1,-1 0-1,1-1 0,-1 1 1,1-1-1,0 1 0,0-1 0,-1 1 1,1-1-1,0 0 0,0 1 1,0-1-1,-1 0 0,1 0 0,0 0 1,0 1-1,0-1 0,0 0 1,-1 0-1,1 0 0,0 0 1,0 0-1,0-1 0,0 1 0,0 0 1,-1 0-1,1-1 0,0 1 1,0 0-1,0-1 0,-1 1 0,1 0 1,0-2-1,4 0-27,0 0-1,0-1 1,0 0 0,-1 0-1,0-1 1,1 1-1,4-6 1,37-54-757,-43 58 638,1-1-1,-1 0 1,-1 1-1,1-1 1,-1-1-1,0 1 1,0 0-1,-1 0 1,2-12-1,-23 36-1447,8 7-1386,4-8-1869,4-7-851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7.073"/>
    </inkml:context>
    <inkml:brush xml:id="br0">
      <inkml:brushProperty name="width" value="0.025" units="cm"/>
      <inkml:brushProperty name="height" value="0.025" units="cm"/>
    </inkml:brush>
  </inkml:definitions>
  <inkml:trace contextRef="#ctx0" brushRef="#br0">8 69 8232,'0'0'12652,"-7"54"-10987,7-42-448,0-3-480,8-4-352,7-5-225,5 0-64,6 0-128,-1-13-769,3-4-1025,-1-5-864,-1-5-1122,-4-5-384,-3-6 256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7.402"/>
    </inkml:context>
    <inkml:brush xml:id="br0">
      <inkml:brushProperty name="width" value="0.025" units="cm"/>
      <inkml:brushProperty name="height" value="0.025" units="cm"/>
    </inkml:brush>
  </inkml:definitions>
  <inkml:trace contextRef="#ctx0" brushRef="#br0">105 1 9545,'0'0'9444,"-8"9"-7555,-3 4-1460,1 0 0,0 1 0,1 0 0,0 1 0,1 0 0,1 0-1,0 1 1,1 0 0,1 0 0,0 1 0,-3 28 0,7-36-379,1 53 29,0-61-73,0 0-1,0 1 1,0-1 0,0 0-1,0 1 1,0-1-1,1 0 1,-1 1 0,0-1-1,1 0 1,-1 0-1,1 0 1,-1 1-1,1-1 1,-1 0 0,1 0-1,0 0 1,0 0-1,0 0 1,-1 0 0,1 0-1,0 0 1,0 0-1,0 0 1,0-1-1,1 1 1,-1 0 0,0-1-1,0 1 1,0-1-1,1 1 1,-1-1 0,0 0-1,0 1 1,1-1-1,1 0 1,-1-1 1,0 0-1,-1 0 1,1 0 0,-1-1-1,1 1 1,-1-1 0,1 1-1,-1-1 1,0 0 0,0 1-1,0-1 1,0 0 0,0 0-1,0 0 1,0 1 0,-1-1-1,1 0 1,-1 0 0,1 0-1,-1 0 1,1-3 0,5-46 92,-4 32 16,4 24 130,-4-2-218,-1-1-1,1 0 1,0 0-1,-1 0 0,1 0 1,0 0-1,1 0 1,-1-1-1,0 1 0,4 1 1,2 0-57,1-1 0,0 0 0,0 0 1,0-1-1,-1 0 0,1-1 0,0 1 1,0-2-1,0 1 0,0-2 0,0 1 1,0-1-1,0 0 0,-1-1 0,1 0 0,-1 0 1,0-1-1,0 0 0,0-1 0,0 1 1,-1-1-1,1-1 0,-2 0 0,1 0 0,10-12 1,-32 37 593,11-15-458,1-1 1,-1 1-1,1 1 0,0-1 1,0 0-1,0 1 0,0-1 1,1 1-1,0 0 0,0 0 0,0 0 1,0 0-1,1 0 0,0 0 1,0 1-1,0-1 0,1 0 1,0 1-1,0 4 0,0-9-122,1 0 1,-1 0-1,1 0 0,-1 0 0,1 0 0,-1 0 1,1-1-1,-1 1 0,1 0 0,0 0 0,0-1 1,-1 1-1,1 0 0,0-1 0,0 1 0,0-1 1,-1 1-1,1-1 0,0 1 0,0-1 0,0 0 0,0 1 1,0-1-1,0 0 0,0 0 0,0 0 0,0 0 1,0 0-1,0 0 0,0 0 0,0 0 0,0 0 1,0 0-1,0 0 0,0-1 0,0 1 0,0 0 1,1-2-1,2 1-430,0 0 0,-1 0 0,1 0 1,-1-1-1,1 0 0,-1 0 0,1 0 1,4-4-1,24-42-10946,-16 16 704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7.761"/>
    </inkml:context>
    <inkml:brush xml:id="br0">
      <inkml:brushProperty name="width" value="0.025" units="cm"/>
      <inkml:brushProperty name="height" value="0.025" units="cm"/>
    </inkml:brush>
  </inkml:definitions>
  <inkml:trace contextRef="#ctx0" brushRef="#br0">24 1 12107,'0'0'12813,"-23"55"-12685,23-37-64,6-2-1153,6-5-1378,0-4-2401,1-2-4005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8.151"/>
    </inkml:context>
    <inkml:brush xml:id="br0">
      <inkml:brushProperty name="width" value="0.025" units="cm"/>
      <inkml:brushProperty name="height" value="0.025" units="cm"/>
    </inkml:brush>
  </inkml:definitions>
  <inkml:trace contextRef="#ctx0" brushRef="#br0">136 45 769,'0'0'14675,"-10"2"-11926,-1 1-1822,0 1 0,-1 0-1,1 1 1,1 0 0,-11 7-1,17-10-721,1 0 0,-1 1 0,1-1 0,0 1 0,0 0 0,0-1 0,0 2 0,0-1 0,1 0 0,-1 0-1,1 1 1,0-1 0,0 1 0,0 0 0,1 0 0,-1-1 0,1 1 0,0 0 0,0 0 0,0 0 0,0 6-1,1-9-188,0 0 0,1 0 0,-1 0 0,0 0 0,0 0 0,1 0 0,-1 0 0,0 1 0,1-1 0,-1 0 0,1-1 0,0 1 0,-1 0 0,1 0 0,0 0 0,-1 0 0,1 0 0,0-1 0,0 1 0,0 0 0,0 0 0,-1-1 0,1 1 0,0-1 0,0 1 0,2 0 0,37 6 159,-25-7-164,0-1 0,0-1 1,20-4-1,-11-1-344,-1-1 1,33-16 0,9-5-49,-71 34 692,1 0 0,-1 0-1,1 1 1,0 0 0,0 0 0,1 0-1,-1 0 1,1 1 0,-5 11-1,33-18-160,-8-6-1519,1 0 1,-1 0-1,0-2 1,0 0 0,20-15-1,21-10-8560,-37 24 5996,9-5 183,-1-2 3634,-25 13 1108,0 1-1,0 0 1,0-1 0,0 0 0,0 1-1,-1-1 1,1 0 0,1-4-1,-3 7-645,-1-1 0,0 0 0,1 1-1,-1-1 1,1 0 0,-1 0 0,0 1-1,0-1 1,1 0 0,-1 0 0,0 0-1,0 1 1,0-1 0,0 0 0,0 0-1,0 0 1,0 1 0,0-1 0,0 0 0,0 0-1,-1-1 1,-12-4 3294,10 6-3518,1 0-1,0 0 1,-1 0 0,1 0 0,-1 1-1,1-1 1,0 1 0,-1 0 0,1 0-1,0 0 1,0 0 0,0 0 0,-4 2-1,4-1-84,0-1 1,0 1-1,0 0 0,0 0 0,1 0 0,-1 0 0,0 1 1,1-1-1,0 0 0,-1 1 0,1-1 0,0 0 0,0 1 0,1 0 1,-1-1-1,0 1 0,1 0 0,-1 3 0,1-4-58,1 0 1,-1 0-1,1 0 0,0-1 0,-1 1 1,1 0-1,0 0 0,0 0 0,0-1 0,0 1 1,0-1-1,1 1 0,-1-1 0,0 1 0,1-1 1,-1 0-1,1 1 0,0-1 0,-1 0 1,1 0-1,0 0 0,-1 0 0,1-1 0,0 1 1,3 0-1,34 13-2364,-20-8 253,-1 1-1,31 15 1,-49-22 2235,1 0 0,-1 1-1,1-1 1,-1 0 0,0 0 0,1 1 0,-1-1-1,1 0 1,-1 0 0,1 1 0,-1-1-1,0 0 1,1 1 0,-1-1 0,0 1 0,1-1-1,-1 0 1,0 1 0,0-1 0,1 1 0,-1-1-1,0 1 1,0-1 0,0 1 0,0-1-1,0 1 1,0-1 0,1 1 0,-1-1 0,0 1-1,0-1 1,-1 2 0,-13 9 2928,-31 3 479,42-13-3417,-15 3 379,0-1 1,0-1-1,-30 1 0,47-3-556,1 0-1,0 0 0,-1 0 1,1 0-1,0 0 0,-1-1 0,1 1 1,0 0-1,-1 0 0,1 0 0,0 0 1,-1 0-1,1-1 0,0 1 1,-1 0-1,1 0 0,0-1 0,0 1 1,-1 0-1,1-1 0,0 1 0,0 0 1,-1 0-1,1-1 0,0 1 1,0 0-1,0-1 0,0 1 0,0-1 1,0 1-1,-1 0 0,1-1 1,0 1-1,0 0 0,0-1 0,0 1 1,0-1-1,0 1 0,1 0 0,-1-1 1,0 1-1,0 0 0,0-1 1,0 1-1,0 0 0,0-1 0,1 1 1,-1 0-1,0-1 0,0 1 0,0 0 1,1-1-1,12-18-5898,6 6-1176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8.524"/>
    </inkml:context>
    <inkml:brush xml:id="br0">
      <inkml:brushProperty name="width" value="0.025" units="cm"/>
      <inkml:brushProperty name="height" value="0.025" units="cm"/>
    </inkml:brush>
  </inkml:definitions>
  <inkml:trace contextRef="#ctx0" brushRef="#br0">1 38 16624,'0'0'11178,"55"-10"-10057,-35 9-608,3 0-417,3 0-32,-3-1-224,0-3-1185,-6-2-2147,-2-4-4675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29.274"/>
    </inkml:context>
    <inkml:brush xml:id="br0">
      <inkml:brushProperty name="width" value="0.025" units="cm"/>
      <inkml:brushProperty name="height" value="0.025" units="cm"/>
    </inkml:brush>
  </inkml:definitions>
  <inkml:trace contextRef="#ctx0" brushRef="#br0">15 0 14125,'0'0'3716,"-2"10"-1858,1-2-1515,-3 6 203,2 0 0,-1 1-1,2-1 1,0 1-1,1-1 1,0 1 0,4 19-1,-3-32-501,0 0 0,0-1 0,0 1 0,0 0 0,0-1 0,1 1 0,-1-1 0,0 1 0,1-1 0,-1 0 0,1 1 0,0-1 0,-1 0 0,1 0 0,0 0 0,0-1 0,0 1 0,0 0 0,0-1 0,0 1 0,0-1 0,0 1 0,0-1 0,0 0 0,0 0 0,0 0 0,0 0 0,0 0 0,0 0 0,0-1 0,0 1 0,3-2 0,2 0-3,1 0-1,-1 0 1,0-1 0,0 1 0,0-2-1,-1 1 1,11-7 0,-1-5-34,0 0 0,0-1 0,23-33 0,2-2-19,-43 91 87,-7-14 125,-9 27 418,17-50-510,0 1 1,0-1-1,1 1 1,-1-1-1,1 1 0,0-1 1,0 1-1,0-1 1,1 1-1,-1-1 0,3 7 1,-3-9-96,1-1 0,0 1 1,0-1-1,0 1 0,-1-1 0,1 1 1,0-1-1,0 0 0,0 0 0,0 1 1,0-1-1,-1 0 0,1 0 0,0 0 1,0 0-1,0 0 0,0 0 0,0 0 1,0 0-1,0 0 0,0 0 0,0-1 0,1 1 1,22-7 84,-6-4-565,0-1 0,-1 0 0,0-1 0,-1-1-1,23-25 1,-25 25-88,-19 20 512,1 1 0,0 0 0,1-1-1,0 1 1,0 0 0,0 1 0,1-1-1,0 0 1,-1 10 0,3-16-143,0-1 0,1 1 0,-1-1 1,1 1-1,-1-1 0,0 1 0,1-1 0,-1 1 0,1-1 0,-1 0 0,1 1 1,-1-1-1,1 0 0,-1 1 0,1-1 0,0 0 0,-1 0 0,1 0 1,-1 1-1,1-1 0,0 0 0,-1 0 0,1 0 0,0 0 0,-1 0 1,1 0-1,-1 0 0,1 0 0,0 0 0,-1-1 0,1 1 0,-1 0 0,2 0 1,24-6-6660,2-5-3026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2.170"/>
    </inkml:context>
    <inkml:brush xml:id="br0">
      <inkml:brushProperty name="width" value="0.025" units="cm"/>
      <inkml:brushProperty name="height" value="0.025" units="cm"/>
    </inkml:brush>
  </inkml:definitions>
  <inkml:trace contextRef="#ctx0" brushRef="#br0">0 140 6342,'0'0'6502,"8"48"-4132,7-40-928,5-3-930,4-3-352,0-2-128,2 0-2466,-4-1-1890,2-12-3812</inkml:trace>
  <inkml:trace contextRef="#ctx0" brushRef="#br0" timeOffset="1">319 73 9801,'0'0'9471,"-10"5"-8772,1 0-491,1 1 0,-1 0 0,1 0 0,-11 12 0,17-16-174,0 0 0,0 0-1,0 0 1,0 0 0,1 0 0,-1 0 0,1 1 0,-1-1 0,1 1-1,0-1 1,0 1 0,0 0 0,0-1 0,0 1 0,1 0-1,-1 0 1,1 0 0,0-1 0,0 1 0,0 0 0,0 0 0,0 0-1,0-1 1,1 1 0,0 0 0,0 3 0,2-5 20,-1 0 1,0 0 0,1-1 0,-1 1-1,1-1 1,-1 0 0,0 0-1,1 0 1,-1 0 0,1 0 0,-1 0-1,0-1 1,1 1 0,-1-1 0,3 0-1,7-4 32,-1 0-1,-1-1 1,1 0-1,-1 0 1,0-1-1,10-10 1,-13 11-159,-1 0 1,1 1-1,0 0 1,1 0-1,-1 0 1,1 1-1,0 0 1,0 1-1,0-1 1,1 2-1,-1-1 1,1 1-1,14-2 1,-22 5 59,1-1-1,-1 1 1,0-1 0,0 1-1,0 0 1,0 0 0,1-1 0,-1 1-1,0 0 1,-1 0 0,1 0 0,0 0-1,0 0 1,0 0 0,-1 1-1,1-1 1,0 0 0,-1 0 0,1 0-1,-1 1 1,1-1 0,-1 0 0,0 0-1,1 2 1,-1-1 11,1 1 0,0-1 0,-1 0 0,1 0 0,0 0 0,0 0 0,0 0 0,1 0 0,-1-1 1,0 1-1,1 0 0,-1-1 0,1 1 0,0-1 0,3 3 0,-1-3-118,0 0 1,0 0 0,0 0-1,1-1 1,-1 0 0,0 0-1,0 0 1,0 0-1,1-1 1,-1 1 0,0-1-1,0 0 1,0-1-1,0 1 1,0-1 0,0 1-1,0-1 1,-1-1-1,1 1 1,-1 0 0,6-5-1,8-7-2116,-1-1 1,27-30-1,-37 39 1427,26-32-3350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30.475"/>
    </inkml:context>
    <inkml:brush xml:id="br0">
      <inkml:brushProperty name="width" value="0.025" units="cm"/>
      <inkml:brushProperty name="height" value="0.025" units="cm"/>
    </inkml:brush>
  </inkml:definitions>
  <inkml:trace contextRef="#ctx0" brushRef="#br0">227 231 14029,'-8'0'2942,"-13"0"-1514,-1-1 388,-1 1 1,-30 5-1,46-4-1602,1 1 1,-1-1 0,1 1-1,0 0 1,-1 1-1,1-1 1,0 1 0,0 0-1,1 1 1,-1 0-1,1 0 1,0 0-1,-7 6 1,12-10-193,-1 1 0,0 0 0,0-1 0,1 1 0,-1-1 0,1 1 0,-1 0 0,0-1 0,1 1 0,-1 0 0,1 0 0,-1 0 0,1-1 0,0 1 0,-1 0 0,1 0 0,0 0 0,0 0 0,0 0 0,-1 0 1,1 0-1,0-1 0,0 1 0,0 0 0,1 0 0,-1 0 0,0 0 0,0 0 0,0 0 0,1 0 0,-1 0 0,1 1 0,0-1-7,1 0 1,0 0-1,0 1 0,-1-1 1,1-1-1,0 1 1,0 0-1,0 0 0,0-1 1,0 1-1,0-1 1,0 1-1,3-1 0,10 1-23,0 0 0,28-3 0,-36 0-167,1 1-1,-1-1 0,0-1 0,0 1 1,0-1-1,0-1 0,0 1 1,-1-1-1,0 0 0,1-1 0,9-8 1,-12 9 61,0 0 0,0 0 1,-1 0-1,1 0 0,-1 0 1,0-1-1,0 0 0,0 0 1,-1 0-1,1 0 0,-1 0 1,0 0-1,-1 0 0,1-1 0,-1 1 1,0-9-1,-2 17 445,-8 15 498,9-17-804,0-1 1,0 1 0,-1-1-1,1 0 1,0 1 0,0-1-1,0 0 1,0 1 0,0-1-1,0 1 1,0-1 0,0 0-1,0 1 1,0-1-1,0 1 1,0-1 0,1 0-1,-1 1 1,0-1 0,0 0-1,0 1 1,0-1 0,1 0-1,-1 1 1,0-1 0,0 0-1,1 1 1,-1-1-1,0 0 1,0 0 0,1 1-1,-1-1 1,0 0 0,1 0-1,-1 0 1,0 1 0,1-1-1,-1 0 1,0 0-1,1 0 1,-1 0 0,1 0-1,-1 0 1,0 0 0,1 0-1,0 0 1,7 0 16,1 0 1,0-1-1,0-1 0,-1 1 1,1-1-1,-1-1 0,0 0 1,1 0-1,-1 0 0,0-1 1,-1-1-1,1 1 0,-1-1 1,0 0-1,7-7 0,-3 3-63,-2 0 0,1 0-1,-1-1 1,0-1 0,-1 1 0,0-1-1,-1-1 1,0 1 0,6-18-1,-6-3-9,-10 21-35,-12 17-50,-2 15 327,0 0 0,2 1 1,0 0-1,1 1 0,1 1 0,-15 41 1,24-58-87,1 0 1,1-1 0,-1 2-1,1-1 1,0 0 0,0 0-1,1 1 1,0-1 0,1 1-1,-1-1 1,2 1 0,0 11-1,0-18-117,-1 0 0,1 0 0,0 0 0,-1 0 1,1-1-1,0 1 0,0 0 0,-1-1 0,1 1 0,0 0 0,0-1 0,0 1 0,0-1 0,0 1 0,0-1 0,0 1 0,0-1 0,0 0 0,0 0 1,0 1-1,0-1 0,0 0 0,0 0 0,0 0 0,0 0 0,0 0 0,0 0 0,0 0 0,0-1 0,0 1 0,0 0 0,0-1 0,0 1 0,0 0 1,0-1-1,0 1 0,0-1 0,1 0 0,2-1 2,1-1 0,-1 1 0,0 0 0,1-1 0,-1 0 0,7-7 0,-7 3-67,1-1 1,-1 0-1,-1 0 1,1-1 0,-2 1-1,1-1 1,-1 1 0,2-19-1,0-27-188,-6 59 280,0 0 0,1 1 0,0-1 1,0 1-1,0-1 0,0 1 0,1-1 0,0 1 1,0-1-1,0 1 0,3 7 0,-3-11-24,1 0-1,1 0 0,-1 0 0,0 0 1,0 0-1,1 0 0,-1 0 1,1-1-1,-1 1 0,1-1 1,0 1-1,0-1 0,0 0 0,-1 1 1,1-1-1,1 0 0,-1 0 1,0 0-1,0-1 0,0 1 1,0-1-1,0 1 0,1-1 0,-1 1 1,0-1-1,1 0 0,-1 0 1,0 0-1,3-1 0,3 1-32,0 0 0,0-1 0,0 0 0,0 0 0,0-1 0,0 0 0,-1 0 0,1-1 0,-1 0 1,0 0-1,1-1 0,-1 0 0,-1 0 0,1 0 0,-1-1 0,1 0 0,-2-1 0,1 1 0,0-1 0,-1 0 0,0-1 0,-1 1 0,1-1 0,-1 0 0,3-8 0,-7 15 21,1 0 0,-1 0 0,0 0-1,0 0 1,0 0 0,0 0 0,0 0 0,1 0 0,-1 0-1,0 0 1,0 0 0,0 0 0,0 0 0,0 0 0,0-1-1,0 1 1,1 0 0,-1 0 0,0 0 0,0 0 0,0 0-1,0 0 1,0-1 0,0 1 0,0 0 0,0 0 0,0 0 0,0 0-1,0 0 1,0-1 0,0 1 0,0 0 0,0 0 0,0 0-1,0 0 1,0 0 0,0-1 0,0 1 0,0 0 0,0 0-1,0 0 1,0 0 0,0 0 0,0-1 0,0 1 0,0 0-1,-1 0 1,1 0 0,0 0 0,0 0 0,0 0 0,0 0 0,0-1-1,0 1 1,0 0 0,-1 0 0,1 0 0,0 0 0,0 0-1,0 0 1,0 0 0,0 0 0,-1 0 0,1 0 0,0 0-1,-12 8 26,-13 19 162,-22 38 572,44-61-662,0 1-1,1 0 0,-1 0 1,1 0-1,1 0 0,-1 1 0,1-1 1,-1 0-1,1 1 0,1-1 0,-1 1 1,1 6-1,1-11-87,-1 0 1,1 0-1,0 0 0,-1 0 0,1 0 1,0 0-1,0-1 0,-1 1 0,1 0 0,0-1 1,0 1-1,0 0 0,0-1 0,0 1 1,0-1-1,0 1 0,0-1 0,0 0 1,0 1-1,0-1 0,1 0 0,-1 0 1,0 0-1,0 0 0,0 0 0,0 0 1,0 0-1,2-1 0,34-3 73,-19-3-265,0-2-1,-1 0 1,0-1-1,0-1 1,-1 0-1,-1-1 1,16-15-1,32-24-341,-63 52 524,0-1 0,0 0 0,0 0 0,0 1-1,-1-1 1,1 0 0,0 1 0,0-1-1,0 0 1,0 1 0,0-1 0,0 0-1,0 1 1,0-1 0,0 0 0,0 0 0,0 1-1,0-1 1,1 0 0,-1 1 0,0-1-1,0 0 1,0 0 0,0 1 0,0-1-1,1 0 1,-1 1 0,0-1 0,0 0 0,0 0-1,1 0 1,-1 1 0,0-1 0,0 0-1,1 0 1,-1 0 0,0 0 0,0 1 0,1-1-1,-1 0 1,0 0 0,1 0 0,-1 0-1,0 0 1,1 0 0,-1 0 0,0 0-1,0 0 1,1 0 0,-1 0 0,0 0 0,1 0-1,-1 0 1,0 0 0,1 0 0,-1 0-1,0 0 1,0-1 0,1 1 0,-1 0-1,0 0 1,1 0 0,-1 0 0,0-1 0,-10 41 158,3-15 51,7-23-189,-1 0-1,1 0 0,0 0 0,0 0 0,0 0 1,1-1-1,-1 1 0,0 0 0,1 0 0,-1 0 1,1 0-1,0 0 0,0-1 0,-1 1 0,1 0 1,0 0-1,0-1 0,1 1 0,-1-1 1,2 3-1,-2-4-11,1 1 1,-1 0 0,1-1-1,-1 1 1,1 0-1,-1-1 1,1 0-1,-1 1 1,1-1 0,0 0-1,-1 0 1,1 0-1,-1 0 1,1 0 0,0 0-1,-1-1 1,1 1-1,-1 0 1,1-1-1,-1 1 1,1-1 0,-1 0-1,1 1 1,-1-1-1,1 0 1,1-1-1,2-2-1,0 0-1,-1-1 0,1 1 0,-1-1 0,0 0 0,0 0 0,0 0 0,-1 0 1,1-1-1,-1 0 0,-1 1 0,1-1 0,-1 0 0,2-9 0,-2 10 1,-1 1 1,0-1-1,0 0 0,0 0 0,-1 1 0,1-1 1,-1 0-1,0 0 0,-1 1 0,1-1 0,-1 0 0,0 0 1,0 1-1,0-1 0,-1 0 0,0 1 0,1 0 1,-2-1-1,-3-6 0,-1 4 241,26 17-65,-9-7-744,0 0 0,1-1-1,-1-1 1,0 0 0,0 0 0,1-1 0,17-2-1,-27 2 323,0 0 0,0 0 0,-1 0-1,1-1 1,0 1 0,-1 0-1,1 0 1,0-1 0,-1 1-1,1-1 1,0 1 0,-1 0 0,1-1-1,-1 1 1,1-1 0,-1 1-1,1-1 1,-1 0 0,1 1 0,-1-1-1,0 0 1,1 1 0,-1-1-1,0 0 1,1 1 0,-1-1-1,0 0 1,0 1 0,0-3 0,1-12-6379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30.802"/>
    </inkml:context>
    <inkml:brush xml:id="br0">
      <inkml:brushProperty name="width" value="0.025" units="cm"/>
      <inkml:brushProperty name="height" value="0.025" units="cm"/>
    </inkml:brush>
  </inkml:definitions>
  <inkml:trace contextRef="#ctx0" brushRef="#br0">12 8 11339,'-12'-7'8840,"21"7"-8135,4 6-513,4 2-128,1-2-1025,6 0-1121,-2-2-2370,0-3-4709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0:31.160"/>
    </inkml:context>
    <inkml:brush xml:id="br0">
      <inkml:brushProperty name="width" value="0.025" units="cm"/>
      <inkml:brushProperty name="height" value="0.025" units="cm"/>
    </inkml:brush>
  </inkml:definitions>
  <inkml:trace contextRef="#ctx0" brushRef="#br0">72 1 16720,'0'0'9032,"-38"51"-7366,31-25-801,4 1-353,2 1-416,1 1 32,0-1-128,0 2-352,1-3-737,2 0-1121,-3-3-1025,0 0-1345,0-5-4133</inkml:trace>
  <inkml:trace contextRef="#ctx0" brushRef="#br0" timeOffset="1">11 441 8904,'0'0'13133,"-10"53"-11339,10-49-898,0-1-703,2-3-193,6 0-2211,-1-11-4034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1:26.539"/>
    </inkml:context>
    <inkml:brush xml:id="br0">
      <inkml:brushProperty name="width" value="0.025" units="cm"/>
      <inkml:brushProperty name="height" value="0.025" units="cm"/>
    </inkml:brush>
  </inkml:definitions>
  <inkml:trace contextRef="#ctx0" brushRef="#br0">114 1524 18652,'-113'-20'1239,"112"20"-1346,15 12-749,15 22 461,10 27-1082,69-41 1417,-37-14 1349,28 9-948,1-4-1,-1-5 0,24-4-340,33 3 194,23-5-158,0-7-1,15-10-35,158-8 25,-236 27-14,0 4 0,77 16-11,76 6 10,122-9 2,-1-18 0,109-24-12,230-21 158,48-53 240,-715 87 1887,-62 11-2923,0 4-20</inkml:trace>
  <inkml:trace contextRef="#ctx0" brushRef="#br0" timeOffset="17640.031">4675 349 9154,'3'-16'-321,"-1"0"0,-1-1 0,0 0 0,-1 1 0,-1-1 0,-1 1 1,0-1-1,-5-15 321,5 26 301,0 0 1,0 0 0,-1 1 0,0-1-1,0 1 1,-1 0 0,1 0 0,-1 0-1,0 0 1,0 0 0,-1 1-1,0 0 1,1 0 0,-1 0 0,-1 1-1,-2-3-301,-77-32 3275,77 35-3251,-1 0 0,1 0-1,0 1 1,-1 1 0,0-1-1,1 1 1,-1 1 0,0 0-1,1 0 1,-1 0 0,0 1-1,1 1 1,-1 0 0,1 0-1,-1 0 1,1 1 0,0 0 0,0 1-1,0-1 1,0 2 0,1-1-1,0 1 1,-3 2-24,-172 178 1249,102-96-988,60-66-29,0 2 0,2 0 0,1 1 0,2 1 0,0 0 1,2 1-1,1 0 0,1 1 0,1 1 0,2 0 0,-5 30-232,-11 49 36,5 1 0,5 1 0,4 0 0,6 1 0,4-1-1,5 1 1,7 16-36,-5-78 1,-2-1 4,3 0 0,2 0 0,2-1 0,1 0 0,3-1 0,3 1-5,-14-37-1,1 0 0,0-1 0,0 0-1,1 0 1,0-1 0,1 1 0,0-1 0,0-1 0,1 0 0,0 0 0,1-1 0,-1 0 0,1 0 0,1-1-1,-1-1 1,1 0 0,0 0 0,1-1 0,-1 0 0,0-1 0,1 0 0,0-1 0,0 0 0,0-1 0,0-1-1,0 0 1,0 0 0,0-1 0,-1-1 0,1 0 0,0 0 0,0-1 0,9-4 1,12-12 4,0-1-1,-1-1 1,-1-2 0,-2-2 0,0 0-1,-1-2 1,-2-1 0,-1-1-1,-1-1 1,16-27-4,16-17 29,-4-3-1,-3-2 1,-4-2-1,-3-2 0,-4-2 1,-3-1-1,-4-2 1,-5-1-1,-1-9-28,-17 65 188,-1 0-1,-2 0 1,-1 0-1,-2-1 1,-1 0-1,-1 1 0,-2-1 1,-2 0-1,-1 1 1,-1 0-1,-2 0 1,-1 1-1,-2 0 1,-1 0-1,-1 1 1,-4-2-188,-16-16 264,-3 2 0,-2 1 1,-1 2-1,-2 2 0,-3 1 0,-23-15-264,-13-15-48,69 60-61,7 7-41,-1-1 0,1 1 0,-1 0 1,1 0-1,-1 0 0,0 0 0,-1 1 1,1 0-1,-1 0 0,1 1 0,-1-1 0,0 1 1,0 0-1,0 1 0,0-1 0,-3 1 150,-31 7-1967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1:44.645"/>
    </inkml:context>
    <inkml:brush xml:id="br0">
      <inkml:brushProperty name="width" value="0.025" units="cm"/>
      <inkml:brushProperty name="height" value="0.025" units="cm"/>
    </inkml:brush>
  </inkml:definitions>
  <inkml:trace contextRef="#ctx0" brushRef="#br0">1738 1418 19100,'-46'-3'472,"-4"0"-624,3 2-416,0-2-552</inkml:trace>
  <inkml:trace contextRef="#ctx0" brushRef="#br0" timeOffset="773.348">1120 1441 13427,'-28'-12'606,"0"1"0,-1 2 0,0 0 0,-1 2 1,0 2-1,0 0 0,0 2 0,0 1 0,-1 2 0,-2 1-606,-8 7 196,1 2-1,-1 1 0,2 3 1,0 1-1,0 2 1,2 1-1,0 2 1,1 2-1,1 1 1,1 2-1,-12 13-195,21-22 80,0 1-1,2 1 1,0 1 0,1 2 0,1 0-1,1 0 1,1 2 0,1 1 0,1 0-1,1 1 1,1 1 0,1 0-1,2 1 1,-6 17-80,5 16 5,2 1-1,3 1 1,3 0-1,2 0 0,4 0 1,6 51-5,-3-85-5,1 0 0,2-1 0,1 0 0,0 0 0,3-1 0,0 0 0,1-1 0,2 0 0,0-1 0,2 0 0,0-1 0,2-1 0,0-1 0,2-1 0,19 17 5,-7-4-83,2-1-1,1-2 0,1-1 1,2-2-1,0-2 1,2-1-1,1-2 1,0-2-1,2-2 0,0-1 1,1-3-1,24 5 84,-35-15-27,1-1-1,-1-2 0,1-1 1,-1-2-1,0-1 0,1-2 0,-2-1 1,1-1-1,-1-2 0,0-1 1,0-2-1,-1-1 0,-1-1 1,-1-2-1,0-1 0,-1-1 1,17-15 27,25-21-43,-3-3 0,-2-3 0,-3-2 0,-3-4 0,-3-2 0,22-36 43,-57 76 9,-1-2 0,-1-1 0,-1 0 1,-2-1-1,-1-1 0,-2 0 0,-1-1 0,-1 0 0,-2-1 0,-2 0 0,-1-1 1,-2 1-1,-1-1 0,-2 0 0,-1 0 0,-2 0 0,-2 0 0,-6-29-9,1 40 30,0 0 0,-2 1 0,0 0 0,-2 0 0,0 1 0,-2 1 0,-1 1 0,0 0 0,-1 1 0,-2 0 0,0 2 0,-1 0 0,0 1 0,-1 1 0,-1 1 0,-1 1 0,0 1 0,-3 1-30,-20-9 3,-1 2-1,-1 3 0,0 1 0,-1 3 0,-1 2 1,-12 0-3,-58-1-352</inkml:trace>
  <inkml:trace contextRef="#ctx0" brushRef="#br0" timeOffset="26400.107">660 1856 6953,'0'0'179,"0"0"-272,0 0-337,5-3-2722,47-50 2737,-51 51 1431,13-10 6308,-12 29-7006,-7 15-215,-6-16 2086,-96 60 691,30-16-2259,66-50-529,1 2 1,0-1-1,0 1 0,1 1 1,1 0-1,0 0 0,1 1 1,0 0-1,1 0 0,1 0 0,0 1 1,1 0-1,0 0 0,0 11-92,-1 34 72,3-45-45,0 1-1,1-1 1,1 1 0,0 0 0,1-1 0,1 1 0,0-1 0,1 0 0,3 9-27,64 208-15,-69-224 19,0 6-3,1 0 1,0 0-1,1 0 0,1-1 1,0 1-1,1-1 0,0 0 1,1 0-1,0-1 0,1 0 1,1 0-1,0 0 0,0-1 1,1 0-1,0-1 0,1 0 1,0 0-1,2 0-1,-1-4 2,0 0 0,0 0 0,1-1-1,0-1 1,0 0 0,0 0 0,0-1 0,0-1 0,0 0-1,1-1 1,-1 0 0,1-1 0,-1 0 0,1-1 0,6-1-2,185-48-84,-188 45 92,8-2-28,-1 0 1,1-1-1,-1-2 1,-1 0-1,0-2 0,0 0 1,-1-1-1,-1-2 0,0 0 1,-1-1-1,0 0 1,-2-2-1,0 0 0,7-11 20,-13 15-1,-1 0 1,0 0-1,-1-1 0,0-1 0,-2 1 0,1-2 0,-2 1 0,0-1 1,-1 1-1,-1-1 0,-1-1 0,0 1 0,-1-1 0,-1 1 0,0-1 1,-2 1-1,-1-13 1,-3 7 54,-2 1 0,0 0 0,-1 0 0,-1 1 0,-1 0 0,-1 0 0,-1 1 0,-5-7-54,-37-60 91,45 67-59,-1 1 0,-1 0 0,-1 1 1,-1 1-1,0 0 0,-1 0 0,-1 1 0,-1 1 1,0 1-1,0 0 0,-2 1 0,0 0-32,-204-81 552,202 85-525,-2 0-1,1 2 0,-1 0 1,0 2-1,-1 0 0,1 2 1,-1 0-1,0 1 0,0 2 1,0 0-1,0 2 0,-8 1-26,26-2-33,0-1-1,0 1 1,0 0-1,0 1 0,-1-1 1,2 1-1,-1 0 0,0 0 1,0 1-1,1-1 1,-1 1-1,1 0 0,0 0 1,0 1-1,0-1 0,0 1 1,0 0-1,1 0 1,-2 3 33,-17 31-654</inkml:trace>
  <inkml:trace contextRef="#ctx0" brushRef="#br0" timeOffset="42478.588">1897 689 13051,'-1'1'45,"0"-1"1,0 1 0,0 0-1,0 0 1,0-1 0,0 1-1,0 0 1,0 0 0,0 0-1,1 0 1,-1 0 0,0 0-1,1 0 1,-1 0 0,0 0-1,1 0 1,0 1 0,-1-1-1,1 0 1,0 0 0,-1 0-1,1 1 1,0-1 0,0 0-1,0 0 1,0 1 0,0-1-1,0 0 1,1 0 0,-1 0-1,0 1 1,1-1 0,-1 0-1,1 0 1,-1 0 0,1 0-1,-1 0 1,1 1 0,0-1-1,-1 0 1,1-1 0,0 1-1,0 0 1,0 0 0,0 0-1,0 0-45,20 59 5,-3 1 1,-3 1-1,-3 1 0,-2 0 0,-3 0 1,-2 14-6,8 60 40,2-21-22,4-1-1,5-1 0,6-1 1,4-2-1,5-1 0,15 22-17,161 373 88,-201-473-127,2-1 0,1-1-1,2 0 1,0-1-1,2-1 1,2-1 0,0-1-1,2-1 1,0-1-1,2-2 1,0 0 0,2-2-1,13 7 40,54 26 8,-54-31 70,0 2 0,-2 1 0,-1 2 0,35 32-78,-58-43-8,1 0 0,0-2-1,1 0 1,1-1-1,0-1 1,1 0 0,0-2-1,1 0 1,0-1 0,0-1-1,12 2 9,17 0-10,0-2 0,1-2-1,0-2 1,0-2 0,0-3 0,0-2-1,0-2 1,3-2 10,104-24 106,140-46-106,94-20 156,-100 58-196,-161 25 64,0-6 0,45-16-24,-76 6-5,-1-3 0,-2-5-1,39-24 6,-134 61 0,70-37 19,3 4-1,1 3 0,1 3 1,1 4-1,26-3-18,49 4 19,-89 15-1,0-3-1,0-2 0,-1-3 0,33-14-17,-88 27 10,0 0 0,-1 0 0,0 0 0,1-1 0,-1 0 0,0 0 0,-1-1 0,1 0-1,-1 0 1,0 0 0,0-1 0,-1 0 0,0 0 0,0-1 0,0 1 0,-1-1 0,0 0 0,0 0 0,0-1-1,-1 1 1,1-7-10,14-82 140,-4-2 0,-5 0 0,-4-1 0,-5-37-140,-3 77 168,-2 0 0,-3 1 0,-3 0 0,-2 1 0,-3 0 0,-2 1-1,-11-19-167,8 34 149,-2 1 0,-2 1 0,-1 1 0,-2 1 0,-2 2 0,-2 0-149,8 7 72,-253-266 36,233 244-81,-3 1-1,-1 3 1,-2 2 0,-2 2-1,-21-10-26,-27-12 466,-2 4 0,-3 6 0,-2 3 0,-2 6 0,-27-4-466,-134-25 234,-168-21-234,265 60-202,10 3-374,-1 6 0,-148-2 576,218 24-197,-1 3-1,1 4 1,-1 5-1,2 4 1,-1 4 0,2 4-1,-52 19 198,-44 35-3666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08.287"/>
    </inkml:context>
    <inkml:brush xml:id="br0">
      <inkml:brushProperty name="width" value="0.025" units="cm"/>
      <inkml:brushProperty name="height" value="0.025" units="cm"/>
    </inkml:brush>
  </inkml:definitions>
  <inkml:trace contextRef="#ctx0" brushRef="#br0">25 68 4388,'-24'3'10531,"35"-3"-6725,49-4-4190,-46 3 1384,722-11 1371,-495 13-2201,13-16 204,-85 2-337,-1 4 11,199-8 70,284 17-19,-301 1 496,-129 17-478,0-1 86,-99-20 21,-122 3-171,-28 0-5455,16-1 1735,1 0-1245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12.320"/>
    </inkml:context>
    <inkml:brush xml:id="br0">
      <inkml:brushProperty name="width" value="0.025" units="cm"/>
      <inkml:brushProperty name="height" value="0.025" units="cm"/>
    </inkml:brush>
  </inkml:definitions>
  <inkml:trace contextRef="#ctx0" brushRef="#br0">0 16 4933,'0'0'1126,"2"6"-128,-1-4-933,0 0 1,-1 0-1,1-1 0,0 1 0,0 0 0,1 0 0,-1-1 0,0 1 0,0 0 0,1-1 1,-1 1-1,1-1 0,-1 0 0,1 1 0,0-1 0,2 1 0,1 0 32,0 0 1,0 0-1,0-1 0,0 0 0,0 0 0,0 0 1,6 0-1,440 6 1438,-2 0-1042,-275 4-350,0-7-1,253-28 0,565-42 1513,-388 84-1486,1 0-97,95 3-40,0 1 0,-471-25-43,168 3-5,-271 8 67,65 1 21,-189-2-1818,-2-5-1393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27.986"/>
    </inkml:context>
    <inkml:brush xml:id="br0">
      <inkml:brushProperty name="width" value="0.025" units="cm"/>
      <inkml:brushProperty name="height" value="0.025" units="cm"/>
    </inkml:brush>
  </inkml:definitions>
  <inkml:trace contextRef="#ctx0" brushRef="#br0">246 1 6822,'0'0'8595,"-8"16"-7612,6-11-909,-6 12 80,1-1 0,0 2 0,1-1 1,1 1-1,1 0 0,-2 19 0,-23 565 795,6-78-836,-109 852 1958,123-1254-1035,26-240-7912,-13 59-1372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29.434"/>
    </inkml:context>
    <inkml:brush xml:id="br0">
      <inkml:brushProperty name="width" value="0.025" units="cm"/>
      <inkml:brushProperty name="height" value="0.025" units="cm"/>
    </inkml:brush>
  </inkml:definitions>
  <inkml:trace contextRef="#ctx0" brushRef="#br0">79 313 2819,'0'0'1820,"-8"-1"-192,-4-1-1176,-22-5 189,10 4 5639,28 6-6062,0 0 0,0 0 0,0-1 1,1 0-1,-1 0 0,1 0 0,5 1 1,-8-2-65,28 7 53,-1-2 1,1-1-1,0-1 1,0-1-1,0-2 1,46-4-1,-11 2-15,294-12-77,-64 1-150,-172 10-175,1310-59 3687,1103-103-3669,-770 134 248,-1354 28-42,918-16 375,-513 18 1330,-824-10-4196,-21-4-2333,-8-3-4078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3.907"/>
    </inkml:context>
    <inkml:brush xml:id="br0">
      <inkml:brushProperty name="width" value="0.025" units="cm"/>
      <inkml:brushProperty name="height" value="0.025" units="cm"/>
    </inkml:brush>
  </inkml:definitions>
  <inkml:trace contextRef="#ctx0" brushRef="#br0">15 226 4132,'-14'22'5070,"32"-45"4630,8-11-3549,138-156-4832,-161 192-1190,-2 13-98,-4 16 49,-17 33 56,15-52-230,1 0 0,0 1 0,0-1 1,1 1-1,-2 26 0,5-39-84,1 1 0,-1 0 1,0-1-1,0 1 1,0 0-1,1-1 0,-1 1 1,0 0-1,1-1 0,-1 1 1,1-1-1,-1 1 1,1-1-1,-1 1 0,1-1 1,-1 1-1,1-1 0,-1 1 1,1-1-1,-1 1 0,1-1 1,0 0-1,-1 1 1,1-1-1,0 0 0,-1 0 1,1 0-1,0 1 0,-1-1 1,1 0-1,0 0 0,0 0 1,-1 0-1,1 0 1,1-1-1,27-3-7846,-7-9-827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2.529"/>
    </inkml:context>
    <inkml:brush xml:id="br0">
      <inkml:brushProperty name="width" value="0.025" units="cm"/>
      <inkml:brushProperty name="height" value="0.025" units="cm"/>
    </inkml:brush>
  </inkml:definitions>
  <inkml:trace contextRef="#ctx0" brushRef="#br0">117 1 3748,'0'0'10094,"-5"11"-9261,-4 7-225,2 1 0,0 0-1,1 1 1,1-1 0,-5 41-1,8-33-466,2 1-1,5 46 0,-4-64-132,1 0 1,0 0-1,0-1 0,1 1 1,0 0-1,1-1 0,0 0 1,1 0-1,0 0 0,10 14 1,-15-23-2,0 0 0,0 1 0,1-1 0,-1 1 0,0-1 0,0 0 0,0 1 0,1-1 0,-1 0 0,0 1 0,0-1 0,1 0 0,-1 1 0,0-1 0,1 0 0,-1 0 0,0 1 0,1-1 0,-1 0 0,1 0 0,-1 0 0,0 0 0,1 1 0,-1-1 0,1 0 0,-1 0 0,1 0 0,-1 0 0,0 0 0,1 0 0,-1 0 0,1 0 0,-1 0 0,1 0 0,-1 0 1,1-1-1,0-15 231,-11-26-32,0 27 43,-1 0 0,0 0 0,-1 1 0,-27-24-1,2 1 793,37 37-1037,-1 0 1,1 0-1,0 0 0,0-1 0,0 1 0,0 0 0,0 0 1,0 0-1,0 0 0,0 0 0,0 0 0,0-1 0,0 1 1,0 0-1,0 0 0,0 0 0,0 0 0,0 0 0,0 0 1,0-1-1,0 1 0,0 0 0,0 0 0,0 0 0,0 0 1,1 0-1,-1 0 0,0 0 0,0-1 0,0 1 0,0 0 1,0 0-1,0 0 0,0 0 0,0 0 0,0 0 0,1 0 1,-1 0-1,0 0 0,0 0 0,0 0 0,0-1 0,0 1 1,0 0-1,1 0 0,-1 0 0,0 0 0,0 0 0,0 0 1,0 0-1,0 0 0,0 0 0,1 0 0,-1 0 0,0 0 0,0 0 1,0 1-1,0-1 0,0 0 0,0 0 0,1 0 0,-1 0 1,0 0-1,0 0 0,0 0 0,0 0 0,20 2 52,21 5-31,-41-7-22,21 3-445,0-1 0,0 0 0,24-2 0,25-9-5253,-29-2 485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4.233"/>
    </inkml:context>
    <inkml:brush xml:id="br0">
      <inkml:brushProperty name="width" value="0.025" units="cm"/>
      <inkml:brushProperty name="height" value="0.025" units="cm"/>
    </inkml:brush>
  </inkml:definitions>
  <inkml:trace contextRef="#ctx0" brushRef="#br0">41 1 13485,'0'0'6982,"-35"56"-5476,31-45-481,2-3-577,2-7-384,5-1-800,10-2-1314,4-15-1250,0-4-3874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4.608"/>
    </inkml:context>
    <inkml:brush xml:id="br0">
      <inkml:brushProperty name="width" value="0.025" units="cm"/>
      <inkml:brushProperty name="height" value="0.025" units="cm"/>
    </inkml:brush>
  </inkml:definitions>
  <inkml:trace contextRef="#ctx0" brushRef="#br0">31 1 2114,'0'0'22245,"3"9"-21690,-1 2-467,-1 0 0,0 0 0,-1 0 1,0-1-1,0 1 0,-1 0 0,-1 0 0,0 0 0,0 0 0,-1-1 0,-7 17 0,6-14-60,1-5 26,0 0 1,1 0 0,0 0-1,1 1 1,0-1-1,0 1 1,0 10 0,2-18-55,0 0 1,0 0 0,0 0 0,0 0 0,0-1 0,0 1-1,1 0 1,-1 0 0,0-1 0,0 1 0,1 0-1,-1-1 1,0 1 0,1-1 0,-1 0 0,0 1 0,1-1-1,-1 0 1,1 0 0,-1 0 0,0 0 0,1 0-1,-1 0 1,1 0 0,0-1 0,42-3-1085,-33 1-237,-1 0-1,0-1 0,0 0 0,19-12 0,4-5-5879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4.948"/>
    </inkml:context>
    <inkml:brush xml:id="br0">
      <inkml:brushProperty name="width" value="0.025" units="cm"/>
      <inkml:brushProperty name="height" value="0.025" units="cm"/>
    </inkml:brush>
  </inkml:definitions>
  <inkml:trace contextRef="#ctx0" brushRef="#br0">81 0 1858,'0'0'14990,"-10"8"-13143,7-5-1760,-7 6 485,0 0 1,1 0-1,-10 14 0,17-21-482,0 0 1,0 0-1,0 0 0,1 0 0,-1 1 0,1-1 0,0 1 0,0-1 0,-1 1 0,2 0 1,-1-1-1,0 1 0,1 0 0,-1 0 0,1 0 0,0-1 0,0 1 0,0 0 0,0 0 1,0 0-1,1-1 0,-1 1 0,1 0 0,0 0 0,1 3 0,0-4-53,-1 0-1,1 0 1,0-1-1,-1 1 1,1-1 0,0 0-1,0 1 1,0-1-1,0 0 1,1 0-1,-1 0 1,0 0 0,0-1-1,1 1 1,-1-1-1,0 1 1,0-1-1,1 0 1,-1 0-1,1 0 1,-1 0 0,0 0-1,1 0 1,-1-1-1,4-1 1,-2 2 124,0-1 1,0 0-1,0 0 1,-1-1 0,1 1-1,0-1 1,-1 0-1,1 0 1,-1 0-1,0 0 1,0-1-1,0 1 1,0-1-1,4-5 1,-5 7-110,-1 0 0,0-1 0,0 1 0,0-1 0,0 1 0,0-1 0,0 1 0,-1-1 0,1 0 0,0 1 0,-1-1 0,1 0 0,-1 0 0,0 1 0,1-1 0,-1 0 0,0 0 0,0 1 0,0-1 0,0 0 1,-1 0-1,1 0 0,0 1 0,-1-1 0,0 0 0,1 1 0,-1-1 0,0 0 0,1 1 0,-1-1 0,0 1 0,0-1 0,-1 1 0,1-1 0,-2-1 0,-1 1-23,0-1 1,-1 1 0,1 0-1,-1 1 1,1-1 0,-1 1-1,1 0 1,-1 0 0,0 0-1,0 0 1,1 1 0,-7 0-1,11 0-45,-1 0 0,0 0 0,1 0-1,-1 0 1,1 0 0,-1 0 0,0 0-1,1 0 1,-1 0 0,1 0 0,-1 0 0,0 0-1,1 1 1,-1-1 0,1 0 0,-1 0 0,1 1-1,-1-1 1,1 0 0,-1 1 0,1-1-1,-1 0 1,1 1 0,0-1 0,-1 1 0,1-1-1,-1 1 1,1-1 0,0 1 0,0-1 0,-1 1-1,1-1 1,0 1 0,0-1 0,0 1-1,-1 0 1,1-1 0,0 1 0,0-1 0,0 1-1,0 0 1,0-1 0,0 1 0,0-1 0,0 1-1,1 0 1,-1 0-213,0 1 0,1-1 0,-1 0 0,1 0 1,0 0-1,-1 0 0,1 0 0,0 0 0,0 0 0,-1 0 0,1 0 0,0 0 0,0 0 0,0 0 0,0-1 0,0 1 1,0 0-1,0-1 0,1 1 0,-1-1 0,0 1 0,2 0 0,17 1-4794,4-1-3204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5.305"/>
    </inkml:context>
    <inkml:brush xml:id="br0">
      <inkml:brushProperty name="width" value="0.025" units="cm"/>
      <inkml:brushProperty name="height" value="0.025" units="cm"/>
    </inkml:brush>
  </inkml:definitions>
  <inkml:trace contextRef="#ctx0" brushRef="#br0">132 1 14798,'0'0'3710,"-8"3"-1356,7-3-2310,-9 4 764,0 0 0,0 1 0,-17 11 0,25-15-727,0 0 1,1 1-1,-1-1 1,1 0-1,-1 1 1,1-1 0,0 1-1,-1-1 1,1 1-1,0 0 1,0-1-1,0 1 1,1 0-1,-2 3 1,2-4-97,0 0 1,0 1-1,0-1 1,0 0-1,0 1 1,1-1-1,-1 0 1,0 1-1,1-1 1,-1 0-1,1 0 1,0 0-1,-1 1 1,1-1-1,0 0 1,0 0-1,-1 0 1,1 0-1,0 0 1,0 0-1,0-1 1,0 1-1,0 0 1,1 0-1,1 0 1,4 4-126,0 1 0,0 0 0,0 0 0,-1 0 0,0 1 0,0 0 0,-1 0 0,0 1 0,0-1 0,0 1 0,-1 0 0,0 1 0,-1-1 0,0 1 0,0-1 0,-1 1 0,0 0 0,-1 0 0,2 13 0,-3-14 290,-1 0 0,1 0 0,-1 0 0,0-1 0,-1 1 0,0 0 0,0-1 0,-1 1 0,0-1 0,0 0 0,-1 0 0,0 0 0,0 0 0,-9 10 0,12-15 36,0 0 1,-1 0-1,1 0 1,-1-1-1,1 1 1,-1 0-1,0-1 1,0 1-1,0-1 1,0 0-1,0 1 1,0-1-1,0 0 1,0 0-1,0-1 1,-1 1-1,1 0 1,0-1-1,0 1 1,-1-1-1,1 0 1,0 0-1,-1 0 1,-3 0-1,3-1-82,0-1 1,1 1-1,-1 0 0,1-1 0,-1 0 0,1 0 0,0 0 0,-1 0 0,1 0 1,0 0-1,0 0 0,1-1 0,-1 1 0,0-1 0,1 1 0,-1-1 0,1 1 1,-2-6-1,0-1-120,0 1 1,0 0-1,1-1 1,0 0-1,0 1 1,1-1-1,0 0 1,0 0 0,2-14-1,-1 19-273,1-1 1,0 1-1,0 0 0,1-1 0,-1 1 0,1 0 1,0 0-1,0 0 0,0 0 0,0 1 0,1-1 1,0 0-1,-1 1 0,1 0 0,1-1 0,-1 1 1,0 1-1,1-1 0,-1 0 0,8-3 1,43-21-8142,-26 12 812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5.941"/>
    </inkml:context>
    <inkml:brush xml:id="br0">
      <inkml:brushProperty name="width" value="0.025" units="cm"/>
      <inkml:brushProperty name="height" value="0.025" units="cm"/>
    </inkml:brush>
  </inkml:definitions>
  <inkml:trace contextRef="#ctx0" brushRef="#br0">111 55 14958,'0'0'10335,"-10"-3"-9865,7 2-429,0 0 0,0 1 1,0-1-1,0 0 0,0 1 0,-1 0 0,1 0 1,0 0-1,0 0 0,0 0 0,0 0 1,0 1-1,0 0 0,0-1 0,0 1 0,0 0 1,0 1-1,0-1 0,0 0 0,1 1 0,-1 0 1,1-1-1,-1 1 0,1 0 0,-1 0 0,1 0 1,0 1-1,0-1 0,0 1 0,0-1 0,-2 5 1,3-6-21,0 0 0,0 1 0,0-1-1,0 0 1,1 0 0,-1 1 0,0-1 0,0 1 0,1-1 0,-1 1 0,1-1 0,-1 1 0,1-1 0,0 1 0,0-1 0,-1 1 0,1-1 0,0 1 0,0 0 0,1-1 0,-1 3 0,1-3-7,0-1-1,0 1 1,0 0 0,-1 0-1,1-1 1,0 1 0,0-1 0,0 1-1,0-1 1,0 0 0,1 1 0,-1-1-1,0 0 1,0 0 0,0 1-1,0-1 1,0 0 0,0 0 0,0 0-1,1 0 1,-1-1 0,1 1-1,14-3-74,-1 0-1,0-1 1,16-6-1,-23 7-148,14-6-296,-16 7 438,-1-1 0,1 1 1,0 0-1,-1 0 0,1 1 1,0-1-1,0 1 0,0 0 0,0 1 1,0 0-1,9 0 0,-14 1 87,0 0-1,-1 0 0,1 0 1,0-1-1,-1 1 1,1 0-1,-1 0 0,1 0 1,-1 0-1,1 0 1,-1 0-1,0 0 0,0 0 1,1 0-1,-1 0 0,0 0 1,0 0-1,0 0 1,0 0-1,0 0 0,0 0 1,-1 1-1,1-1 0,0 0 1,-1 1-1,-5 27 2059,11-44-660,0-2-1380,-2 7-84,0 0 0,1 1 0,0-1 0,8-13 1,-10 24-22,0 0 0,0 0 0,0-1 1,0 1-1,0 0 0,0 0 0,0 1 1,0-1-1,0 0 0,0 1 0,-1-1 0,3 3 1,13 9-56,-12-11 116,0-1-1,0 1 1,-1-1-1,1 0 1,0 0-1,0-1 1,0 1-1,0-1 1,0 0-1,0-1 1,0 1 0,0-1-1,0 0 1,0 0-1,8-3 1,-10 3 21,0-1 0,-1 1 0,1-1 0,0 1 0,-1-1 0,1 0 0,-1 0 1,0 0-1,0 0 0,1 0 0,-1 0 0,-1-1 0,1 1 0,0-1 0,-1 0 0,1 1 1,-1-1-1,0 0 0,1 0 0,-2 0 0,1 0 0,0 0 0,0 0 0,-1 0 0,0 0 0,0-4 1,-3 4 7,-6 8 8,-3 8 24,9-8 59,0-1-1,0 1 0,0 0 0,1 0 0,0 0 1,0 1-1,0-1 0,1 0 0,-1 1 1,1-1-1,0 8 0,1-11-249,0 0-1,0 0 1,1 0 0,-1 0 0,0 0-1,1-1 1,-1 1 0,1 0 0,0 0-1,0-1 1,0 1 0,0 0 0,0-1-1,2 3 1,-1-2-682,-1 0 1,1-1-1,0 1 1,0-1-1,1 0 1,-1 0-1,0 0 1,0 0-1,0 0 1,1 0-1,-1 0 1,1-1-1,4 1 1,2 0-8610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6.752"/>
    </inkml:context>
    <inkml:brush xml:id="br0">
      <inkml:brushProperty name="width" value="0.025" units="cm"/>
      <inkml:brushProperty name="height" value="0.025" units="cm"/>
    </inkml:brush>
  </inkml:definitions>
  <inkml:trace contextRef="#ctx0" brushRef="#br0">10 65 13004,'0'0'8643,"6"12"-7383,-2-3-1032,0 1-1,0-1 1,-1 1 0,0 0-1,0 0 1,-1 0 0,-1 0-1,0 0 1,0 0 0,-1 1-1,0-1 1,-1 0 0,0 0-1,0 0 1,-1 0 0,-4 11-1,1-6-142,-12 27 1358,17-42-1433,0 0 1,0 0 0,0 0 0,0 0 0,0 1-1,0-1 1,0 0 0,0 0 0,0 0 0,0 0-1,0 0 1,0 0 0,0 0 0,0 1-1,0-1 1,0 0 0,0 0 0,-1 0 0,1 0-1,0 0 1,0 0 0,0 0 0,0 0-1,0 0 1,0 0 0,0 1 0,-1-1 0,1 0-1,0 0 1,0 0 0,0 0 0,0 0 0,0 0-1,0 0 1,-1 0 0,1 0 0,0 0-1,0 0 1,0 0 0,0 0 0,0 0 0,0 0-1,-1 0 1,1-1 0,0 1 0,0 0-1,0 0 1,0 0 0,0 0 0,0 0 0,0 0-1,-1 0 1,1 0 0,0 0 0,0 0 0,0 0-1,0-1 1,0 1 0,0 0 0,0 0-1,0 0 1,0 0 0,0 0 0,0 0 0,0-1-1,0 1 1,0 0 0,-3-27 248,2 1-265,3-35-458,-2 60 445,1 1 1,-1-1-1,1 1 0,0-1 0,-1 1 0,1-1 1,0 1-1,-1 0 0,1-1 0,0 1 0,-1 0 0,1 0 1,0-1-1,0 1 0,-1 0 0,1 0 0,0 0 1,0 0-1,-1 0 0,1 0 0,0 0 0,0 0 0,0 0 1,-1 0-1,1 1 0,0-1 0,-1 0 0,2 1 1,31 8-39,-24-6 77,-3-1-18,0-1-1,-1 0 1,1 0-1,0-1 0,0 1 1,0-1-1,0 0 0,0-1 1,0 0-1,0 0 1,0 0-1,0 0 0,0-1 1,-1 0-1,1 0 1,-1-1-1,1 1 0,-1-1 1,0-1-1,0 1 0,5-5 1,-5 2 24,0 0 0,0 0-1,-1 0 1,0 0 0,0-1 0,-1 1 0,1-1 0,-1 0-1,-1 0 1,0 0 0,0-1 0,0 1 0,-1 0 0,0-1-1,0 1 1,-1-13 0,0 16-25,0 1 0,0 0-1,0 0 1,-1-1 0,1 1-1,-1 0 1,0 0 0,0 0 0,0 0-1,0 0 1,-1 0 0,-2-4 0,4 6-3,0 1 1,-1-1 0,1 1-1,-1-1 1,1 1 0,-1 0 0,0-1-1,1 1 1,-1-1 0,1 1 0,-1 0-1,0 0 1,1-1 0,-1 1 0,0 0-1,1 0 1,-1 0 0,0 0-1,1 0 1,-1 0 0,0 0 0,0 0-1,0 0 1,-1 1 0,0 0-1,0-1 1,0 1 0,0 0-1,0 0 1,0 1 0,1-1-1,-1 0 1,0 0 0,1 1-1,-3 2 1,-6 7 142,1 1 1,1-1-1,-1 1 1,-8 19-1,15-26-93,-1 0 1,1 0-1,0 0 0,0 1 0,0-1 0,1 1 1,0-1-1,0 1 0,0-1 0,1 1 1,0 0-1,0-1 0,0 1 0,2 8 0,-1-12-43,0-1 0,0 1-1,0-1 1,0 1 0,0-1-1,0 0 1,0 1 0,0-1-1,1 0 1,-1 0 0,1 0-1,-1 0 1,1 0 0,-1 0-1,1 0 1,-1-1-1,1 1 1,0 0 0,-1-1-1,1 1 1,0-1 0,0 0-1,-1 0 1,3 1 0,52 0-758,-40-2-52,-15 1 754,1 0 0,0-1 0,0 1 0,-1 1 0,1-1 0,0 0 0,0 0 0,-1 1 0,1-1 0,0 1 0,-1-1 0,1 1 0,0 0 0,-1-1 0,1 1 1,-1 0-1,1 0 0,-1 0 0,2 2 0,-2-1 73,-1-1 1,1 1 0,-1-1 0,0 1-1,0 0 1,1-1 0,-1 1 0,0 0-1,-1-1 1,1 1 0,0 0-1,0-1 1,-1 1 0,1-1 0,-1 1-1,1 0 1,-1-1 0,0 1 0,1-1-1,-1 0 1,0 1 0,-2 1 0,0 3-25,0-1 0,0 1 1,-1-1-1,0 0 0,0-1 1,0 1-1,-8 6 0,-14-1-2836,23-10 2115,0 0 0,0 0 1,0 0-1,0-1 0,0 1 1,1-1-1,-1 0 0,0 0 0,-5-2 1,-16-12-5967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7.081"/>
    </inkml:context>
    <inkml:brush xml:id="br0">
      <inkml:brushProperty name="width" value="0.025" units="cm"/>
      <inkml:brushProperty name="height" value="0.025" units="cm"/>
    </inkml:brush>
  </inkml:definitions>
  <inkml:trace contextRef="#ctx0" brushRef="#br0">0 1 14958,'0'0'6759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8.780"/>
    </inkml:context>
    <inkml:brush xml:id="br0">
      <inkml:brushProperty name="width" value="0.025" units="cm"/>
      <inkml:brushProperty name="height" value="0.025" units="cm"/>
    </inkml:brush>
  </inkml:definitions>
  <inkml:trace contextRef="#ctx0" brushRef="#br0">36 40 3587,'0'0'14574,"-6"1"-12470,-18 2-450,18-2-335,11 18 811,-5 18-1621,5 22 60,-5-58-568,0 0-1,1 0 0,-1 0 1,0 0-1,1 0 1,-1 0-1,1-1 0,0 1 1,-1 0-1,1 0 0,0 0 1,-1-1-1,1 1 0,0 0 1,0-1-1,0 1 0,-1-1 1,1 1-1,0-1 1,0 1-1,0-1 0,0 0 1,0 1-1,0-1 0,0 0 1,0 0-1,0 0 0,0 0 1,0 0-1,0 0 0,0 0 1,0 0-1,0 0 1,0 0-1,0 0 0,0-1 1,0 1-1,0 0 0,0-1 1,1 0-1,4-1 8,-1 0 0,0-1-1,0 1 1,0-1 0,0 0 0,4-4 0,16-17 71,-19 17-69,1 1 0,0-1-1,0 1 1,0 0-1,1 1 1,0-1-1,0 2 1,15-8-1,-22 12-14,-1 0 0,1-1 0,-1 1-1,1 0 1,-1 0 0,1 0 0,-1 0 0,1 0-1,-1 0 1,1 0 0,-1 0 0,1 0 0,0 0-1,-1 1 1,1-1 0,-1 0 0,1 0 0,-1 0-1,1 1 1,-1-1 0,0 0 0,1 1 0,-1-1-1,1 0 1,-1 1 0,1-1 0,-1 0 0,0 1-1,1-1 1,-1 1 0,0-1 0,0 1 0,1-1-1,-1 1 1,0 0 0,3 21 70,0-2 181,-2-20-236,0 0 1,0 0 0,-1 0 0,1 0 0,0 0 0,0 0 0,0 0-1,0-1 1,0 1 0,0 0 0,-1 0 0,1-1 0,0 1-1,0 0 1,0-1 0,-1 1 0,1-1 0,0 1 0,-1-1 0,1 1-1,0-1 1,-1 0 0,1 1 0,-1-1 0,1 0 0,-1 1-1,1-2 1,22-21 97,-14 14-103,0 0 0,1 0 0,-1 1 1,2 0-1,17-11 0,-27 67-411,-15 9 689,17-58-226,-1 1-1,1-1 0,0 0 1,-1-1-1,1 1 0,-1 0 0,1-1 1,-1 1-1,0-1 0,3-2 1,101-97-15,-110 131-517,-6-6 545,7-18-35,0 0-1,0-1 1,1 1 0,0 0-1,0 1 1,0-1 0,1 0-1,0 1 1,0-1 0,0 0-1,1 8 1,3-13 1,-1-1 1,1 1-1,0-1 1,-1 0-1,1 1 1,0-1-1,0 0 1,-1-1-1,1 1 1,0 0-1,3-2 1,3-1-4,-1 0 1,1-1 0,-1 0 0,0 0-1,0-1 1,-1 0 0,12-10-1,48-47-506,-59 54 282,-9 21-267,-1-8 688,1-14-168,1 8-46,-36 10-170,35-9 153,1 0 0,-1 1 0,0-1 0,1 0 0,-1 0 0,1 0 0,-1 0 1,0 1-1,1-1 0,-1 0 0,1 0 0,-1 1 0,1-1 0,-1 0 0,1 1 0,-1-1 0,1 1 0,-1-1 0,1 1 0,0-1 0,-1 1 0,1-1 0,-1 1 0,1-1 0,0 1 0,0-1 0,-1 1 0,1 0 0,0-1 0,0 1 0,0-1 0,0 1 0,0 0 0,0-1 0,0 1 0,0 0 0,0-1 0,0 1 0,0-1 1,0 1-1,0 0 0,0-1 0,1 1 0,-1-1 0,0 1 0,0 0 0,1-1 0,-1 1 0,0-1 0,1 1 0,-1-1 0,1 1 0,-1-1 0,0 0 0,2 1 0,24 10-37,-23-10 33,0-1 1,-1 1 0,1 0 0,-1 0-1,1 0 1,0 0 0,-1 0-1,0 0 1,1 1 0,3 3 0,-4-4 10,-1 1 0,1 0 0,-1-1 0,1 0 0,-1 1 0,1-1 0,0 0 0,0 0 0,-1 0 0,1 0 0,0 0 0,0 0 0,0 0 0,0-1 1,0 1-1,0-1 0,0 0 0,1 1 0,-1-1 0,0 0 0,0 0 0,0 0 0,0-1 0,0 1 0,0 0 0,0-1 0,0 1 0,0-1 0,0 0 0,0 0 1,0 0-1,0 0 0,0 0 0,3-2 0,-2 0 6,0 0 0,-1 0 0,1 0 1,-1 0-1,1 0 0,-1-1 0,0 1 1,0-1-1,-1 0 0,1 1 0,-1-1 1,1 0-1,-1 0 0,0 0 0,-1 0 1,1 0-1,-1-5 0,0 8-12,0 0-1,0 0 1,0 1-1,0-1 1,0 0-1,0 0 1,0 1-1,0-1 1,0 0-1,0 0 1,0 1-1,0-1 1,0 0 0,1 0-1,-1 1 1,0-1-1,1 0 1,-1 1-1,0-1 1,1 0-1,-1 1 1,1-1-1,-1 1 1,1-1-1,-1 1 1,1-1 0,-1 1-1,2-1 1,17 6-18,9 4 92,-20-7 0,1-1 1,0 0-1,0 0 0,0-1 1,1-1-1,-1 1 1,0-1-1,-1-1 1,1 0-1,0 0 1,0-1-1,-1 0 0,1 0 1,-1-1-1,0 0 1,0 0-1,7-6 1,-26 65-513,11-55 438,1 1 0,-1-1 0,1 1 0,-1-1 0,1 1 0,-1 0 1,1-1-1,-1 0 0,1 1 0,0-1 0,-1 1 0,1-1 0,0 0 0,0 0 0,-1 1 0,1-1 0,0 0 1,0 0-1,-1 0 0,1 0 0,0 0 0,0 0 0,-1 0 0,1 0 0,1 0 0,29 0 56,-23 0-34,14-1-40,1-1-1,30-7 1,9-7-3109,-61 15 3033,-1 1 0,0 0 0,0 0 0,0 0 0,1 0 0,-1 0 0,0 0-1,0 0 1,0-1 0,0 1 0,1 0 0,-1 0 0,0 0 0,0 0 0,0-1 0,0 1 0,0 0-1,0 0 1,1 0 0,-1-1 0,0 1 0,0 0 0,0 0 0,0 0 0,0-1 0,0 1-1,0 0 1,0 0 0,0 0 0,0-1 0,0 1 0,0 0 0,0 0 0,0-1 0,0 1 0,0 0-1,0 0 1,0 0 0,-1-1 0,1 1 0,0 0 0,0 0 0,0 0 0,0-1 0,0 1-1,0 0 1,-1 0 0,1 0 0,0 0 0,0 0 0,0-1 0,-1 1 0,1 0 0,0 0 0,0 0-1,0 0 1,-1 0 0,1 0 0,0 0 0,-13-8-3185,13 8 3220,-17-10-5482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39.123"/>
    </inkml:context>
    <inkml:brush xml:id="br0">
      <inkml:brushProperty name="width" value="0.025" units="cm"/>
      <inkml:brushProperty name="height" value="0.025" units="cm"/>
    </inkml:brush>
  </inkml:definitions>
  <inkml:trace contextRef="#ctx0" brushRef="#br0">5 9 11563,'-5'-7'6118,"5"5"-3812,9 2-2274,3 5-32,3 1-1281,-1-3-4773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0.198"/>
    </inkml:context>
    <inkml:brush xml:id="br0">
      <inkml:brushProperty name="width" value="0.025" units="cm"/>
      <inkml:brushProperty name="height" value="0.025" units="cm"/>
    </inkml:brush>
  </inkml:definitions>
  <inkml:trace contextRef="#ctx0" brushRef="#br0">124 204 1505,'0'0'16832,"3"-9"-15171,6-30-252,-8 38-1336,-1 0 0,0 0 0,0 0 0,1 0 0,-1 0-1,0 0 1,0 0 0,0 0 0,0 0 0,0 0 0,-1 0 0,1 0 0,0 0 0,0 0 0,-1 0 0,1 1 0,-1-1 0,1 0 0,0 0-1,-1 0 1,0 0 0,1 0 0,-1 1 0,1-1 0,-1 0 0,0 1 0,0-1 0,1 0 0,-1 1 0,0-1 0,0 1 0,0-1-1,0 1 1,0-1 0,1 1 0,-1 0 0,0 0 0,0-1 0,0 1 0,0 0 0,0 0 0,0 0 0,0 0 0,0 0 0,0 0-1,0 0 1,0 0 0,-1 1 0,-3-1-2,0 1-1,0-1 1,1 1-1,-1 0 1,0 1-1,1-1 1,-9 4-1,6 1-75,0-1 0,1 1 0,-1 1-1,-10 12 1,15-17 1,1 0 0,-1 1 0,0-1 0,0 1 0,1-1 0,-1 1 0,1-1 0,0 1 0,0 0 0,0 0 0,0-1 0,1 1 1,-1 0-1,1 0 0,-1 0 0,1 0 0,0 0 0,0 4 0,1-6 14,0-1 1,0 1 0,0-1 0,-1 0-1,1 1 1,0-1 0,0 1-1,0-1 1,0 0 0,0 0 0,0 0-1,0 1 1,0-1 0,0 0-1,0 0 1,0 0 0,-1 0-1,1-1 1,0 1 0,0 0 0,0 0-1,0 0 1,0-1 0,0 1-1,1-1 1,24-8 394,-9 0-230,0 0 1,-1-2-1,0 0 1,-1 0-1,0-2 1,20-21-1,-13 10-9,-1-1-1,-2 0 0,18-31 1,-37 56-174,1 0 1,-1 0-1,0 0 1,0 0-1,0 0 1,0 0-1,0 0 1,0 0-1,0 0 1,0 0-1,0 0 1,1 0-1,-1 0 1,0 0-1,0 0 0,0 0 1,0 0-1,0 0 1,0 0-1,0 0 1,0 0-1,1 0 1,-1 0-1,0 0 1,0 0-1,0 0 1,0 0-1,0 0 1,0 0-1,0 0 1,0 0-1,0 0 1,1 0-1,-1 0 0,0 0 1,0 0-1,0 0 1,0 0-1,0-1 1,-4 22-113,-10 27 130,-4-8-11,-9 25 145,25-60-117,1-1 0,-1 1-1,1 0 1,1-1 0,-1 1 0,1 0-1,-1-1 1,1 1 0,1 0 0,-1-1-1,2 7 1,-2-11-21,1 1-1,-1 0 0,1 0 0,0-1 1,-1 1-1,1-1 0,0 1 1,-1-1-1,1 1 0,0-1 1,0 1-1,0-1 0,0 1 0,-1-1 1,1 0-1,0 0 0,0 1 1,0-1-1,0 0 0,0 0 1,0 0-1,0 0 0,1 0 0,29-1 102,-24 0-69,8-1-17,0-1 0,0 0 0,0-1-1,0-1 1,-1-1 0,1 0-1,-2 0 1,1-2 0,-1 1-1,0-2 1,0 0 0,-1 0-1,0-1 1,-1-1 0,16-18-1,-27 28-20,1 1-1,-1 0 0,1-1 1,-1 1-1,1-1 0,-1 1 1,0-1-1,1 1 0,-1-1 1,0 1-1,0-1 0,1 1 0,-1-1 1,0 1-1,0-1 0,0 1 1,1-1-1,-1 0 0,0 1 1,0-1-1,0 1 0,0-1 1,0 0-1,0 1 0,-1-1 0,1 1 1,0-1-1,0 0 0,0 1 1,0-1-1,-1 1 0,1-2 1,-20 3-65,-24 17-40,39-15 94,-15 8 132,2 1 0,0 1-1,0 1 1,-21 22 0,39-36-119,0 0 0,0 0 0,0 0 0,-1 0 0,1 0 0,0 1 0,0-1 0,0 0 0,0 0 0,0 0 0,-1 0 0,1 1 0,0-1 0,0 0 0,0 0 0,0 0 0,0 1 0,0-1 0,0 0-1,0 0 1,0 0 0,0 1 0,0-1 0,0 0 0,0 0 0,0 0 0,0 1 0,0-1 0,0 0 0,0 0 0,0 0 0,0 1 0,0-1 0,0 0 0,0 0 0,0 0 0,0 1 0,1-1 0,-1 0 0,0 0 0,0 0 0,0 0 0,0 1 0,0-1 0,1 0 0,-1 0 0,0 0 0,0 0 0,0 0 0,1 1 0,16 1 79,19-7-23,30-15-217,-54 15 39,1 0 1,0 1 0,0 1-1,1 0 1,25-2 0,-38 5 110,0 1 1,0-1 0,0 1 0,0 0 0,-1-1 0,1 1 0,0 0 0,0 0 0,-1-1 0,1 1-1,-1 0 1,1 0 0,0 0 0,-1 0 0,1 0 0,-1 0 0,0 0 0,1 0 0,-1 0-1,0 0 1,0 0 0,0 0 0,0 0 0,1 0 0,-1 0 0,-1 0 0,1 0 0,0 0-1,0 0 1,0 0 0,0 1 0,-1 0 0,3 22 49,-2-23-35,0-1 0,0 1 1,0-1-1,0 1 1,1 0-1,-1-1 1,0 1-1,0-1 0,1 1 1,-1-1-1,0 1 1,1-1-1,-1 0 1,1 1-1,-1-1 0,0 1 1,1-1-1,-1 0 1,1 1-1,-1-1 1,1 0-1,-1 0 0,1 1 1,-1-1-1,1 0 1,0 0-1,-1 0 1,1 0-1,-1 0 0,1 1 1,0-1-1,3-1 36,-1 0 0,1 0 0,-1-1-1,1 1 1,-1-1 0,1 1 0,-1-1 0,0 0 0,0 0-1,0-1 1,0 1 0,-1 0 0,1-1 0,0 0-1,-1 0 1,0 0 0,0 0 0,0 0 0,0 0 0,2-4-1,-2 4-3,-1 0 0,1 0 0,0 0 0,-1 0 0,0 0 0,0 0 0,0-1 0,0 1 0,0 0 0,-1 0 0,1-1 0,-1 1 0,0-1 0,0 1 0,0 0 0,0-1 0,-1 1-1,0-1 1,1 1 0,-1 0 0,0 0 0,-3-6 0,4 9-71,0-1 1,0 1-1,1 0 0,-1-1 0,0 1 1,0 0-1,0 0 0,1-1 0,-1 1 1,0 0-1,0-1 0,1 1 0,-1 0 1,0 0-1,0-1 0,1 1 0,-1 0 1,0 0-1,1 0 0,-1 0 0,0-1 1,1 1-1,-1 0 0,1 0 0,-1 0 1,0 0-1,1 0 0,-1 0 0,0 0 1,1 0-1,-1 0 0,0 0 0,1 0 1,-1 0-1,1 0 0,-1 0 0,0 0 1,1 1-1,31-2-2435,-10 0-1266,3-3-1497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2.887"/>
    </inkml:context>
    <inkml:brush xml:id="br0">
      <inkml:brushProperty name="width" value="0.025" units="cm"/>
      <inkml:brushProperty name="height" value="0.025" units="cm"/>
    </inkml:brush>
  </inkml:definitions>
  <inkml:trace contextRef="#ctx0" brushRef="#br0">115 6 10154,'0'0'3112,"-10"7"-331,3-2-2558,-6 3 626,1 1 0,-1 1 0,-15 15 1,25-22-743,0 0 1,1 1-1,-1-1 1,0 0-1,1 1 1,0 0 0,0-1-1,0 1 1,0 0-1,1 0 1,-1 0-1,1 0 1,0 1 0,0-1-1,1 0 1,-1 0-1,1 1 1,0-1-1,1 7 1,-1-9-88,1-1 0,0 1 0,-1 0 0,1-1 0,0 1 0,0-1 0,0 1 0,0-1 0,0 0 1,0 1-1,1-1 0,-1 0 0,0 0 0,1 0 0,-1 0 0,1 0 0,-1 0 0,1 0 0,-1 0 0,1-1 0,-1 1 0,1-1 0,0 1 0,0-1 0,-1 0 0,3 1 0,53 2 769,-46-4-544,-4 1-125,-1-1-1,0 0 1,0 0 0,0-1-1,0 1 1,0-2 0,0 1-1,0 0 1,-1-1 0,1 0 0,-1-1-1,0 1 1,0-1 0,0 0-1,0 0 1,-1 0 0,0-1 0,0 0-1,0 0 1,0 0 0,-1 0-1,0 0 1,0-1 0,0 1 0,0-1-1,-1 0 1,0 0 0,-1 0-1,1 0 1,-1 0 0,0 0 0,0-11-1,-2 15-87,0-1 0,1 1 0,-1 0 0,0 0-1,-1 0 1,1 0 0,0 0 0,-1 0 0,1 0 0,-1 0 0,1 1 0,-1-1-1,0 0 1,0 1 0,0 0 0,0-1 0,0 1 0,0 0 0,0 0-1,0 0 1,-1 0 0,1 0 0,0 1 0,0-1 0,-1 1 0,1-1-1,0 1 1,-1 0 0,-3 0 0,-11-1-54,-1 0 1,-29 3-1,42-2 23,-26 8-126,31-8-27,-1 0 0,0 0 0,0 1-1,1-1 1,-1 0 0,0 1 0,0-1 0,1 1 0,-1-1-1,1 1 1,-1-1 0,0 1 0,1-1 0,-1 1 0,1-1-1,-1 1 1,1 0 0,0-1 0,-1 1 0,1 0 0,-1 0-1,1-1 1,0 1 0,0 0 0,0 0 0,-1-1 0,1 1-1,0 0 1,0 0 0,0-1 0,0 1 0,0 0 0,0 0-1,1 1 1,5 1-4359,11-3-2680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0.999"/>
    </inkml:context>
    <inkml:brush xml:id="br0">
      <inkml:brushProperty name="width" value="0.025" units="cm"/>
      <inkml:brushProperty name="height" value="0.025" units="cm"/>
    </inkml:brush>
  </inkml:definitions>
  <inkml:trace contextRef="#ctx0" brushRef="#br0">42 209 3651,'7'0'673,"0"-2"0,0 1 0,-1-1-1,1 0 1,0 0 0,-1-1 0,1 0 0,-1 0-1,0 0 1,0-1 0,0 0 0,0 0-1,9-9 1,-11 9-67,0 1 1,-1-1-1,1 0 0,-1 0 0,1 0 1,-1 0-1,0 0 0,-1-1 0,1 0 0,-1 1 1,0-1-1,0 0 0,0 0 0,-1 0 1,0 0-1,0 0 0,0-1 0,0-9 1,-2 14-562,1 0 0,-1 0 1,0-1-1,1 1 0,-1 0 1,0 0-1,0 0 1,0 0-1,0 0 0,0 0 1,0 1-1,0-1 1,0 0-1,0 0 0,0 1 1,-1-1-1,1 1 0,0-1 1,0 1-1,-1 0 1,1-1-1,0 1 0,-1 0 1,1 0-1,0 0 0,-1 0 1,1 0-1,0 0 1,-1 0-1,-1 1 0,-3-1-53,1 0 0,0 1 0,-1 0 0,1 0 0,0 0 0,-10 5 0,7 0-2,0 0-1,0 0 1,0 1 0,1 0-1,0 1 1,1 0-1,0 0 1,0 0-1,0 1 1,1 0 0,1 0-1,-1 0 1,1 0-1,1 1 1,0 0-1,0-1 1,1 1 0,0 0-1,1 1 1,0 12-1,1-21 16,1-1 0,-1 0 0,0 1-1,1-1 1,0 0 0,-1 1 0,1-1-1,0 0 1,-1 0 0,1 0 0,0 0-1,0 1 1,0-1 0,0 0 0,0-1-1,0 1 1,0 0 0,1 0 0,-1 0 0,0-1-1,0 1 1,1-1 0,-1 1 0,0-1-1,1 1 1,-1-1 0,1 0 0,-1 1-1,0-1 1,1 0 0,-1 0 0,1 0-1,-1 0 1,0-1 0,1 1 0,1-1-1,4 1 115,0-1-1,0 0 0,0 0 0,-1 0 1,1-1-1,9-4 0,-6 0 87,1 0 1,-1 0-1,-1-1 0,0 0 1,0-1-1,0 0 0,-1 0 1,0-1-1,0 0 1,10-17-1,-13 18-143,-1 0 0,1 0 0,-2-1 0,1 0 0,-1 1 1,0-1-1,-1 0 0,0-1 0,0 1 0,-1 0 0,0 0 0,-1-1 0,-1-18 0,1 27-123,0 0 0,0 0 0,0 1 0,-1-1 0,1 0 0,0 0 0,0 0 0,-1 0 0,1 0 0,0 1 0,-1-1 0,1 0 0,-1 0 0,1 1 0,-1-1 0,1 0 0,-1 0 0,1 1 0,-1-1 0,0 1 0,1-1 0,-1 1-1,0-1 1,0 1 0,1-1 0,-1 1 0,0-1 0,0 1 0,0 0 0,0 0 0,1-1 0,-1 1 0,0 0 0,0 0 0,0 0 0,0 0 0,0 0 0,0 0 0,1 0 0,-1 0 0,0 0 0,0 1 0,0-1 0,0 0 0,0 0 0,0 1 0,-3 1-369,1-1 0,0 0 1,1 1-1,-1 0 1,0 0-1,0 0 1,1 0-1,-1 0 0,1 0 1,0 1-1,-3 3 1,-18 33-7227,13-21 2035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1.438"/>
    </inkml:context>
    <inkml:brush xml:id="br0">
      <inkml:brushProperty name="width" value="0.025" units="cm"/>
      <inkml:brushProperty name="height" value="0.025" units="cm"/>
    </inkml:brush>
  </inkml:definitions>
  <inkml:trace contextRef="#ctx0" brushRef="#br0">1 0 16239,'0'0'5237,"0"9"-4730,0 0-375,0-1 25,0 0-1,0 0 0,1-1 0,0 1 1,0 0-1,3 8 0,-3-14-134,0 0 1,0 1-1,0-1 0,0 0 0,0 0 0,1 0 1,-1 0-1,1 0 0,-1 0 0,1 0 1,0-1-1,0 1 0,0-1 0,0 1 0,0-1 1,0 1-1,0-1 0,0 0 0,1 0 1,-1 0-1,0-1 0,1 1 0,-1 0 1,1-1-1,-1 1 0,4-1 0,2 1 15,0-1-1,0 0 1,0 0-1,0-1 1,0 0-1,1 0 1,-2-1-1,1 0 1,0 0-1,0-1 1,-1 0-1,10-5 0,-2-2 5,0 0 0,0-1 0,-1-1-1,16-18 1,-29 29-196,-2 17-352,-9 21 432,7-31 146,1-1 0,0 1 1,1 0-1,0 0 0,-2 12 1,3-17-54,0-1 0,1 1 1,-1-1-1,0 1 0,0-1 1,0 1-1,0-1 0,0 1 1,1-1-1,-1 1 0,0-1 1,0 0-1,1 1 0,-1-1 1,0 1-1,1-1 0,-1 0 1,0 1-1,1-1 0,-1 0 1,0 1-1,1-1 1,-1 0-1,1 0 0,-1 1 1,1-1-1,-1 0 0,1 0 1,-1 0-1,1 1 0,0-1 1,22 0 608,20-12 123,8-24-500,-42 29-270,-1 0 0,2 1-1,-1 0 1,1 1 0,11-6-1,-21 11-46,1 0-1,-1 0 1,0 0-1,1 0 1,-1 0-1,0 0 1,1 0-1,-1 0 1,0 0-1,1 0 1,-1 0-1,0 0 1,1 0-1,-1 1 1,1-1-1,-1 0 1,0 0-1,0 0 1,1 0-1,-1 1 1,0-1-1,1 0 1,-1 0-1,0 1 1,0-1-1,1 0 1,-1 1-1,0-1 1,0 0-1,0 1 1,1-1-1,-1 0 0,0 1 1,0-1-1,0 0 1,0 1-1,0-1 1,0 0-1,0 1 1,0-1-1,0 0 1,0 1-1,3 26-1221,-2-7-1425,3-7-3544,2-8 167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2.325"/>
    </inkml:context>
    <inkml:brush xml:id="br0">
      <inkml:brushProperty name="width" value="0.025" units="cm"/>
      <inkml:brushProperty name="height" value="0.025" units="cm"/>
    </inkml:brush>
  </inkml:definitions>
  <inkml:trace contextRef="#ctx0" brushRef="#br0">123 179 10634,'0'0'5910,"-8"2"-4458,-4 1-1045,1 1 0,0 0 0,-19 9 0,27-11-298,-1-1 0,1 1 0,0 0 0,0 0 0,0 1 0,0-1 0,0 0 0,0 1 0,1 0 0,-1 0 0,1 0 0,0 0 0,-1 0 0,1 0 0,1 0 0,-1 1 0,0-1 0,-1 7 0,3-9-72,1 0 0,-1 0-1,1-1 1,-1 1 0,1 0 0,-1-1 0,1 1-1,-1 0 1,1-1 0,-1 1 0,1-1-1,0 1 1,0-1 0,-1 1 0,1-1-1,0 0 1,0 1 0,-1-1 0,1 0-1,0 0 1,0 1 0,0-1 0,0 0-1,-1 0 1,1 0 0,0 0 0,0 0-1,0 0 1,0 0 0,-1 0 0,3-1 0,31-1 537,-25 0-542,-1-1-1,0 0 1,0 0-1,0 0 1,-1-1 0,1-1-1,-1 1 1,13-11-1,20-12-374,-45 67-495,4-38 842,0 0-1,1 0 0,-1 1 1,1-1-1,0 0 1,0 0-1,0 1 0,0-1 1,0 0-1,0 0 1,0 1-1,1-1 0,0 4 1,0-5-1,-1 0 1,1 0-1,0 0 0,-1 0 1,1-1-1,0 1 1,-1 0-1,1 0 0,0 0 1,0-1-1,0 1 1,0 0-1,0-1 0,0 1 1,0-1-1,0 1 1,0-1-1,0 0 0,0 1 1,2-1-1,0 1-16,1-1 0,0 0 0,0-1 0,0 1 0,-1-1 0,1 1-1,0-1 1,0 0 0,-1-1 0,1 1 0,-1 0 0,1-1 0,-1 0 0,0 0 0,5-4 0,7-5-786,0-1 1,-2-1 0,0 0 0,0-1 0,-1 0 0,-1-1 0,0 0-1,-1-1 1,-1 0 0,10-22 0,-14 24 531,1-1-1,-2 0 1,0 0 0,2-19-1,-6 34 368,0 0 0,0 0 100,0 0-100,0 0 0,0 0-1,0 0 1,-1 0 0,1 0 0,0 0 0,0 0 0,0 0 0,0 0-1,0 1 1,0-1 0,0 0 0,0 0 0,0 0 0,0 0 0,0 0 0,-1 0-1,1 0 1,0 0 0,0 0 0,0 0 0,0 0 0,0 0 0,0-1-1,0 1 1,0 0 0,0 0 0,0 0 0,0 0 0,-1 0 0,1 0-1,0 0 1,0 0 0,0 0 100,0 0-100,0 0 0,0 0 0,0 0-1,0 0 1,0 0 0,0 0 0,0-1 0,0 1 0,0 0 0,0 0-1,0 0 1,0 0 0,0 0 0,0 0 0,-10 12 1053,-8 18-848,8-7-64,1 0 1,1 1-1,1-1 1,1 1-1,1 1 0,1-1 1,1 1-1,1 25 1,4-44 192,5-12 286,3-10 90,-4-2-519,0-1-1,-2 1 0,0-1 1,2-19-1,-5 41-344,0-1-1,0 0 0,0 0 1,0 1-1,1-1 0,-1 0 0,1 0 1,-1 0-1,1-1 0,0 1 1,0 0-1,0-1 0,0 1 1,0-1-1,4 2 0,-1 1 61,1 0-1,0 0 0,0-1 0,1 0 1,12 4-1,-12-6-38,1 0-1,-1 0 1,1 0 0,0-1 0,-1 0 0,1-1-1,-1 1 1,1-2 0,-1 1 0,11-4 0,-14 4 110,0-1 0,0 0 0,0 0 0,0 0 0,0-1 0,-1 1 0,1-1 0,-1 0 0,0 0 1,0 0-1,0-1 0,0 1 0,0-1 0,-1 1 0,1-1 0,-1 0 0,0 0 0,3-8 0,-6 4 659,-10 15-642,-11 15-176,18-16 153,0 0 1,1 0-1,0 0 1,0 1-1,0 0 1,-3 12 0,5-18-61,1 0 0,0 1 0,-1-1 0,1 0 0,0 1 0,0-1 0,0 0 0,0 1 0,0-1 0,0 0 0,0 1 1,0-1-1,0 0 0,1 1 0,-1-1 0,0 0 0,1 1 0,-1-1 0,1 0 0,0 0 0,-1 0 0,1 0 0,0 1 1,0-1-1,0 0 0,0 0 0,0 0 0,0-1 0,0 1 0,0 0 0,0 0 0,0-1 0,0 1 0,1 0 1,-1-1-1,0 1 0,0-1 0,1 1 0,-1-1 0,0 0 0,3 1 0,23 1-1771,1-4-3404,-5-4-1023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2.718"/>
    </inkml:context>
    <inkml:brush xml:id="br0">
      <inkml:brushProperty name="width" value="0.025" units="cm"/>
      <inkml:brushProperty name="height" value="0.025" units="cm"/>
    </inkml:brush>
  </inkml:definitions>
  <inkml:trace contextRef="#ctx0" brushRef="#br0">110 0 18546,'0'0'6555,"-2"11"-5674,-16 259-1223,17-237-103,-1-12-5794,-11-47 3384,-21-44 4222,24 52 512,0-1 0,-9-29 0,19 48-1828,0 0 0,0-1 0,0 1 0,1 0 1,-1 0-1,0 0 0,0-1 0,0 1 0,1 0 1,-1 0-1,0-1 0,0 1 0,0 0 0,1 0 1,-1 0-1,0 0 0,0 0 0,1-1 1,-1 1-1,0 0 0,1 0 0,-1 0 0,0 0 1,0 0-1,1 0 0,-1 0 0,0 0 0,1 0 1,-1 0-1,0 0 0,0 0 0,1 0 0,-1 0 1,0 0-1,1 0 0,-1 0 0,0 1 1,0-1-1,1 0 0,-1 0 0,0 0 0,0 0 1,1 1-1,-1-1 0,0 0 0,0 0 0,0 0 1,1 1-1,-1-1 0,22 10-495,-18-9 644,2 2-248,41 14-2561,-14-18-3542,-26-4 898,-2-6-3288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3.091"/>
    </inkml:context>
    <inkml:brush xml:id="br0">
      <inkml:brushProperty name="width" value="0.025" units="cm"/>
      <inkml:brushProperty name="height" value="0.025" units="cm"/>
    </inkml:brush>
  </inkml:definitions>
  <inkml:trace contextRef="#ctx0" brushRef="#br0">1 7 13421,'0'0'8616,"59"-6"-8200,-33 6-512,-3 0-1633,-3 0-3653,-3 4-6020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3.665"/>
    </inkml:context>
    <inkml:brush xml:id="br0">
      <inkml:brushProperty name="width" value="0.025" units="cm"/>
      <inkml:brushProperty name="height" value="0.025" units="cm"/>
    </inkml:brush>
  </inkml:definitions>
  <inkml:trace contextRef="#ctx0" brushRef="#br0">73 184 15214,'0'0'8899,"-9"8"-8311,6-6-562,-37 35 1102,38-35-1050,0 0 0,0-1-1,1 1 1,-1 0 0,1 1 0,-1-1 0,1 0 0,0 0 0,0 1 0,0-1 0,0 0 0,0 1 0,0-1 0,1 1 0,-1 0 0,1-1 0,0 1 0,0-1 0,0 1 0,0-1 0,0 1 0,1 3-1,0-5-49,0 0-1,0 0 0,0-1 0,1 1 0,-1 0 0,0-1 1,0 1-1,1-1 0,-1 1 0,0-1 0,1 1 0,-1-1 0,0 0 1,1 0-1,-1 0 0,1 0 0,-1 0 0,0 0 0,1 0 1,2-1-1,29-4 283,-25 2-408,0-1-1,-1 0 0,0 0 0,0 0 1,0-1-1,0 0 0,-1-1 0,0 1 0,0-1 1,0-1-1,-1 1 0,0-1 0,0 0 1,0 0-1,4-10 0,-9 16-237,-12 24-769,10-19 1106,-1 0 0,1 0 1,0 1-1,0-1 0,0 1 1,1-1-1,0 1 0,0 0 1,0 0-1,0-1 0,1 1 1,0 0-1,0 0 0,0 0 1,1 5-1,0-9 15,0 0-1,0 0 1,0-1-1,-1 1 1,1-1-1,0 1 1,0-1-1,0 1 1,0-1-1,0 1 1,0-1-1,0 0 1,0 1 0,1-1-1,-1 0 1,0 0-1,0 0 1,0 0-1,0 0 1,0 0-1,0 0 1,0-1-1,2 1 1,27-10 497,-21 3-458,1 0 0,-1-1-1,0 0 1,-1-1 0,0 0-1,-1-1 1,0 1 0,0-1-1,-1-1 1,0 1 0,7-18-1,-6 11-105,-1 0 0,-1-1 0,0 1 0,-2-1 0,0 0 0,2-35 0,-5 53 46,0 0 1,0-1-1,0 1 0,0 0 0,0 0 0,0 0 0,0 0 0,0-1 0,0 1 0,0 0 1,0 0-1,0 0 0,0-1 0,0 1 0,0 0 0,0 0 0,0 0 0,0-1 0,0 1 1,0 0-1,0 0 0,-1 0 0,1 0 0,0-1 0,0 1 0,0 0 0,0 0 1,0 0-1,0 0 0,-1 0 0,1-1 0,0 1 0,0 0 0,0 0 0,0 0 0,-1 0 1,1 0-1,0 0 0,0 0 0,0 0 0,-1 0 0,1 0 0,0 0 0,0 0 0,0 0 1,-1 0-1,1 0 0,0 0 0,0 0 0,-1 0 0,-11 9-121,-8 14 96,12-9 112,1 1 0,0 0 0,2 0 0,-1 1 0,2 0 0,0 0 0,1 0 1,0 0-1,1 1 0,1-1 0,1 0 0,2 18 0,-2-29-76,1-1-1,0 1 0,0 0 1,1 0-1,-1 0 0,6 8 1,-7-12-6,1 1 0,0 0 0,0-1 1,0 1-1,0-1 0,0 0 0,0 1 0,0-1 1,0 0-1,1 1 0,-1-1 0,0 0 1,1 0-1,-1 0 0,1 0 0,-1-1 1,1 1-1,0 0 0,-1-1 0,1 1 0,0-1 1,1 1-1,-2-4 19,-1 0-1,0 1 1,0-1 0,0 0-1,0 0 1,-1 0 0,1 0-1,-1 0 1,0-3 0,-4-4-18,-1-1-1,0 1 1,0 0 0,-11-13 0,-18-28 646,35 51-481,16 0-300,30 9-1163,-28-5-1687,0 0 0,33 1-1,-14-5-3490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4.005"/>
    </inkml:context>
    <inkml:brush xml:id="br0">
      <inkml:brushProperty name="width" value="0.025" units="cm"/>
      <inkml:brushProperty name="height" value="0.025" units="cm"/>
    </inkml:brush>
  </inkml:definitions>
  <inkml:trace contextRef="#ctx0" brushRef="#br0">156 2 1666,'0'0'19437,"-8"-1"-17409,-2 1-1630,1-1 0,0 1-1,-1 1 1,1-1 0,-1 2-1,1-1 1,0 1 0,0 1 0,0-1-1,0 2 1,0-1 0,1 1-1,-11 7 1,18-11-410,1 0-1,-1 0 0,1 0 1,-1 1-1,1-1 1,-1 0-1,1 0 0,-1 1 1,1-1-1,-1 0 1,1 1-1,0-1 1,-1 1-1,1-1 0,0 0 1,-1 1-1,1-1 1,0 1-1,-1-1 0,1 1 1,0-1-1,0 1 1,0-1-1,0 1 1,-1-1-1,1 1 0,0-1 1,0 1-1,0 0 1,0-1-1,0 1 0,0-1 1,0 1-1,0-1 1,0 1-1,1-1 1,-1 1-1,0-1 0,0 1 1,0-1-1,1 1 1,-1-1-1,0 1 0,1-1 1,-1 1-1,0-1 1,1 1-1,-1-1 1,0 0-1,1 1 0,-1-1 1,1 0-1,-1 1 1,1-1-1,-1 0 0,1 0 1,-1 1-1,1-1 1,-1 0-1,1 0 1,-1 0-1,1 0 0,-1 0 1,1 0-1,0 0 1,39 7-1385,-38-7 1302,28 1-1303,-22-1 1038,0-1 0,0 2 1,0-1-1,0 1 0,-1 0 1,1 0-1,0 1 0,0 0 1,-1 1-1,13 6 1,-19-9 375,0 1 0,0 0 0,-1-1 0,1 1 0,0 0 0,-1 0 0,1-1 1,0 1-1,-1 0 0,1 0 0,-1 0 0,0 0 0,1 0 0,-1 0 1,0 0-1,1 0 0,-1 0 0,0 0 0,0 0 0,0 0 0,0 0 0,0 0 1,0 0-1,0 0 0,0 0 0,0 0 0,-1 0 0,1 0 0,0 0 0,-1 0 1,1 0-1,0 0 0,-1-1 0,1 1 0,-1 0 0,0 0 0,1 0 1,-1 0-1,0-1 0,1 1 0,-1 0 0,0-1 0,0 1 0,0-1 0,-1 2 1,-40 24 500,34-24-627,1 1 0,-1-1-1,0 0 1,0 0 0,-14 0-1,-20-1-7533,21-2-5563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4.332"/>
    </inkml:context>
    <inkml:brush xml:id="br0">
      <inkml:brushProperty name="width" value="0.025" units="cm"/>
      <inkml:brushProperty name="height" value="0.025" units="cm"/>
    </inkml:brush>
  </inkml:definitions>
  <inkml:trace contextRef="#ctx0" brushRef="#br0">1 21 18385,'0'0'3364,"59"-20"-2788,-24 19-416,9 1-128,3 0-929,0 0-3170,1 6-6599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5.563"/>
    </inkml:context>
    <inkml:brush xml:id="br0">
      <inkml:brushProperty name="width" value="0.025" units="cm"/>
      <inkml:brushProperty name="height" value="0.025" units="cm"/>
    </inkml:brush>
  </inkml:definitions>
  <inkml:trace contextRef="#ctx0" brushRef="#br0">122 344 4837,'0'0'10276,"4"-8"-7874,-2 4-2304,3-5 812,-1 0 0,0-1 0,-1 1-1,4-17 1,-6 24-819,-1 1-1,0-1 1,1 1-1,-1 0 1,0-1-1,0 1 0,0-1 1,0 1-1,0-1 1,0 1-1,0-1 1,-1 1-1,1-1 1,-1 1-1,1 0 1,-1-1-1,1 1 1,-1 0-1,0-1 0,1 1 1,-1 0-1,0 0 1,0 0-1,0 0 1,0 0-1,0 0 1,0 0-1,0 0 1,0 0-1,-1 0 1,1 0-1,0 1 1,0-1-1,-1 0 0,1 1 1,0-1-1,-1 1 1,1 0-1,-1-1 1,1 1-1,-1 0 1,1 0-1,-1 0 1,1 0-1,-3 0 1,-1 1-88,-1-1 0,0 1 0,1 0 0,-1 0 1,0 1-1,1 0 0,0 0 0,-1 0 1,1 1-1,0 0 0,-9 6 0,11-7-21,0 0-1,0 1 1,0-1-1,0 1 1,1 0-1,-1 0 1,1 0-1,0 0 1,0 0-1,0 0 1,0 0-1,0 1 1,1-1-1,0 1 1,-1-1-1,1 1 1,1 0 0,-1-1-1,0 6 1,1-8-1,1 0 0,-1-1 1,1 1-1,0 0 1,-1-1-1,1 1 1,-1-1-1,1 1 1,0-1-1,0 1 1,-1-1-1,1 1 0,0-1 1,0 0-1,-1 1 1,1-1-1,0 0 1,0 1-1,0-1 1,0 0-1,0 0 0,-1 0 1,1 0-1,0 0 1,0 0-1,1 0 1,34-1-119,-27 1-15,1 0-225,1 0 1,0 0-1,0 1 1,-1 1 0,1 0-1,-1 0 1,21 8 0,-27-8 288,-1 0 1,1 0-1,-1 1 1,1-1 0,-1 1-1,0 0 1,0 0-1,0 0 1,-1 0 0,1 1-1,-1-1 1,1 1-1,-1-1 1,0 1-1,-1 0 1,1 0 0,-1 0-1,1 0 1,-1 0-1,-1 0 1,1 0 0,0 0-1,-1 8 1,1 2 257,-1 0-1,0 0 1,-1 0 0,-1-1 0,0 1 0,0 0 0,-2 0 0,0-1 0,-6 16 0,7-24 88,1 0 1,0 0-1,-1 0 1,0 0-1,0-1 0,-1 1 1,1-1-1,-1 0 1,0 0-1,0 0 1,0 0-1,-1-1 1,1 0-1,-1 0 0,0 0 1,0 0-1,0-1 1,0 1-1,0-2 1,-1 1-1,1 0 1,0-1-1,-1 0 0,1 0 1,-10 0-1,13-1-225,1 0 0,0-1 0,-1 1 0,1 0 0,-1 0 0,1-1-1,0 1 1,-1 0 0,1-1 0,0 1 0,-1-1 0,1 0 0,0 0-1,0 1 1,0-1 0,-1 0 0,1 0 0,0 0 0,0 0 0,0 0 0,1 0-1,-1 0 1,-1-2 0,0-1-26,1 1-1,0 0 1,-1-1-1,1 1 1,1-1-1,-1 0 1,0 1-1,1-1 1,0-4 0,0-1-106,0 0 0,1-1 0,1 1 0,-1 0 1,1 0-1,1 1 0,4-11 0,14-19-271,2 1-1,1 2 1,2 0 0,32-32-1,41-57-1332,-88 109 1537,41-65-594,-48 73 723,-1 0-1,0 0 1,0 0 0,0 0 0,-1 0 0,0-1 0,0 1 0,-1-1 0,1-13 0,-2 21 38,0 0 1,0-1-1,0 1 0,0-1 1,0 1-1,0-1 1,-1 1-1,1-1 0,0 1 1,0 0-1,0-1 1,0 1-1,-1-1 0,1 1 1,0 0-1,0-1 1,-1 1-1,1-1 0,0 1 1,0 0-1,-1 0 1,1-1-1,-1 1 0,1 0 1,0-1-1,-1 1 1,1 0-1,0 0 0,-1 0 1,1 0-1,-1-1 1,1 1-1,-1 0 0,1 0 1,-1 0-1,-21 5 128,-16 18 226,24-10-130,1 1 0,1 0 0,0 0 0,-18 29 0,26-36-162,1-1 0,-1 1 0,1 0 0,0 0 0,1 0 0,0 0 0,0 1 0,0-1 0,1 0 0,0 1 1,1-1-1,0 1 0,0-1 0,2 15 0,-1-19-44,0-1 1,0 0-1,1 1 0,-1-1 1,1 0-1,-1 0 1,1 0-1,0 0 0,0 0 1,0-1-1,0 1 1,0-1-1,0 1 0,0-1 1,0 0-1,1 1 0,-1-1 1,1 0-1,-1-1 1,1 1-1,-1 0 0,1-1 1,-1 1-1,1-1 1,-1 0-1,1 0 0,3 0 1,2 0 24,1 1 0,-1-2 0,1 1 1,-1-1-1,0-1 0,1 1 1,11-5-1,-12 2-67,0 0 0,0 0 0,-1 0 0,1-1 0,-1 0 0,0-1 0,-1 0 0,1 0 0,-1 0 0,-1-1 0,1 0 0,5-8 0,-10 13-121,-10 31-331,6-21 499,1 1 1,-1-1 0,1 1-1,-1 12 1,3-20-12,-1 1 0,1-1 0,0 0 0,0 1 0,0-1 0,0 1 0,0-1 0,0 0 0,0 1 0,0-1 0,1 0 0,-1 1 0,1-1 0,-1 0 0,1 1-1,-1-1 1,1 0 0,0 0 0,-1 1 0,1-1 0,0 0 0,0 0 0,0 0 0,0 0 0,0 0 0,0 0 0,0-1 0,0 1 0,0 0 0,1 0 0,-1-1 0,0 1 0,0-1 0,1 1 0,-1-1 0,2 1 0,5-1 18,-1 0 0,0 0 0,1-1 0,-1 0 0,0 0 0,1-1 1,-1 0-1,0 0 0,0-1 0,-1 0 0,1 0 0,0 0 0,-1-1 0,0 0 0,11-9 1,-10 7 0,0 0 1,-1 0 0,1-1 0,-1 0-1,-1 0 1,1 0 0,-1-1 0,0 0-1,-1 0 1,0 0 0,0 0 0,4-14-1,-8 22-33,-1 0 0,1 0 0,0 0 0,0 0 0,0 0 0,0 0-1,0 0 1,0 0 0,0 0 0,0 0 0,0 0 0,0 0 0,-1 0 0,1 0-1,0 0 1,0 0 0,0 0 0,0 0 0,0 0 0,0 0 0,0 0 0,0 0-1,0-1 1,0 1 0,0 0 0,-1 0 0,1 0 0,0 0 0,0 0 0,0 0-1,0 0 1,0 0 0,0 0 0,0 0 0,0 0 0,0 0 0,0 0 0,0-1-1,0 1 1,0 0 0,0 0 0,0 0 0,0 0 0,0 0 0,0 0 0,0 0-1,0 0 1,0 0 0,0 0 0,0-1 0,0 1 0,0 0 0,0 0 0,0 0-1,0 0 1,0 0 0,0 0 0,0 0 0,0 0 0,0 0 0,0-1 0,-8 10-155,-10 15-94,14-17 171,0 0-1,0 1 1,1-1-1,0 1 1,1 0-1,-1 0 0,2 0 1,-1 0-1,0 16 1,2-24-153,1 1 1,-1-1 0,1 1-1,-1-1 1,1 1 0,-1-1-1,1 1 1,0-1-1,-1 1 1,1-1 0,0 0-1,0 1 1,-1-1-1,1 0 1,0 0 0,0 0-1,-1 0 1,1 1 0,0-1-1,0 0 1,-1 0-1,1 0 1,0-1 0,0 1-1,-1 0 1,1 0-1,0 0 1,0 0 0,-1-1-1,1 1 1,0 0 0,-1-1-1,1 1 1,1-1-1,11-13-6126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5.937"/>
    </inkml:context>
    <inkml:brush xml:id="br0">
      <inkml:brushProperty name="width" value="0.025" units="cm"/>
      <inkml:brushProperty name="height" value="0.025" units="cm"/>
    </inkml:brush>
  </inkml:definitions>
  <inkml:trace contextRef="#ctx0" brushRef="#br0">15 1 7111,'0'0'7783,"-15"56"-9929,15-40-3651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4.572"/>
    </inkml:context>
    <inkml:brush xml:id="br0">
      <inkml:brushProperty name="width" value="0.025" units="cm"/>
      <inkml:brushProperty name="height" value="0.025" units="cm"/>
    </inkml:brush>
  </inkml:definitions>
  <inkml:trace contextRef="#ctx0" brushRef="#br0">0 1 15246,'0'0'6246,"17"76"-6021,-13-39-161,0-1-64,3 1-96,1-7-1602,1-10-2530,-3-8-4997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6.570"/>
    </inkml:context>
    <inkml:brush xml:id="br0">
      <inkml:brushProperty name="width" value="0.025" units="cm"/>
      <inkml:brushProperty name="height" value="0.025" units="cm"/>
    </inkml:brush>
  </inkml:definitions>
  <inkml:trace contextRef="#ctx0" brushRef="#br0">131 199 10602,'-9'-1'5029,"6"0"-4842,-5-1 469,-1 1 0,0 0 0,1 0-1,-1 1 1,0 0 0,-13 2 0,20-2-546,0 1 0,-1-1-1,1 1 1,0 0 0,0 0 0,-1 0 0,1 0 0,0 0 0,0 1 0,0-1 0,1 1 0,-1-1-1,0 1 1,0 0 0,1-1 0,-1 1 0,1 0 0,0 0 0,-1 0 0,1 0 0,0 0 0,0 1 0,0-1-1,1 0 1,-1 0 0,0 1 0,1-1 0,0 0 0,-1 1 0,1-1 0,0 0 0,0 1 0,1 2 0,-1-3-51,0 0 0,0-1 0,0 1 1,0 0-1,1 0 0,-1 0 1,1 0-1,-1-1 0,1 1 1,0 0-1,0-1 0,0 1 0,0 0 1,0-1-1,0 1 0,0-1 1,0 0-1,1 1 0,-1-1 1,0 0-1,3 2 0,-1-1-2,1 0-1,0 0 1,0-1-1,0 1 1,0-1 0,0 0-1,0 0 1,0 0-1,5 0 1,2 0 1,0 0 1,0-2-1,0 1 1,0-1-1,0-1 1,20-5-1,-15 0-80,-1 0 0,1-2 0,-2 0 0,1 0 0,-1-1 1,-1-1-1,0 0 0,0-1 0,-2-1 0,1 0 0,-1 0 0,-1-1 0,0 0 0,-1-1 0,-1 0 0,0 0 0,-2-1 1,11-31-1,-17 46 10,1-1 1,-1 0-1,1 0 1,-1 1-1,1-1 0,-1 0 1,0 0-1,0 1 1,0-1-1,0 0 1,0 0-1,-1 0 1,1 1-1,0-1 1,-1 0-1,1 0 1,-2-1-1,2 2 6,-1 1 0,1 0 0,-1-1 0,0 1 0,1 0 0,-1 0 0,0-1 0,1 1 0,-1 0 0,0 0 0,1 0 0,-1 0-1,0 0 1,0 0 0,1 0 0,-1 0 0,0 0 0,1 0 0,-1 0 0,0 0 0,1 1 0,-1-1 0,0 0 0,1 0 0,-1 1 0,0-1 0,1 1 0,-1-1 0,-6 5 2,0-1 0,0 1 0,1 1 0,0-1 1,-10 11-1,5-2 157,0 0 0,1 1 1,-15 29-1,22-39-115,1 0 0,0 0 0,0 0 0,0 0 0,0 1 0,1-1 0,0 0 0,0 1 0,1 0 0,-1-1 0,1 1 0,0-1 1,1 1-1,-1-1 0,1 1 0,3 9 0,-2-12-44,0 0 0,0-1 0,1 1 0,-1 0 0,1-1 0,-1 0 0,1 1 0,0-1 0,0 0 1,0 0-1,0-1 0,0 1 0,1-1 0,-1 1 0,0-1 0,1 0 0,-1 0 0,1-1 0,-1 1 0,1-1 0,-1 0 0,1 0 1,5 0-1,1 0-230,0 0 0,0-1 0,0 0 0,0-1 1,-1 1-1,1-2 0,14-5 0,37-30-778,-50 29 1030,0 1 0,1 1 0,24-12 0,-26 77 1057,-8-56-1043,0 0 0,1 0-1,-1 0 1,1 0 0,-1 0 0,1 0 0,0 0 0,-1-1-1,1 0 1,0 1 0,0-1 0,0 0 0,0 0 0,0-1-1,0 1 1,0-1 0,5 1 0,62-1-932,-43-1-287,104-10-4165,-130 13 5564,0-1 0,-1 1 0,1 0 1,-1 0-1,1 0 0,-1 0 0,0 0 0,0 0 0,0 0 0,0 0 0,-1 3 1,1-1 64,3 55 824,2-1-1,15 62 1,-19-111-1117,1 2 64,0 1 0,-1-1 0,0 1 0,-1-1 0,0 1-1,-1 0 1,-2 12 0,3-21 54,-1 0 1,0 0-1,0-1 0,0 1 1,0 0-1,-1 0 0,1-1 1,-1 1-1,1-1 1,-1 0-1,0 1 0,0-1 1,0 0-1,0 0 0,-1 0 1,1 0-1,0-1 0,-1 1 1,0 0-1,1-1 0,-1 0 1,0 0-1,1 0 0,-1 0 1,0 0-1,0 0 0,0-1 1,0 1-1,0-1 0,0 0 1,0 0-1,-5-1 0,4 1 15,0-1-1,0 0 1,0 0-1,1 0 1,-1-1-1,0 1 0,0-1 1,1 0-1,-1 0 1,1 0-1,0-1 1,-1 1-1,1-1 1,0 0-1,1 0 1,-1 0-1,0 0 1,1 0-1,0 0 0,0-1 1,0 1-1,0-1 1,0 0-1,-1-6 1,-2-2-28,1 0 1,0-1 0,1 1-1,1-1 1,0 1 0,-1-22 0,4 27-94,-1 0 1,0-1 0,1 1 0,1 0 0,-1 0 0,1 1 0,0-1-1,1 0 1,-1 1 0,1-1 0,1 1 0,-1 0 0,1 0 0,0 0 0,0 0-1,1 1 1,0-1 0,0 1 0,0 1 0,1-1 0,-1 1 0,1 0-1,0 0 1,0 0 0,13-5 0,7 0-829,0 0 1,1 1-1,0 2 0,0 0 1,37-1-1,-19 0-4638,3-4-5076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4.893"/>
    </inkml:context>
    <inkml:brush xml:id="br0">
      <inkml:brushProperty name="width" value="0.025" units="cm"/>
      <inkml:brushProperty name="height" value="0.025" units="cm"/>
    </inkml:brush>
  </inkml:definitions>
  <inkml:trace contextRef="#ctx0" brushRef="#br0">107 71 5733,'0'0'5398,"6"-8"-3493,-2 3-1680,-1 0 202,0 1-1,0 0 1,0 0-1,0 0 1,1 0-1,-1 1 0,1-1 1,0 1-1,0 0 1,0 0-1,0 1 1,1-1-1,-1 1 0,1 0 1,0 0-1,-1 0 1,11-2-1,-14 5-371,0-1 0,0 0 0,0 1 0,0-1 0,0 1 0,0-1 0,0 1 1,-1 0-1,1-1 0,0 1 0,0 0 0,0-1 0,-1 1 0,1 0 0,0 0 0,-1 0 0,1 0 0,-1 0 0,1-1 0,-1 1 0,1 0 0,-1 0 0,0 0 0,1 1 0,-1-1 0,0 0 1,0 0-1,0 0 0,0 0 0,0 2 0,1 42 746,-1-38-618,-1 12-7,-1-1 1,-1 0 0,-1 1 0,0-1 0,-1-1-1,-1 1 1,-10 20 0,-69 114 103,3-3-143,80-147-140,1 0 1,0 1 0,0-1 0,1 1-1,-1-1 1,0 1 0,1-1-1,0 1 1,-1-1 0,1 1 0,0 2-1,1-4 10,-1 0-1,0 0 0,0 0 0,1-1 0,-1 1 0,0 0 1,1 0-1,-1-1 0,1 1 0,-1 0 0,1-1 1,-1 1-1,1-1 0,-1 1 0,1 0 0,-1-1 1,1 1-1,0-1 0,-1 1 0,1-1 0,0 0 1,0 1-1,1-1 0,3 1 49,0 0 0,0-1 0,0 1 1,0-1-1,0-1 0,0 1 0,0-1 0,0 0 0,9-2 0,31-10 50,50-20-1,-3-5-2775,-59 24 270,2-2-3279,-6 0-4815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5.999"/>
    </inkml:context>
    <inkml:brush xml:id="br0">
      <inkml:brushProperty name="width" value="0.025" units="cm"/>
      <inkml:brushProperty name="height" value="0.025" units="cm"/>
    </inkml:brush>
  </inkml:definitions>
  <inkml:trace contextRef="#ctx0" brushRef="#br0">50 21 10730,'11'-20'8224,"-10"41"-5801,-10 39-1293,-14 1 396,16-46-972,1 0 0,0 0 0,-4 25 0,9-40-544,1 0 0,0 1 0,0-1 0,0 0 0,0 0 0,0 0 0,0 1 0,0-1 0,0 0 0,0 0 0,0 1 0,0-1 0,0 0 0,0 0 1,0 0-1,0 1 0,1-1 0,-1 0 0,0 0 0,0 0 0,0 1 0,0-1 0,0 0 0,0 0 0,0 0 0,1 0 0,-1 1 0,0-1 0,0 0 0,0 0 0,0 0 0,1 0 0,-1 0 0,0 0 0,0 1 1,0-1-1,1 0 0,-1 0 0,0 0 0,0 0 0,1 0 0,-1 0 0,13-3 188,13-10 63,56-40 81,-35 22-395,62-31-1,-108 62 43,-1-1 0,1 1 0,-1 0 0,1-1 0,-1 1-1,1 0 1,0-1 0,-1 1 0,1 0 0,0 0 0,-1-1 0,1 1 0,0 0-1,-1 0 1,1 0 0,0 0 0,-1 0 0,1 0 0,0 0 0,-1 0 0,1 0-1,0 1 1,-1-1 0,1 0 0,0 0 0,-1 0 0,1 1 0,0-1-1,-1 0 1,1 1 0,-1-1 0,1 1 0,0 0 0,0 1 8,-1-1 1,1 1-1,-1 0 1,0-1-1,1 1 1,-1 0-1,0-1 1,0 1 0,0 0-1,-1-1 1,1 1-1,0 0 1,-1 1-1,-19 53 192,4-28-138,11-21-42,1-1 1,0 1-1,0 0 0,1 0 0,0 1 0,0-1 0,1 0 0,-3 12 0,6-19-114,-1 1 0,0-1-1,1 1 1,-1-1-1,0 0 1,1 1-1,-1-1 1,1 0 0,-1 1-1,1-1 1,-1 0-1,1 1 1,-1-1-1,1 0 1,-1 0 0,1 1-1,-1-1 1,1 0-1,-1 0 1,1 0-1,0 0 1,-1 0-1,1 0 1,-1 0 0,1 0-1,-1 0 1,1 0-1,0 0 1,-1 0-1,1-1 1,-1 1 0,1 0-1,-1 0 1,1 0-1,-1-1 1,1 1-1,-1 0 1,1-1 0,-1 1-1,1-1 1,0 0-1,24-12-5390,-6-4-1742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6.358"/>
    </inkml:context>
    <inkml:brush xml:id="br0">
      <inkml:brushProperty name="width" value="0.025" units="cm"/>
      <inkml:brushProperty name="height" value="0.025" units="cm"/>
    </inkml:brush>
  </inkml:definitions>
  <inkml:trace contextRef="#ctx0" brushRef="#br0">146 1 9417,'0'0'12465,"-4"9"-12011,-43 96 863,26-63-592,2 1 0,2 1 0,-17 65 0,33-104-699,0 0 0,0 0 1,1 0-1,-1 0 0,1 0 0,0 0 0,1 0 0,1 8 1,-2-11-50,1-1 1,-1 1 0,1-1 0,0 1 0,0-1 0,0 1 0,0-1 0,0 0 0,0 0-1,0 1 1,1-1 0,-1 0 0,0 0 0,1 0 0,-1 0 0,0-1 0,1 1 0,-1 0-1,1-1 1,0 1 0,-1 0 0,1-1 0,-1 0 0,1 1 0,0-1 0,-1 0 0,1 0 0,2 0-1,3 1-704,1-1 0,-1 0 0,1 0 0,-1 0 0,0-1 0,0 0 0,1-1 0,-1 0 0,0 0 1,8-4-1,19-13-5765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6.727"/>
    </inkml:context>
    <inkml:brush xml:id="br0">
      <inkml:brushProperty name="width" value="0.025" units="cm"/>
      <inkml:brushProperty name="height" value="0.025" units="cm"/>
    </inkml:brush>
  </inkml:definitions>
  <inkml:trace contextRef="#ctx0" brushRef="#br0">237 0 7495,'0'0'14318,"-5"12"-12637,-17 30-704,-2-2 0,-2-1 0,-51 60 0,53-68-909,16-21-161,0 1 1,0-2-1,-1 1 0,-13 11 1,23-29-5170,-2-13 1911,0 16 1613,0-18-3787,0-3-1794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7.073"/>
    </inkml:context>
    <inkml:brush xml:id="br0">
      <inkml:brushProperty name="width" value="0.025" units="cm"/>
      <inkml:brushProperty name="height" value="0.025" units="cm"/>
    </inkml:brush>
  </inkml:definitions>
  <inkml:trace contextRef="#ctx0" brushRef="#br0">0 1 11499,'0'0'11210,"48"14"-10313,-27 1-160,2 0-224,0-1-321,-2 2-96,1-2-64,-2 1-1089,0-2-1249,-5-4-1538,-4-2-3363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7.417"/>
    </inkml:context>
    <inkml:brush xml:id="br0">
      <inkml:brushProperty name="width" value="0.025" units="cm"/>
      <inkml:brushProperty name="height" value="0.025" units="cm"/>
    </inkml:brush>
  </inkml:definitions>
  <inkml:trace contextRef="#ctx0" brushRef="#br0">18 53 15791,'0'0'11531,"-18"28"-12588,29-24-1506,1-4-960,-1 0-2370,-1 0-4998</inkml:trace>
  <inkml:trace contextRef="#ctx0" brushRef="#br0" timeOffset="1">162 0 15118,'0'0'9198,"-4"9"-8301,2-4-777,0 0 20,0 1 0,0 0 0,0-1 0,1 1-1,0 0 1,-1 11 0,2-16-125,0 1-1,0 0 1,1-1-1,-1 1 1,0-1 0,1 1-1,-1-1 1,1 1-1,-1-1 1,1 1 0,0-1-1,0 0 1,-1 1-1,1-1 1,0 0 0,0 0-1,1 0 1,-1 1-1,0-1 1,0 0 0,0 0-1,1-1 1,-1 1-1,0 0 1,1 0 0,-1-1-1,1 1 1,-1-1-1,1 1 1,-1-1 0,1 1-1,-1-1 1,1 0-1,0 0 1,-1 0-1,3 0 1,33-2-1965,-32 0 1203,0 1 1,0-1-1,0 0 1,-1 0-1,1-1 1,0 1-1,-1-1 1,0 0-1,1 0 1,-1-1-1,-1 1 1,1-1-1,6-7 1,7-11-5345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7.792"/>
    </inkml:context>
    <inkml:brush xml:id="br0">
      <inkml:brushProperty name="width" value="0.025" units="cm"/>
      <inkml:brushProperty name="height" value="0.025" units="cm"/>
    </inkml:brush>
  </inkml:definitions>
  <inkml:trace contextRef="#ctx0" brushRef="#br0">140 0 10218,'0'0'8402,"-6"12"-6757,-10 17-1202,-60 122 6386,46-66-7114,27-71-1687,0 0-1,0 1 1,0 25-1,5-44-2724,5-9-1608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8.132"/>
    </inkml:context>
    <inkml:brush xml:id="br0">
      <inkml:brushProperty name="width" value="0.025" units="cm"/>
      <inkml:brushProperty name="height" value="0.025" units="cm"/>
    </inkml:brush>
  </inkml:definitions>
  <inkml:trace contextRef="#ctx0" brushRef="#br0">175 1 16688,'0'0'4110,"5"10"-2674,5 12-783,-2 0-1,0 1 0,-1 1 0,-1-1 1,-1 1-1,-2 0 0,0 0 0,-1 25 1,-2-30-572,-1 0 1,-1-1-1,0 0 1,-2 1 0,0-1-1,-1-1 1,0 1-1,-2-1 1,0 0-1,-1 0 1,-18 28 0,-35 33-191,24-44-1597,32-31 969,1 0 1,-1 0-1,1 0 0,-1-1 0,0 0 0,-9 3 1,2-5-4736,3-3-4474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08.473"/>
    </inkml:context>
    <inkml:brush xml:id="br0">
      <inkml:brushProperty name="width" value="0.025" units="cm"/>
      <inkml:brushProperty name="height" value="0.025" units="cm"/>
    </inkml:brush>
  </inkml:definitions>
  <inkml:trace contextRef="#ctx0" brushRef="#br0">49 1 11819,'0'0'14894,"53"24"-14349,-13-20-321,1 0-160,2-3 0,-3 1-32,-4-2-384,-6 0-1442,-10 1-1057,-9 0-63</inkml:trace>
  <inkml:trace contextRef="#ctx0" brushRef="#br0" timeOffset="1">0 132 9897,'0'0'12428,"72"13"-10987,-24-13-608,3 0-480,-1-3-161,-2 0-128,-6-4-32,-5 6-384,-10-2-1762,-6 0-1890,-8-1-5317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5.937"/>
    </inkml:context>
    <inkml:brush xml:id="br0">
      <inkml:brushProperty name="width" value="0.025" units="cm"/>
      <inkml:brushProperty name="height" value="0.025" units="cm"/>
    </inkml:brush>
  </inkml:definitions>
  <inkml:trace contextRef="#ctx0" brushRef="#br0">1 56 10730,'0'0'3513,"1"-10"-673,7-28-721,-5 31 12,0 11-1719,0 11-462,1 267 812,-6-157-702,2-124-57,0 1 0,0 0 0,0 0 0,0-1 0,0 1 0,0 0 0,0 0 0,1-1 0,-1 1 1,1 0-1,-1-1 0,1 1 0,0-1 0,-1 1 0,1 0 0,0-1 0,0 1 0,0-1 0,2 2 0,-2-3 28,0 1 0,0-1-1,0 0 1,0 1 0,0-1 0,0 0 0,0 0 0,0 0 0,0 0 0,0 0 0,0 0 0,0 0 0,1 0 0,-1 0 0,0 0 0,0 0-1,0-1 1,0 1 0,0-1 0,0 1 0,0 0 0,1-2 0,5-2 267,0-1 0,0 0-1,0-1 1,-1 1 0,0-1 0,7-9-1,13-18 218,-2-1 0,-1-1-1,19-38 1,-30 48-507,-1 1 1,-1-2-1,-2 1 0,0-1 1,7-48-1,-13 61-68,-3 7-3675,-7 16-5975,4-5 8545,-9 15-6458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1.170"/>
    </inkml:context>
    <inkml:brush xml:id="br0">
      <inkml:brushProperty name="width" value="0.025" units="cm"/>
      <inkml:brushProperty name="height" value="0.025" units="cm"/>
    </inkml:brush>
  </inkml:definitions>
  <inkml:trace contextRef="#ctx0" brushRef="#br0">44 1 10090,'0'0'11744,"0"12"-11050,-3 50 385,-14 73 1,6-65-150,-1 89 1,12-158-920,0-1 0,0 0 0,0 1 0,0-1-1,0 0 1,0 1 0,0-1 0,0 1 0,0-1 0,0 0 0,0 1 0,1-1 0,-1 0 0,0 1 0,0-1 0,0 1 0,0-1 0,1 0-1,-1 0 1,0 1 0,0-1 0,1 0 0,-1 1 0,0-1 0,0 0 0,1 0 0,-1 1 0,0-1 0,1 0 0,-1 0 0,0 0 0,1 0 0,-1 0-1,1 1 1,-1-1 0,0 0 0,1 0 0,0 0 0,18-6 404,17-19 116,25-45-348,-46 51-197,1 1 1,1 0-1,0 0 0,1 2 1,35-24-1,-53 40 6,1-1 0,0 0 1,-1 1-1,1-1 0,0 1 0,0-1 0,0 1 0,-1 0 0,1-1 1,0 1-1,0 0 0,0 0 0,0-1 0,0 1 0,0 0 0,-1 0 1,1 0-1,0 0 0,0 0 0,0 0 0,0 0 0,0 1 0,0-1 1,0 0-1,0 0 0,-1 1 0,1-1 0,0 0 0,0 1 0,0-1 1,1 2-1,-1-1 3,-1 1-1,1 0 1,0 0 0,0 0 0,-1 0 0,1-1 0,-1 1 0,1 0-1,-1 0 1,0 0 0,0 0 0,0 0 0,0 4 0,-1 7 15,-1-1 0,-1 1 0,-5 19 0,-25 56 60,33-87-66,0-1-1,0 0 1,0 0 0,0 1 0,1-1 0,-1 0 0,0 0 0,0 1 0,0-1 0,0 0 0,0 0-1,0 0 1,1 1 0,-1-1 0,0 0 0,0 0 0,0 0 0,1 1 0,-1-1 0,0 0-1,0 0 1,0 0 0,1 0 0,-1 0 0,0 0 0,0 0 0,1 1 0,-1-1 0,0 0 0,0 0-1,1 0 1,-1 0 0,0 0 0,0 0 0,1 0 0,-1 0 0,0 0 0,0 0 0,1 0-1,-1-1 1,0 1 0,0 0 0,1 0 0,-1 0 0,0 0 0,0 0 0,1 0 0,-1-1 0,0 1-1,0 0 1,0 0 0,1-1 0,15-6 105,15-12-85,0-2 0,51-46 1,-7 5-643,-67 55 551,-5 4 49,0 1 0,0-1 0,0 1 0,1 0-1,-1 0 1,0 0 0,1 0 0,0 1 0,-1-1-1,9-1 1,-12 7 5,1-1-1,-1 0 1,1 1 0,-1-1-1,0 1 1,0-1 0,-1 1-1,1-1 1,-2 5 0,-2 3 95,-1 1 1,0-1-1,-1 0 1,0 0-1,-11 14 1,10-16 8,1 0 0,1 0 0,-1 0 0,1 1-1,1-1 1,0 1 0,-5 17 0,9-26-115,0-1-1,0 0 0,1 1 1,-1-1-1,0 0 0,0 1 1,0-1-1,0 0 0,0 1 1,1-1-1,-1 0 0,0 1 1,0-1-1,1 0 0,-1 0 1,0 1-1,0-1 0,1 0 1,-1 0-1,0 0 0,1 1 1,-1-1-1,0 0 0,1 0 1,-1 0-1,0 0 0,1 0 1,-1 0-1,0 0 0,1 0 1,-1 0-1,0 0 0,1 0 1,-1 0-1,1 0 0,-1 0 1,0 0-1,1 0 0,-1 0 1,0 0-1,1 0 0,-1 0 1,0 0-1,1-1 0,-1 1 1,0 0-1,1 0 0,-1 0 1,0-1-1,0 1 0,1-1 1,19-8-3258,-5-7-3359,0-5-6582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1.637"/>
    </inkml:context>
    <inkml:brush xml:id="br0">
      <inkml:brushProperty name="width" value="0.025" units="cm"/>
      <inkml:brushProperty name="height" value="0.025" units="cm"/>
    </inkml:brush>
  </inkml:definitions>
  <inkml:trace contextRef="#ctx0" brushRef="#br0">239 0 9833,'0'0'12823,"-5"10"-11761,-27 41 73,-2-2 0,-79 88 0,64-81-792,44-53-2680,5-11 599,5-18-1707,-4 20 1756,3-18-4429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1.993"/>
    </inkml:context>
    <inkml:brush xml:id="br0">
      <inkml:brushProperty name="width" value="0.025" units="cm"/>
      <inkml:brushProperty name="height" value="0.025" units="cm"/>
    </inkml:brush>
  </inkml:definitions>
  <inkml:trace contextRef="#ctx0" brushRef="#br0">1 1 9641,'0'0'12166,"7"9"-11077,6 5-758,0 0 0,0-1 0,2-1 0,-1 0 0,2-1 0,-1 0 0,1-1 0,27 11 0,35 2-1803,-52-18-2107,0-1-3637,-7-3-5687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2.757"/>
    </inkml:context>
    <inkml:brush xml:id="br0">
      <inkml:brushProperty name="width" value="0.025" units="cm"/>
      <inkml:brushProperty name="height" value="0.025" units="cm"/>
    </inkml:brush>
  </inkml:definitions>
  <inkml:trace contextRef="#ctx0" brushRef="#br0">64 1 12780,'0'0'9011,"-4"12"-7697,-7 16-622,-26 81 1215,34-98-1834,1 0 0,-1 0 0,2 0 0,-1 0 0,2 0 0,-1 0 0,1 0 0,3 14 0,-3-24-82,0 0 1,1 0-1,-1-1 0,1 1 1,-1 0-1,1 0 1,-1 0-1,1-1 0,-1 1 1,1 0-1,0-1 1,-1 1-1,1-1 0,0 1 1,0-1-1,0 1 1,-1-1-1,1 1 0,0-1 1,0 0-1,1 1 0,-1-1-101,-1 0 0,0 1-1,1-1 1,-1 0-1,1 0 1,-1 0-1,0 0 1,1 0-1,-1 0 1,1 0-1,-1 0 1,1 0-1,-1 0 1,0 0 0,1 0-1,-1-1 1,1 1-1,-1 0 1,0 0-1,1 0 1,-1 0-1,0-1 1,1 1-1,-1 0 1,0 0 0,1-1-1,-1 1 1,0 0-1,1-1 1,-1 1-1,0 0 1,0-1-1,1 1 1,-1 0-1,0-1 1,0 1-1,0 0 1,0-1 0,0 1-1,1-1 1,-1 1-1,0 0 1,0-1-1,0 1 1,0-1-1,0 0 1,-3-31-9638,-9 13 1687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3.087"/>
    </inkml:context>
    <inkml:brush xml:id="br0">
      <inkml:brushProperty name="width" value="0.025" units="cm"/>
      <inkml:brushProperty name="height" value="0.025" units="cm"/>
    </inkml:brush>
  </inkml:definitions>
  <inkml:trace contextRef="#ctx0" brushRef="#br0">0 41 9513,'0'0'11851,"64"1"-10666,-21-1-320,7 0-352,1-2-289,2-6-160,-4-1-192,-8 1-1634,-8 0-1889,-10 1-3172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3.817"/>
    </inkml:context>
    <inkml:brush xml:id="br0">
      <inkml:brushProperty name="width" value="0.025" units="cm"/>
      <inkml:brushProperty name="height" value="0.025" units="cm"/>
    </inkml:brush>
  </inkml:definitions>
  <inkml:trace contextRef="#ctx0" brushRef="#br0">41 1 11179,'0'0'9352,"1"10"-8198,0 20-359,-1-1 0,-2 1 1,0-1-1,-9 34 1,4-31-166,2-16-377,0 1 0,2-1 0,0 0 0,1 1-1,1 0 1,0-1 0,3 27 0,-2-42-240,0 0 0,1 0 0,0 0 0,-1-1 0,1 1 0,-1 0 0,1 0 0,0-1 0,0 1 0,-1 0 0,1-1 0,0 1 0,0-1 0,0 1 0,0-1 0,0 1 0,0-1 0,-1 0 0,1 1 0,0-1 0,0 0 0,0 0 0,0 0 0,0 1 0,0-1 0,0 0 0,0-1 0,0 1 0,0 0 0,0 0 0,0 0 0,2-1 0,34-11 284,-18-1-235,-1 0 0,0-2 0,28-28 1,-28 25-48,1 0-1,31-22 1,-49 40-21,0-1 0,-1 1 0,1-1 0,0 0 0,0 1-1,0-1 1,0 1 0,-1 0 0,1-1 0,0 1 0,0 0 0,0-1-1,0 1 1,0 0 0,0 0 0,0 0 0,0 0 0,0 0-1,0 0 1,0 0 0,0 0 0,0 0 0,0 0 0,0 1 0,0-1-1,-1 0 1,3 1 0,-2 0 4,0 1 1,-1-1-1,1 0 0,0 1 1,0-1-1,0 0 0,-1 1 0,1-1 1,-1 1-1,1-1 0,-1 1 1,0-1-1,1 1 0,-1-1 1,0 3-1,0 12 36,-1 0 1,-4 28-1,3-28-28,2-16-3,0 0 1,0 1-1,0-1 1,0 0 0,-1 0-1,1 1 1,0-1-1,0 0 1,0 0 0,0 1-1,1-1 1,-1 0-1,0 0 1,0 1 0,0-1-1,0 0 1,0 0-1,0 1 1,0-1-1,0 0 1,0 0 0,1 1-1,-1-1 1,0 0-1,0 0 1,0 0 0,1 0-1,-1 1 1,0-1-1,0 0 1,0 0 0,1 0-1,-1 0 1,0 0-1,0 1 1,1-1-1,-1 0 1,0 0 0,0 0-1,1 0 1,-1 0-1,0 0 1,0 0 0,1 0-1,-1 0 1,17-6 119,13-15-27,2-7-78,-23 19-167,0 0 1,0 1-1,1 0 1,0 1-1,0 0 1,1 0-1,0 1 1,22-9-1,-32 15 151,0 0-1,-1 0 1,1 0-1,-1 0 1,1 1 0,0-1-1,-1 0 1,1 0-1,-1 0 1,1 1-1,-1-1 1,1 0-1,0 0 1,-1 1-1,1-1 1,-1 0-1,0 1 1,1-1-1,-1 1 1,1-1-1,-1 1 1,1-1-1,-1 1 1,0-1-1,0 1 1,1-1-1,-1 1 1,0-1-1,0 1 1,1 0-1,-1-1 1,0 1-1,0-1 1,0 1-1,0 0 1,0-1-1,0 1 1,0-1-1,0 1 1,0 0-1,0-1 1,0 1-1,0-1 1,-1 1-1,1 0 1,0-1-1,0 1 1,-1-1-1,1 1 1,-13 45 757,8-30-440,5-16-310,0 1 0,0-1 0,0 0 0,0 0 0,0 1 1,0-1-1,0 0 0,0 0 0,0 1 0,0-1 0,0 0 0,0 0 1,0 1-1,0-1 0,0 0 0,0 0 0,0 0 0,0 1 1,0-1-1,1 0 0,-1 0 0,0 1 0,0-1 0,0 0 1,0 0-1,0 0 0,1 0 0,-1 1 0,0-1 0,0 0 0,0 0 1,1 0-1,-1 0 0,0 0 0,0 1 0,0-1 0,1 0 1,-1 0-1,0 0 0,0 0 0,1 0 0,13-3 172,11-11-79,-15 6-99,34-20-947,-42 27 884,0 0-1,0 0 1,1 0-1,-1 0 0,1 0 1,-1 0-1,0 1 1,1-1-1,-1 1 1,1 0-1,-1-1 1,1 1-1,0 0 1,-1 1-1,1-1 1,2 1-1,-4 0 54,0 0 0,0 0 0,0 0 0,-1 1 0,1-1 0,0 0 0,-1 1 0,1-1 0,-1 0 0,0 1 0,1-1 0,-1 1 0,0-1 0,0 0 0,0 1 0,0-1 0,0 1 0,0-1 0,0 1 0,0-1 0,-1 0 0,1 1 0,-1 2 0,-9 34 106,4-15 1104,4-16-3103,5-14-10301,0-7-2768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4.581"/>
    </inkml:context>
    <inkml:brush xml:id="br0">
      <inkml:brushProperty name="width" value="0.025" units="cm"/>
      <inkml:brushProperty name="height" value="0.025" units="cm"/>
    </inkml:brush>
  </inkml:definitions>
  <inkml:trace contextRef="#ctx0" brushRef="#br0">1 27 7271,'1'-27'13240,"-1"47"-7130,2 45-3583,-4-31-1714,1-15-470,0 1 0,3 32 0,-1-49-318,-1 0 1,0 1-1,1-1 1,-1 0-1,1 0 1,0 0-1,0 0 1,0 0-1,1 0 1,-1 0-1,1-1 1,0 1-1,-1 0 1,1-1-1,0 1 1,0-1-1,1 0 1,-1 0-1,0 0 1,1 0 0,0 0-1,4 3 1,-4-4-78,1 0 1,-1 0-1,0 0 1,0-1-1,1 1 1,-1-1-1,0 0 1,1 1-1,-1-2 1,1 1-1,-1 0 1,0-1-1,1 1 1,-1-1-1,0 0 1,0 0-1,0 0 1,1-1-1,-1 1 1,-1-1-1,1 1 1,0-1-1,0 0 1,0 0-1,4-5 1,23-31-4247,-7-4-3411,-11 14 593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44.905"/>
    </inkml:context>
    <inkml:brush xml:id="br0">
      <inkml:brushProperty name="width" value="0.025" units="cm"/>
      <inkml:brushProperty name="height" value="0.025" units="cm"/>
    </inkml:brush>
  </inkml:definitions>
  <inkml:trace contextRef="#ctx0" brushRef="#br0">379 0 12364,'0'0'3208,"-6"9"-421,-103 138 4988,-68 85-4337,101-133-2998,66-81-4662,30-39-3129,-5 3 667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6.416"/>
    </inkml:context>
    <inkml:brush xml:id="br0">
      <inkml:brushProperty name="width" value="0.025" units="cm"/>
      <inkml:brushProperty name="height" value="0.025" units="cm"/>
    </inkml:brush>
  </inkml:definitions>
  <inkml:trace contextRef="#ctx0" brushRef="#br0">301 54 12716,'0'-2'313,"0"0"0,0 0-1,0 0 1,0-1 0,0 1 0,-1 0 0,1 0-1,-1 0 1,1 0 0,-1 1 0,0-1 0,0 0 0,0 0-1,0 0 1,0 0 0,0 1 0,0-1 0,-1 1-1,1-1 1,-1 1 0,1-1 0,-1 1 0,-1-2-1,-1 2-134,1-1-1,-1 1 0,1 0 1,-1 0-1,0 0 0,0 1 0,1-1 1,-1 1-1,0 0 0,0 0 0,0 0 1,-5 1-1,7 0-164,0 0 0,1 0 0,-1 0 0,0 0 0,0 0 0,0 0 0,1 0 0,-1 0 0,1 1 0,-1-1 0,1 1 0,-1-1 0,1 1 0,0 0 0,0-1 0,0 1 0,0 0 0,0 0 0,0 0 0,0 0 0,1 0 0,-1 0 0,0 2 0,-11 54 263,11-50-191,-6 57 639,4 0 1,7 110-1,1-23 354,-5-151-1079,0 0 0,0 0 1,0 0-1,0 0 0,0-1 1,-1 1-1,1 0 0,0 0 1,-1 0-1,1-1 0,-1 1 0,1 0 1,-1 0-1,1-1 0,-1 1 1,1 0-1,-1-1 0,0 1 1,1-1-1,-1 1 0,0 0 1,0-1-1,1 0 0,-1 1 1,0-1-1,0 1 0,0-1 0,1 0 1,-1 0-1,0 1 0,0-1 1,0 0-1,0 0 0,0 0 1,0 0-1,1 0 0,-1 0 1,0 0-1,0-1 0,0 1 1,0 0-1,0 0 0,1-1 0,-1 1 1,-1-1-1,-2 0-389,-1 0 1,1-1-1,0 1 0,0-1 0,0 0 1,0 0-1,1 0 0,-6-4 0,-3-6-1972,1-1-1,0 0 0,0-1 0,1 0 0,1-1 0,-13-28 1,5-5 1391,11 0 6102,7 46-4907,-1 1 1,1-1 0,-1 1 0,1-1-1,0 1 1,0-1 0,0 1 0,-1-1-1,1 1 1,1 0 0,-1-1-1,0 1 1,0 0 0,0 0 0,1 0-1,-1 0 1,0 0 0,1 0 0,-1 1-1,1-1 1,-1 0 0,1 1 0,0-1-1,-1 1 1,4-1 0,49-10 1319,-46 10-1217,45-7 56,36-5-1097,-31-4-5313,-23 0-2659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6.788"/>
    </inkml:context>
    <inkml:brush xml:id="br0">
      <inkml:brushProperty name="width" value="0.025" units="cm"/>
      <inkml:brushProperty name="height" value="0.025" units="cm"/>
    </inkml:brush>
  </inkml:definitions>
  <inkml:trace contextRef="#ctx0" brushRef="#br0">169 1 15182,'0'0'3550,"-10"6"-2487,-1 2-870,1 0 0,-1 1 1,2 0-1,-1 0 1,1 1-1,1 0 0,0 1 1,-11 17-1,10-12-17,0 0 0,1 1 1,1 0-1,0 0 0,2 1 0,0 0 0,0 0 0,2 0 1,0 0-1,1 19 0,2-35-160,0 0 0,0-1 0,0 1 0,0 0 0,1-1 0,-1 1 0,1 0 0,-1-1 0,1 1 0,0-1 0,-1 1-1,1-1 1,0 1 0,0-1 0,0 0 0,0 1 0,0-1 0,1 0 0,-1 0 0,0 0 0,0 0 0,2 1 0,1 0-107,-1 0-1,1-1 0,0 1 1,-1-1-1,1 0 1,0 0-1,0-1 1,-1 1-1,8-1 0,-2 0-897,0 0 1,0-1-1,0 0 0,1 0 0,-1-1 0,0-1 0,-1 0 0,10-3 0,25-18-8102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6.470"/>
    </inkml:context>
    <inkml:brush xml:id="br0">
      <inkml:brushProperty name="width" value="0.025" units="cm"/>
      <inkml:brushProperty name="height" value="0.025" units="cm"/>
    </inkml:brush>
  </inkml:definitions>
  <inkml:trace contextRef="#ctx0" brushRef="#br0">0 225 12075,'0'0'8179,"9"2"-6508,8 0-1203,1 0 0,-1-2 0,1 0 0,0-1 0,22-4 0,-30 4-410,-4 0-58,0 0 0,0 0 0,1 1 1,-1-1-1,12 2 0,-16 0 10,-1-1-1,0 0 1,0 1-1,0-1 1,1 1-1,-1 0 1,0-1-1,0 1 1,0 0 0,0-1-1,0 1 1,0 0-1,0 0 1,0 0-1,0 0 1,-1 0 0,1 0-1,0 0 1,0 0-1,-1 0 1,1 1-1,-1-1 1,1 0-1,-1 0 1,0 0 0,1 1-1,-1-1 1,0 0-1,0 1 1,0-1-1,0 0 1,0 0 0,0 2-1,-1 5 806,0-12-231,-3-28 66,-1-47-217,36 93-854,-22-10 405,0-2 0,1 1 0,0-1 0,-1 0 1,1-1-1,0 0 0,0-1 0,-1 0 0,1 0 0,0-1 1,0-1-1,0 1 0,-1-2 0,1 1 0,-1-1 1,10-5-1,-14 7 35,-1-1 0,1 0 0,0 0 0,-1-1 0,0 1 0,1-1 0,-1 0 0,0 0 0,0-1 0,-1 1 0,1-1 0,-1 0 0,0 0 0,0 0 0,0 0 0,0 0 0,-1-1 0,1 1 0,-1-1 0,0 0-1,-1 1 1,1-1 0,-1 0 0,0 0 0,0 0 0,-1 0 0,1 0 0,-1 0 0,0-1 0,-1 1 0,1 0 0,-3-8 0,3 12-18,0 0 0,0 0 0,-1 0 0,1 0 0,-1 1 0,1-1 0,-1 0 1,1 0-1,-1 0 0,1 0 0,-1 1 0,0-1 0,1 0 0,-1 1 0,0-1 0,1 0 0,-1 1 0,0-1 0,0 1 0,0-1 0,0 1 0,0 0 0,0-1 0,0 1 0,1 0 0,-1 0 0,0-1 0,0 1 0,0 0 0,0 0 0,0 0 0,0 0 0,0 0 0,0 0 0,0 1 0,0-1 0,0 0 0,0 0 0,-2 1 0,0 0-21,0 1-1,0-1 1,0 0 0,0 1 0,1-1-1,-1 1 1,0 0 0,1 0-1,-1 0 1,1 1 0,-3 1 0,-2 6 2,0-1 0,1 1 0,0 1 0,1-1 0,0 1 0,0 0 0,1 0 0,1 0 0,0 1 0,0-1 0,1 1 0,1 0 1,-1 14-1,2-24-14,1-1 0,-1 0 0,1 0 0,0 0 0,-1 0 1,1 0-1,0 0 0,0 0 0,-1 0 0,1 0 0,0 0 0,0 0 1,0 0-1,0-1 0,0 1 0,0 0 0,0-1 0,1 1 0,-1-1 1,0 1-1,0-1 0,0 1 0,1-1 0,-1 0 0,0 0 0,0 0 1,1 1-1,-1-1 0,0-1 0,0 1 0,1 0 0,1 0 0,46-7-1335,-34 2 56,0 0 0,0-2 0,-1 0 1,0-1-1,0 0 0,17-14 0,6-8-4535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7.115"/>
    </inkml:context>
    <inkml:brush xml:id="br0">
      <inkml:brushProperty name="width" value="0.025" units="cm"/>
      <inkml:brushProperty name="height" value="0.025" units="cm"/>
    </inkml:brush>
  </inkml:definitions>
  <inkml:trace contextRef="#ctx0" brushRef="#br0">238 0 15471,'0'0'3459,"-15"59"-1505,3-31-417,-3 5-320,-2-1-352,1 2-384,-2-6-321,4-1-96,1-5 0,2-6 32,2-4-64,-2-8-416,1-4-1346,1 0-1153,-2-18-2786,-1-5-4100</inkml:trace>
  <inkml:trace contextRef="#ctx0" brushRef="#br0" timeOffset="1">1 117 13325,'0'0'6854,"73"18"-5413,-40-11-672,4-2-513,1-1-159,-3-3-130,-2-1-2048,-4 0-2628,-7-2-2978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7.491"/>
    </inkml:context>
    <inkml:brush xml:id="br0">
      <inkml:brushProperty name="width" value="0.025" units="cm"/>
      <inkml:brushProperty name="height" value="0.025" units="cm"/>
    </inkml:brush>
  </inkml:definitions>
  <inkml:trace contextRef="#ctx0" brushRef="#br0">83 1 14542,'0'0'2915,"7"51"-1538,8-29-32,1 2-64,-3 2-352,1 2-512,-5 2-257,-6 2-32,-3 1-32,-9-1-32,-9-1 64,-6-7-128,-1-1-32,0-9-1025,-1-7-1281,6-7-2435,8 0-8904</inkml:trace>
  <inkml:trace contextRef="#ctx0" brushRef="#br0" timeOffset="1">465 127 17745,'0'0'9481,"66"43"-9225,-36-43-192,3 0-384,0 0-961,-1 0-962,-6 0-543,-8 0-513,-11 0-1538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7.849"/>
    </inkml:context>
    <inkml:brush xml:id="br0">
      <inkml:brushProperty name="width" value="0.025" units="cm"/>
      <inkml:brushProperty name="height" value="0.025" units="cm"/>
    </inkml:brush>
  </inkml:definitions>
  <inkml:trace contextRef="#ctx0" brushRef="#br0">1 30 9417,'0'0'12139,"58"17"-11050,-20-17-576,7-4-321,2-4-128,-2-1-224,-1-2-1954,-4-4-3972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8.676"/>
    </inkml:context>
    <inkml:brush xml:id="br0">
      <inkml:brushProperty name="width" value="0.025" units="cm"/>
      <inkml:brushProperty name="height" value="0.025" units="cm"/>
    </inkml:brush>
  </inkml:definitions>
  <inkml:trace contextRef="#ctx0" brushRef="#br0">10 0 11403,'0'0'8787,"0"9"-8099,-9 289 5452,8-297-6132,1 0 1,0 0-1,0 1 1,0-1 0,0 0-1,1 1 1,-1-1-1,0 0 1,0 0 0,1 1-1,-1-1 1,1 0-1,-1 0 1,1 0 0,0 0-1,-1 0 1,1 0-1,0 0 1,0 0 0,-1 0-1,1 0 1,0 0-1,0 0 1,0 0-1,3 1 1,-2-2 7,0 1 0,0 0 0,1-1 0,-1 0 0,0 0 0,1 1 0,-1-1 0,0-1 0,1 1 0,-1 0 0,0-1 0,1 1 0,2-2 0,5-1 33,0-1 0,0 0 0,0-1 0,-1 0 0,10-7 1,28-28 34,-37 30-97,1 1 0,0 0-1,1 0 1,0 1 0,15-8 0,-26 16 11,-1 0 0,1 0 0,-1 0 0,1 0 0,-1 1 0,1-1 0,0 0 0,-1 0 0,1 0 0,-1 1 0,1-1 0,-1 0 0,1 1 0,-1-1 0,0 0 0,1 1 0,-1-1 0,1 0 0,-1 1 0,0-1 0,1 1 0,-1-1 0,0 1 1,1-1-1,-1 1 0,0-1 0,0 1 0,1-1 0,-1 1 0,0 0 0,0-1 0,0 1 0,0-1 0,0 1 0,0-1 0,0 1 0,0 0 0,0-1 0,0 1 0,0-1 0,0 1 0,-1 0 0,1 37 169,0-31-110,0 3-9,3 25 463,-2-35-499,-1 1 1,1 0-1,-1-1 1,1 1-1,-1 0 1,1-1-1,0 1 1,-1-1 0,1 1-1,0-1 1,0 1-1,-1-1 1,1 0-1,0 1 1,0-1-1,0 0 1,-1 1-1,1-1 1,0 0 0,0 0-1,0 0 1,0 0-1,-1 0 1,1 0-1,0 0 1,0 0-1,0 0 1,0-1-1,0 1 1,-1 0 0,1 0-1,0-1 1,0 1-1,0 0 1,-1-1-1,1 1 1,1-2-1,6-2 11,-1-1 1,1 0-1,-1 0 0,0-1 0,9-10 0,-12 12-113,0-1 0,1 1 1,-1 0-1,1 0 0,0 0 1,0 0-1,0 1 1,1 0-1,-1 0 0,1 0 1,-1 1-1,1 0 0,0 0 1,8-1-1,-13 3 79,0 1 1,0 0-1,0-1 0,-1 1 1,1 0-1,0 0 0,-1 0 1,1-1-1,-1 1 0,1 0 1,-1 0-1,1 0 0,-1 0 1,1 0-1,-1 0 0,0 0 1,0 0-1,0 0 0,1 0 1,-1 0-1,0 0 1,0 0-1,0 0 0,0 0 1,-1 0-1,1 0 0,0 0 1,0 0-1,-1 0 0,0 2 1,-7 36-429,7-35 51,-5 18-508,4-7-4899,11-15-3616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9.007"/>
    </inkml:context>
    <inkml:brush xml:id="br0">
      <inkml:brushProperty name="width" value="0.025" units="cm"/>
      <inkml:brushProperty name="height" value="0.025" units="cm"/>
    </inkml:brush>
  </inkml:definitions>
  <inkml:trace contextRef="#ctx0" brushRef="#br0">81 1 12684,'0'0'13116,"-3"8"-12053,-23 66 204,16-50-1490,0 1 0,2 0 0,1 1 1,1-1-1,-4 47 0,10-78-6861,0-3 4067,0 1 488,0-12-3466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9.375"/>
    </inkml:context>
    <inkml:brush xml:id="br0">
      <inkml:brushProperty name="width" value="0.025" units="cm"/>
      <inkml:brushProperty name="height" value="0.025" units="cm"/>
    </inkml:brush>
  </inkml:definitions>
  <inkml:trace contextRef="#ctx0" brushRef="#br0">1 1 9897,'0'0'14446,"76"9"-13517,-38 0-385,1 0-255,-1 0-161,-3 4-128,-6 0-192,-3 6-961,-6-3-865,-5 2-1089,-5-5 1409,0-3-8680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0.284"/>
    </inkml:context>
    <inkml:brush xml:id="br0">
      <inkml:brushProperty name="width" value="0.025" units="cm"/>
      <inkml:brushProperty name="height" value="0.025" units="cm"/>
    </inkml:brush>
  </inkml:definitions>
  <inkml:trace contextRef="#ctx0" brushRef="#br0">132 134 5445,'6'-9'2899,"5"-5"-1778,26-37 4014,-35 46-4083,1 1 1,0-1 0,-1 0 0,0 0 0,0 0-1,-1 0 1,1 0 0,-1 0 0,1-10 0,-17 43 404,4 3-1310,2 0-1,0 1 1,3 1-1,-6 52 1,6 133 674,7-203-777,0 0 0,1 0-1,1 0 1,1 0 0,5 15 0,-4-16-19,-5-14-79,0 1 0,0-1 0,0 0 0,-1 0 0,1 0 0,0 1 0,0-1 0,0 0 0,0 0 0,0 0 0,0 1 0,0-1 0,0 0 0,0 0 0,0 0 0,0 0 0,-1 1 0,1-1 0,0 0 0,0 0 0,0 0 0,0 0 0,0 1 1,-1-1-1,1 0 0,0 0 0,0 0 0,0 0 0,-1 0 0,1 0 0,0 0 0,0 0 0,0 0 0,-1 0 0,1 0 0,0 0 0,0 0 0,0 0 0,-1 0 0,1 0 0,0 0 0,0 0 0,0 0 0,-1 0 0,1 0 0,0 0 0,0 0 0,0 0 0,-1 0 0,1 0 0,0 0 0,0-1 0,0 1 0,0 0 0,-1 0 0,1 0 0,0 0 0,0 0 0,0-1 0,0 1 0,0 0 0,0 0 0,-1 0 1,1-1-1,0 1 0,-14-9-2352,-7-9-1868,0 0 1,-30-36 0,44 44 4643,-1 0 0,1 0 0,1-1-1,-10-20 1,16 30-181,-1 0 0,1 0 1,0 0-1,0 0 0,0 0 0,0 0 0,0 1 0,0-1 0,0 0 1,0 0-1,0 0 0,0 0 0,1 0 0,-1 1 0,0-1 0,1 0 1,-1 0-1,0 0 0,1 1 0,-1-1 0,1 0 0,-1 0 0,1 1 0,0-1 1,-1 0-1,1 1 0,-1-1 0,1 1 0,0-1 0,0 1 0,-1-1 1,1 1-1,0 0 0,0-1 0,0 1 0,-1 0 0,3-1 0,42-10 443,-24 6 96,0-1-692,-1-1 0,24-13 0,7-12-3288,-22 6-2012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0.629"/>
    </inkml:context>
    <inkml:brush xml:id="br0">
      <inkml:brushProperty name="width" value="0.025" units="cm"/>
      <inkml:brushProperty name="height" value="0.025" units="cm"/>
    </inkml:brush>
  </inkml:definitions>
  <inkml:trace contextRef="#ctx0" brushRef="#br0">46 1 14958,'0'0'6278,"-39"59"-6054,34-41-160,4 0-64,1 0 0,0-1-192,0 1-929,8-3-1121,0-3-3331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0.988"/>
    </inkml:context>
    <inkml:brush xml:id="br0">
      <inkml:brushProperty name="width" value="0.025" units="cm"/>
      <inkml:brushProperty name="height" value="0.025" units="cm"/>
    </inkml:brush>
  </inkml:definitions>
  <inkml:trace contextRef="#ctx0" brushRef="#br0">160 1 8168,'0'0'7991,"-8"11"-7014,-13 17-217,1 1 0,2 1 0,-24 53 0,32-62-257,2 0 0,0 1-1,2 1 1,0-1 0,2 1 0,0 0 0,0 28 0,4-50-490,0 0 0,0 0-1,0 1 1,0-1 0,0 0 0,0 0 0,1 0-1,-1 0 1,0 0 0,1 0 0,-1 0 0,1 0-1,-1 0 1,1 0 0,0 0 0,-1 0 0,1 0-1,0 0 1,-1 0 0,1-1 0,0 1 0,0 0 0,0 0-1,0-1 1,0 1 0,0-1 0,0 1 0,2 0-1,1 0-21,-1 0 0,1-1-1,0 1 1,0-1-1,0 0 1,0 0-1,0 0 1,7-2-1,2 0-625,0-2 1,1 1-1,-1-2 0,15-6 0,-11 2-2549,0-1 1,29-22-1,-11 1-6174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1.342"/>
    </inkml:context>
    <inkml:brush xml:id="br0">
      <inkml:brushProperty name="width" value="0.025" units="cm"/>
      <inkml:brushProperty name="height" value="0.025" units="cm"/>
    </inkml:brush>
  </inkml:definitions>
  <inkml:trace contextRef="#ctx0" brushRef="#br0">211 0 10474,'0'0'4543,"-3"9"-2840,-16 37-505,-2-1 1,-3-2-1,-1 0 1,-2-1-1,-39 46 1,53-77-1061,7-13-2292,2-25-5259,3 16 4873,-1-18-4341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7.360"/>
    </inkml:context>
    <inkml:brush xml:id="br0">
      <inkml:brushProperty name="width" value="0.025" units="cm"/>
      <inkml:brushProperty name="height" value="0.025" units="cm"/>
    </inkml:brush>
  </inkml:definitions>
  <inkml:trace contextRef="#ctx0" brushRef="#br0">143 263 11979,'0'0'3764,"-9"6"-1554,-5 6-1619,0 0 0,1 1 0,0 0 0,-10 16 1,16-21-289,0 2 1,1-1 0,0 1 0,0 0 0,1 0 0,1 0 0,0 1 0,-5 20 0,8-30-298,1 0 0,0-1-1,-1 1 1,1 0 0,0-1 0,0 1 0,0 0 0,0 0 0,0-1 0,-1 1 0,1 0 0,1 0 0,-1 0-1,0-1 1,0 1 0,0 0 0,0 0 0,0-1 0,1 1 0,-1 0 0,0-1 0,1 1 0,-1 0 0,0-1 0,1 1-1,-1 0 1,1-1 0,-1 1 0,1-1 0,-1 1 0,1-1 0,0 1 0,-1-1 0,1 1 0,0-1 0,-1 0 0,1 1-1,0-1 1,-1 0 0,1 1 0,0-1 0,0 0 0,-1 0 0,1 0 0,0 0 0,0 0 0,0 0 0,-1 0-1,1 0 1,0 0 0,0 0 0,-1 0 0,1 0 0,0-1 0,0 1 0,-1 0 0,1-1 0,0 1 0,0-1 0,5-1 40,0-1 1,-1 0 0,0 1 0,1-2 0,-1 1 0,6-6 0,1-4 31,0 0 1,0-2-1,-1 1 0,-1-1 1,-1-1-1,16-31 0,-11 11 179,-1 0 0,10-46 0,-18 60-288,-6 24-79,-12 38-177,4-14 181,1-4 169,0 1 0,1 0 0,2 1 0,0-1 1,-2 47-1,7-68-56,-1-1 0,1 0 0,0 1 0,0-1-1,1 1 1,-1-1 0,0 0 0,0 1 0,1-1 0,-1 0 0,1 1 0,-1-1 0,1 0 0,0 1 0,-1-1 0,1 0 0,0 0 0,0 0 0,0 0-1,0 0 1,0 0 0,0 0 0,0 0 0,0 0 0,0 0 0,0 0 0,1-1 0,-1 1 0,0-1 0,1 1 0,-1-1 0,0 1 0,1-1 0,-1 0-1,0 1 1,1-1 0,-1 0 0,1 0 0,-1 0 0,0 0 0,1 0 0,-1-1 0,1 1 0,1-1 0,3 0 35,-1 0 0,1-1 0,0 0 0,-1 0-1,1 0 1,-1-1 0,0 0 0,0 0 0,8-6 0,-2-1-95,-1 1 0,-1-2 0,0 0 1,0 0-1,-1 0 0,0-1 0,-1 0 0,-1-1 0,0 1 0,5-15 0,-21 65-186,6-23 239,0 0 0,0 1-1,2 0 1,-1 29 0,3-44 6,0 1 1,1-1-1,-1 0 1,0 0-1,1 1 1,-1-1-1,1 0 1,0 0-1,-1 0 1,1 0-1,0 0 0,0 0 1,0 0-1,0 0 1,0 0-1,0 0 1,0 0-1,0 0 1,0-1-1,0 1 0,0 0 1,0-1-1,1 1 1,-1-1-1,0 1 1,0-1-1,1 0 1,-1 0-1,0 1 0,1-1 1,-1 0-1,0 0 1,1 0-1,-1 0 1,0-1-1,0 1 1,3-1-1,3 1 41,-1-1 1,1 0-1,-1-1 1,0 1-1,1-1 0,10-6 1,-5 1-47,-1 0 1,0-1-1,0-1 1,-1 0-1,0 0 1,0-1 0,-1 0-1,-1-1 1,1 0-1,-2 0 1,0-1-1,0 1 1,-1-2-1,0 1 1,4-18 0,-1 0-124,-1 0 0,-2-1 1,-1 0-1,-2 0 1,0-49-1,-3 81 120,0-1-1,-1 0 1,1 0 0,0 1 0,0-1-1,-1 0 1,1 0 0,0 0 0,0 0-1,-1 1 1,1-1 0,0 0 0,-1 0-1,1 0 1,0 0 0,0 0 0,-1 0-1,1 0 1,0 0 0,-1 0 0,1 0-1,0 0 1,-1 0 0,1 0 0,0 0-1,-1 0 1,1 0 0,0 0 0,-1 0-1,1 0 1,0 0 0,0-1 0,-1 1-1,1 0 1,0 0 0,0 0 0,-1-1-1,1 1 1,0 0 0,0 0 0,-1 0 0,1-1-1,0 1 1,0 0 0,0-1 0,0 1-1,-1 0 1,1 0 0,0-1 0,0 1-1,0 0 1,0-1 0,0 1 0,0 0-1,0-1 1,0 1 0,0 0 0,0-1-1,0 1 1,0 0 0,0-1 0,0 1-1,0 0 1,0-1 0,-15 23-130,9-3 213,1 1-1,0 0 1,1 0-1,-2 39 1,8 87 55,0-60-109,2-35 48,-4-50-22,0-4-77,0 0-1,-1-1 0,1 1 0,-1 0 1,0-1-1,0 1 0,0 0 0,0 0 1,-1 0-1,-3-6 0,-117-170-1144,122 179 1174,-1-1 0,1 0 0,-1 0 0,1 1 0,-1-1 0,1 0-1,0 0 1,-1 0 0,1 1 0,0-1 0,0 0 0,0 0 0,0 0 0,-1 0 0,1 0 0,0 1 0,0-1 0,1 0 0,-1 0 0,0 0 0,0 0-1,0 0 1,1 1 0,-1-1 0,0 0 0,1 0 0,-1 0 0,2-1 18,-1 1 0,0 0 1,1 0-1,-1 0 0,1 0 0,-1 0 0,1 0 0,-1 1 1,1-1-1,0 0 0,-1 1 0,1-1 0,2 0 0,66-4 644,-52 5-584,1 0-168,33-3-673,-50 3 423,0 0 0,0-1-1,0 1 1,0-1 0,-1 1 0,1-1 0,0 0 0,0 1 0,-1-1 0,1 0-1,-1 0 1,3-2 0,-3-3-2836,-1-2-1617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1.689"/>
    </inkml:context>
    <inkml:brush xml:id="br0">
      <inkml:brushProperty name="width" value="0.025" units="cm"/>
      <inkml:brushProperty name="height" value="0.025" units="cm"/>
    </inkml:brush>
  </inkml:definitions>
  <inkml:trace contextRef="#ctx0" brushRef="#br0">0 225 8776,'0'0'12108,"70"32"-11211,-40-25-257,5 0-319,1-1-225,2-4-64,-3-2-1698,-7 0-2210,-3-2-2754</inkml:trace>
  <inkml:trace contextRef="#ctx0" brushRef="#br0" timeOffset="1">396 1 13485,'0'0'3427,"14"55"-1537,-3-29-705,1 4 160,-6 3-448,0 6-352,-6 1-321,0 5-32,-5-1-96,-11-3 0,-4 0-64,-4-8-64,1-5-737,2-13-1056,4-7-1699,5-8-2658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32.017"/>
    </inkml:context>
    <inkml:brush xml:id="br0">
      <inkml:brushProperty name="width" value="0.025" units="cm"/>
      <inkml:brushProperty name="height" value="0.025" units="cm"/>
    </inkml:brush>
  </inkml:definitions>
  <inkml:trace contextRef="#ctx0" brushRef="#br0">12 1 20307,'0'0'9001,"71"47"-8873,-35-47-64,-2 0-224,-3 0-993,-5 0-545,-6 0-1249,-11 0-1249</inkml:trace>
  <inkml:trace contextRef="#ctx0" brushRef="#br0" timeOffset="1">0 140 14125,'0'0'10090,"72"8"-8809,-25-17-736,2-4-385,5-1-96,-4 1-64,-3 2-1057,-7 0-1698,-9 1-5348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19.275"/>
    </inkml:context>
    <inkml:brush xml:id="br0">
      <inkml:brushProperty name="width" value="0.025" units="cm"/>
      <inkml:brushProperty name="height" value="0.025" units="cm"/>
    </inkml:brush>
  </inkml:definitions>
  <inkml:trace contextRef="#ctx0" brushRef="#br0">1 343 4228,'0'0'20275,"12"-1"-19341,-5 1-865,1-1 0,0-1 0,-1 1 0,1-1 0,-1 0 0,0-1 0,0 0 0,0 0 0,0 0 0,0-1 0,-1 0 0,7-6 0,61-53-6,-3-3-1,91-109 0,-160 181-34,-4 15 40,-8 23 92,-26 51 197,16-47 164,-22 84 0,41-116-569,6-13-1498,-3-4 1166,-1 0 0,1 0 0,-1 0 0,1 0 0,-1 0 0,0 0 0,0-1 0,1 1 0,-1 0 1,0-1-1,0 1 0,0-1 0,0-2 0,13-25-6982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19.856"/>
    </inkml:context>
    <inkml:brush xml:id="br0">
      <inkml:brushProperty name="width" value="0.025" units="cm"/>
      <inkml:brushProperty name="height" value="0.025" units="cm"/>
    </inkml:brush>
  </inkml:definitions>
  <inkml:trace contextRef="#ctx0" brushRef="#br0">1 6 4132,'0'0'17291,"9"3"-15738,17 4-694,0-2-1,-1-1 0,2 0 0,44-1 0,122-12 352,-23 0-1089,12 18-233,-185-23-10554,-5 5 2135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20.720"/>
    </inkml:context>
    <inkml:brush xml:id="br0">
      <inkml:brushProperty name="width" value="0.025" units="cm"/>
      <inkml:brushProperty name="height" value="0.025" units="cm"/>
    </inkml:brush>
  </inkml:definitions>
  <inkml:trace contextRef="#ctx0" brushRef="#br0">1 1 3972,'0'0'20109,"9"12"-19286,175 227 1275,-100-123-1938,-88-132-5695,-9-17-4524,1 18 2431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21.062"/>
    </inkml:context>
    <inkml:brush xml:id="br0">
      <inkml:brushProperty name="width" value="0.025" units="cm"/>
      <inkml:brushProperty name="height" value="0.025" units="cm"/>
    </inkml:brush>
  </inkml:definitions>
  <inkml:trace contextRef="#ctx0" brushRef="#br0">1 453 11691,'0'0'10447,"6"-4"-9635,46-31 322,-1-1-1,55-54 1,-27 23-692,4-1-245,51-42-3004,-118 94-335,-8 4-1884,-3-2-3974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9.559"/>
    </inkml:context>
    <inkml:brush xml:id="br0">
      <inkml:brushProperty name="width" value="0.025" units="cm"/>
      <inkml:brushProperty name="height" value="0.025" units="cm"/>
    </inkml:brush>
  </inkml:definitions>
  <inkml:trace contextRef="#ctx0" brushRef="#br0">0 349 4773,'0'0'10062,"10"-9"-9800,17-8-131,0 1 0,1 0-1,1 2 1,0 2 0,42-13 0,238-44-122,-210 52-265,146-46 1,-204 49 248,0-2 14,1 1-1,0 3 1,0 2-1,1 1 0,83-5 1,-68 16 39,0 3 0,0 2 1,-1 3-1,0 2 0,60 22 1,-8-2 73,143 22 0,-245-53 42,0 0 0,0 1 0,-1 0 0,1 1 0,-1-1 0,0 1 0,0 0 0,0 1 0,0 0 0,0 0 0,-1 0 0,0 0-1,1 1 1,-2 0 0,1 0 0,7 11 0,6 3-198,-2-2 157,1-2 0,25 18 0,-26-22-90,-1 1 1,-1 1-1,15 16 0,-24-23-23,0 0 0,-1 0-1,0 1 1,0 0 0,0 0 0,-1 0 0,0 0 0,0 1-1,-1-1 1,0 1 0,1 10 0,-1-3-11,0 0 1,-1 0-1,-2 29 1,0-38 176,0-1 1,0 1-1,0-1 1,-1 1 0,1-1-1,-1 0 1,-1 0-1,1 0 1,-1 0 0,0 0-1,0-1 1,0 1 0,-7 6-1,8-6-1311,6-14-2835,-3-9-2268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8.160"/>
    </inkml:context>
    <inkml:brush xml:id="br0">
      <inkml:brushProperty name="width" value="0.025" units="cm"/>
      <inkml:brushProperty name="height" value="0.025" units="cm"/>
    </inkml:brush>
  </inkml:definitions>
  <inkml:trace contextRef="#ctx0" brushRef="#br0">156 58 4036,'0'0'6150,"2"-8"-4602,-2 0-972,0 6-373,0-1 0,0 0-1,0 1 1,1-1 0,-1 1 0,1-1 0,0 0 0,-1 1 0,1 0 0,0-1 0,1 1 0,-1-1-1,0 1 1,4-4 0,-6 6-101,1 0 1,0 1-1,0-1 0,0 0 0,0 0 1,0 0-1,0 1 0,0-1 0,0 0 1,0 0-1,0 1 0,0-1 0,0 0 1,0 0-1,0 0 0,0 1 0,0-1 1,0 0-1,1 0 0,-1 0 1,0 1-1,0-1 0,0 0 0,0 0 1,0 0-1,0 1 0,1-1 0,-1 0 1,0 0-1,0 0 0,0 0 0,0 0 1,1 1-1,-1-1 0,0 0 0,0 0 1,0 0-1,1 0 0,-1 0 0,0 0 1,0 0-1,1 0 0,-1 0 0,0 0 1,0 0-1,0 0 0,1 0 0,-1 0 1,0 0-1,0 0 0,1 0 0,-1 0 1,0 0-1,0 0 0,0 0 0,1 0 1,-1 0-1,0-1 0,0 1 0,0 0 1,1 0-1,-1 0 0,-3 22 903,-12 24 599,-32 69 0,15-41-1358,6-13-173,12-30-6,1 0-1,-15 57 0,27-87-51,1 0-1,0 0 0,0-1 0,0 1 1,0 0-1,0 0 0,0 0 0,0 0 1,0-1-1,0 1 0,0 0 0,0 0 1,1 0-1,-1-1 0,0 1 0,0 0 1,1 0-1,-1-1 0,1 1 0,-1 0 1,1-1-1,-1 1 0,1 0 0,-1-1 1,1 1-1,-1-1 0,1 1 0,0-1 1,-1 1-1,1-1 0,0 1 0,0-1 1,-1 0-1,1 1 0,0-1 0,0 0 1,0 0-1,-1 1 0,1-1 0,0 0 1,0 0-1,0 0 0,-1 0 1,1 0-1,0 0 0,0 0 0,0-1 1,0 1-1,-1 0 0,1 0 0,0-1 1,0 1-1,1-1 0,49-16 211,-50 17-216,41-18-65,1 2 0,0 3 0,46-10 1,-65 19-2823,0 2 0,26-1 1,-44 3-3786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9.121"/>
    </inkml:context>
    <inkml:brush xml:id="br0">
      <inkml:brushProperty name="width" value="0.025" units="cm"/>
      <inkml:brushProperty name="height" value="0.025" units="cm"/>
    </inkml:brush>
  </inkml:definitions>
  <inkml:trace contextRef="#ctx0" brushRef="#br0">0 1 4324,'0'0'21215,"5"8"-20735,-1 2-441,0 1 1,0-1-1,-2 1 0,1-1 0,-1 1 0,0 0 0,-1 0 0,-1 14 1,0-24-36,0 0 0,0 0 0,0 0 0,0 0 0,0 0 0,0 0 0,0 0 0,0 0 1,1 0-1,-1 0 0,0 0 0,1 0 0,-1 0 0,0 0 0,1 0 0,-1 0 0,1 0 0,0 0 1,-1 0-1,1-1 0,0 1 0,-1 0 0,1 0 0,0-1 0,0 1 0,0 0 0,0 0 0,1-1 10,0 0-1,0 1 0,-1-1 1,1 0-1,0 0 0,0 0 0,0-1 1,-1 1-1,1 0 0,0-1 0,-1 1 1,1-1-1,0 1 0,2-2 1,8-5 49,0 1 0,-1-2 0,13-10 0,-20 15-74,24-20 30,-21 16-11,0 1 0,0 0 0,1 0 0,0 1 0,1-1 0,9-3 0,-17 15 68,0 0 1,0 0-1,-1 0 1,0 0-1,0 12 1,-4 5-256,3-19 187,0 1 0,0-1 0,1 0 0,-1 0 0,1 0 0,0 0 0,1 8 0,9 5-3595,12-4-4952,-14-11 1679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49.463"/>
    </inkml:context>
    <inkml:brush xml:id="br0">
      <inkml:brushProperty name="width" value="0.025" units="cm"/>
      <inkml:brushProperty name="height" value="0.025" units="cm"/>
    </inkml:brush>
  </inkml:definitions>
  <inkml:trace contextRef="#ctx0" brushRef="#br0">181 0 16528,'0'0'4196,"-6"10"-2680,-92 145 3051,84-130-3988,1 1 0,2 0 0,0 1 1,-11 50-1,20-70-534,1 1 0,0-1 0,0 1 0,1-1 0,0 1 0,0-1 0,0 1 0,1-1 0,1 1 0,-1-1 0,1 1 0,1-1 0,-1 0 0,1 0 0,0 0 0,1 0 0,-1-1 0,2 1-1,-1-1 1,0 0 0,1 0 0,7 6 0,-6-7-383,0 0-1,1-1 1,-1 0-1,1 0 1,0 0-1,0-1 0,0 0 1,13 3-1,-17-5-597,0 0 0,1-1 0,-1 1 0,1-1 0,-1 0 0,1 0 0,-1 0 0,6-1 0,8-5-7888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7.688"/>
    </inkml:context>
    <inkml:brush xml:id="br0">
      <inkml:brushProperty name="width" value="0.025" units="cm"/>
      <inkml:brushProperty name="height" value="0.025" units="cm"/>
    </inkml:brush>
  </inkml:definitions>
  <inkml:trace contextRef="#ctx0" brushRef="#br0">0 1 8776,'0'0'12268,"49"11"-14895,-31-11-5572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0.462"/>
    </inkml:context>
    <inkml:brush xml:id="br0">
      <inkml:brushProperty name="width" value="0.025" units="cm"/>
      <inkml:brushProperty name="height" value="0.025" units="cm"/>
    </inkml:brush>
  </inkml:definitions>
  <inkml:trace contextRef="#ctx0" brushRef="#br0">104 46 3844,'0'0'19634,"-4"11"-19052,-18 41 61,-6 14 298,-21 75 0,49-141-916,0 0-1,0 0 0,0-1 1,0 1-1,1 0 0,-1 0 1,0 0-1,0 0 1,0 0-1,0 0 0,1 0 1,-1 0-1,0 0 0,0 0 1,0 0-1,0 0 1,1 0-1,-1 0 0,0 1 1,0-1-1,0 0 0,0 0 1,0 0-1,1 0 1,-1 0-1,0 0 0,0 0 1,0 0-1,0 0 0,0 1 1,0-1-1,0 0 1,1 0-1,-1 0 0,0 0 1,0 0-1,0 1 1,0-1-1,0 0 0,0 0 1,0 0-1,0 0 0,0 0 1,0 1-1,0-1 1,0 0-1,0 0 0,0 0 1,0 0-1,0 1 0,0-1 1,0 0-1,0 0 1,0 0-1,0 0 0,0 1 1,0-1-1,0 0 1,19-19 441,20-30-364,-25 24-164,0 0-1,-1-1 0,-2-1 0,-1 0 1,-1 0-1,-1-1 0,5-35 1,-15 87-32,0-14 81,1 0 0,1 0 0,0 0 1,1 17-1,-1-25 11,1 0 0,-1 0 0,1-1 0,-1 1 0,1 0 0,-1 0 0,1-1 0,0 1 0,0 0 1,0-1-1,0 1 0,0-1 0,0 1 0,0-1 0,1 0 0,-1 1 0,0-1 0,1 0 0,-1 0 1,1 0-1,-1 0 0,1 0 0,0 0 0,-1-1 0,1 1 0,0 0 0,-1-1 0,1 1 0,0-1 1,0 0-1,2 1 0,2-1 9,1-1 0,-1 1 0,0-1 0,0 0 1,1 0-1,-1-1 0,0 1 0,0-2 0,0 1 0,-1-1 1,1 1-1,0-1 0,-1-1 0,0 1 0,0-1 0,6-6 1,-1 1 12,0-1 1,-1 0 0,0 0-1,-1-1 1,0-1 0,10-20 0,-25 90-395,-4-20 355,2-11 22,1 0-1,1 0 0,2 1 0,1-1 0,-1 35 1,5-61-68,0 0 1,0 0 0,0 0-1,0 0 1,0 0 0,0 0-1,1 0 1,-1 1 0,0-1-1,1 0 1,-1 0 0,1 0-1,-1 0 1,1 0 0,0-1-1,-1 1 1,1 0 0,0 0-1,0 0 1,-1 0 0,1-1-1,0 1 1,0 0 0,0-1-1,0 1 1,2 0 0,-1 0-579,1-1 0,0 1 0,-1-1 0,1 1 0,0-1 1,-1 0-1,1 0 0,0 0 0,-1 0 0,5-1 0,8-4-6681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1.674"/>
    </inkml:context>
    <inkml:brush xml:id="br0">
      <inkml:brushProperty name="width" value="0.025" units="cm"/>
      <inkml:brushProperty name="height" value="0.025" units="cm"/>
    </inkml:brush>
  </inkml:definitions>
  <inkml:trace contextRef="#ctx0" brushRef="#br0">0 21 15150,'0'0'13325,"33"19"-13485,-30-19-609,0-1-800,2-7-802,-2-1-736,0-1-1889,1-1-2051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2.035"/>
    </inkml:context>
    <inkml:brush xml:id="br0">
      <inkml:brushProperty name="width" value="0.025" units="cm"/>
      <inkml:brushProperty name="height" value="0.025" units="cm"/>
    </inkml:brush>
  </inkml:definitions>
  <inkml:trace contextRef="#ctx0" brushRef="#br0">1 1 14894,'0'0'11189,"4"8"-10847,2 13-261,-1 1 1,-1 0-1,-1-1 0,-1 1 0,0 0 1,-3 34-1,1-56-79,-1 19 91,0-13-37,1 0 0,0 0 0,0 0 0,0 0 1,1 0-1,1 5 0,-2-10-34,0 0 1,1 0-1,-1 0 0,1 0 0,-1 0 1,1 0-1,0 0 0,-1 0 1,1 0-1,0-1 0,-1 1 0,1 0 1,0-1-1,0 1 0,0 0 1,0-1-1,-1 1 0,1-1 0,0 1 1,0-1-1,0 0 0,0 1 1,0-1-1,0 0 0,0 0 0,0 0 1,0 0-1,1 0 0,-1 0 1,0 0-1,0 0 0,0 0 0,0 0 1,0 0-1,0-1 0,0 1 1,0 0-1,0-1 0,1 0 1,5-2 30,1-1 0,-1 0 0,0 0 1,-1-1-1,1 0 0,-1 0 0,0 0 1,0-1-1,9-11 0,45-62 806,-59 77-772,42-76 1459,-29 49-2088,-16 39-13519,-4-5 3864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2.393"/>
    </inkml:context>
    <inkml:brush xml:id="br0">
      <inkml:brushProperty name="width" value="0.025" units="cm"/>
      <inkml:brushProperty name="height" value="0.025" units="cm"/>
    </inkml:brush>
  </inkml:definitions>
  <inkml:trace contextRef="#ctx0" brushRef="#br0">135 0 15150,'0'0'6759,"7"11"-5841,1 5-446,0 1-1,-1-1 1,0 1 0,-1 0 0,-1 1 0,-1-1-1,4 36 1,-7-29-230,0 1 0,-2-1 0,0 0 0,-6 26-1,5-39-235,-2 1 0,1-1 1,-1 0-1,-1 1 0,0-2 0,-1 1 0,0-1 0,-1 0 0,0 0 0,-9 10 0,10-13-287,-1 0-1,0-1 1,0 0-1,0 0 1,-1-1-1,-9 6 1,13-9-702,-1 0 1,1 0 0,-1 0 0,1-1 0,-1 0-1,1 0 1,-1 0 0,-6 0 0,-6 0-10608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2.981"/>
    </inkml:context>
    <inkml:brush xml:id="br0">
      <inkml:brushProperty name="width" value="0.025" units="cm"/>
      <inkml:brushProperty name="height" value="0.025" units="cm"/>
    </inkml:brush>
  </inkml:definitions>
  <inkml:trace contextRef="#ctx0" brushRef="#br0">0 1 4676,'0'0'18482,"87"43"-17169,-38-40-640,4-3-193,3 0-288,-6 0-160,-3 0-96,-12 0-993,-13 0-704,-9 0-449,-13 5-5061,-25 0 1089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3.340"/>
    </inkml:context>
    <inkml:brush xml:id="br0">
      <inkml:brushProperty name="width" value="0.025" units="cm"/>
      <inkml:brushProperty name="height" value="0.025" units="cm"/>
    </inkml:brush>
  </inkml:definitions>
  <inkml:trace contextRef="#ctx0" brushRef="#br0">1 4 11115,'0'0'9609,"60"11"-8104,-18-12-448,5-7-96,3 5-545,-5 1-416,-2 2-608,-7 0-1506,-8 0-1666,-6 0-4580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4.275"/>
    </inkml:context>
    <inkml:brush xml:id="br0">
      <inkml:brushProperty name="width" value="0.025" units="cm"/>
      <inkml:brushProperty name="height" value="0.025" units="cm"/>
    </inkml:brush>
  </inkml:definitions>
  <inkml:trace contextRef="#ctx0" brushRef="#br0">94 51 4292,'0'0'12529,"0"-9"-10233,0-23-476,0 31-1783,0 1-1,0 0 0,1-1 1,-1 1-1,0 0 1,0 0-1,0-1 0,-1 1 1,1 0-1,0-1 1,0 1-1,0 0 0,0-1 1,0 1-1,0 0 1,0 0-1,0-1 0,-1 1 1,1 0-1,0-1 1,0 1-1,0 0 0,-1 0 1,1 0-1,0-1 1,0 1-1,-1 0 0,1 0 1,0 0-1,0-1 1,-1 1-1,1 0 0,0 0 1,-1 0-1,1 0 1,0 0-1,0 0 0,-1 0 1,1 0-1,0 0 1,-1 0-1,1 0 0,0 0 1,-1 0-1,1 0 1,0 0-1,-1 0 0,1 0 1,0 0-1,0 0 1,-1 0-1,1 1 1,0-1-1,-1 0 0,1 0 1,0 1-1,-13 10 751,4 3-451,1 1 0,0 0 0,1 1 1,1 0-1,0 0 0,1 0 0,1 1 0,-3 18 1,2 3 111,2 0 1,1 59 0,2-93-418,0 0 0,0 1 0,1-1 0,0 0 0,-1 0 0,1 0 0,1 0 0,-1 0 0,1 0 0,-1 0 0,1 0 0,0-1 0,0 1 0,1-1 0,-1 1 0,1-1 0,0 0 0,0 0 0,0 0 0,0 0 0,0 0 0,0-1 0,1 0 0,0 1 0,-1-1 0,6 1 0,-3-1 8,0 0 0,0-1 0,0 0 1,0 0-1,0 0 0,1-1 0,-1 0 0,0 0 1,1-1-1,-1 0 0,0 0 0,0 0 0,0-1 1,0 0-1,0 0 0,0 0 0,6-4 0,5-4-6,0 0 0,-1-1-1,0-1 1,-1-1-1,0 0 1,-1-1-1,0 0 1,-2-1 0,20-28-1,-33 82-300,2-22 280,-6 36 175,8-52-147,-1-1 1,1 1-1,0-1 0,0 0 1,-1 0-1,1 0 1,0-1-1,0 1 0,-1-1 1,1 1-1,0-1 1,-1 0-1,5-2 1,72-40 163,-65 34-225,0 0-1,1 1 0,-1 1 1,2 0-1,-1 1 1,22-5-1,-37 11 14,0-1 1,1 1-1,-1 0 0,1 0 1,-1 1-1,1-1 1,-1 0-1,1 0 0,-1 0 1,0 0-1,1 0 0,-1 0 1,1 1-1,-1-1 0,0 0 1,1 0-1,-1 0 1,1 1-1,-1-1 0,0 0 1,1 1-1,-1-1 0,0 0 1,0 1-1,1-1 1,-1 0-1,0 1 0,0-1 1,1 1-1,-1-1 0,0 0 1,0 1-1,0-1 0,0 1 1,0 0-1,2 24-52,-12 25 112,6-40-28,-7 28 518,13-38-782,0 0 1,0 0 0,0 0-1,0 0 1,0-1-1,0 1 1,-1-1 0,1 1-1,0-1 1,0 0-1,0 0 1,2-1 0,19-20-10951,-12 8-3042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4.759"/>
    </inkml:context>
    <inkml:brush xml:id="br0">
      <inkml:brushProperty name="width" value="0.025" units="cm"/>
      <inkml:brushProperty name="height" value="0.025" units="cm"/>
    </inkml:brush>
  </inkml:definitions>
  <inkml:trace contextRef="#ctx0" brushRef="#br0">1 1 2819,'0'0'-897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5.257"/>
    </inkml:context>
    <inkml:brush xml:id="br0">
      <inkml:brushProperty name="width" value="0.025" units="cm"/>
      <inkml:brushProperty name="height" value="0.025" units="cm"/>
    </inkml:brush>
  </inkml:definitions>
  <inkml:trace contextRef="#ctx0" brushRef="#br0">86 45 3043,'0'0'10863,"6"-9"-7745,15-27-406,-22 44 1752,-13 39-3157,2-22-791,-11 24 569,-19 58 0,37-92-959,1 0 1,0 1-1,1 0 0,1 0 0,1 0 0,0 0 1,1 0-1,2 22 0,0-32-88,0-1 0,0 1 0,0 0-1,1-1 1,0 1 0,0-1 0,0 0 0,1 0-1,0 0 1,0-1 0,0 1 0,0-1 0,1 0-1,-1 0 1,1-1 0,0 1 0,0-1 0,8 4 0,48 21-821,-6-10-3669,-42-15-641,-5-3-3673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6.168"/>
    </inkml:context>
    <inkml:brush xml:id="br0">
      <inkml:brushProperty name="width" value="0.025" units="cm"/>
      <inkml:brushProperty name="height" value="0.025" units="cm"/>
    </inkml:brush>
  </inkml:definitions>
  <inkml:trace contextRef="#ctx0" brushRef="#br0">23 1 10762,'0'0'9535,"1"12"-8425,3 272 459,-5-285-2094,0 1 0,0 0 0,0-1-1,0 1 1,0 0 0,0-1-1,1 0 1,-1 1 0,0-1-1,0 1 1,0-1 0,1 0 0,-1 0-1,0 1 1,1-1 0,-1 0-1,0 0 1,1 0 0,-1-1-1,-11-18-4865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8.339"/>
    </inkml:context>
    <inkml:brush xml:id="br0">
      <inkml:brushProperty name="width" value="0.025" units="cm"/>
      <inkml:brushProperty name="height" value="0.025" units="cm"/>
    </inkml:brush>
  </inkml:definitions>
  <inkml:trace contextRef="#ctx0" brushRef="#br0">14 16 3523,'0'0'16774,"0"8"-16331,-12 335 2311,12-342-2731,-1 0-1,1-1 1,0 1-1,0 0 1,0 0-1,0 0 1,0 0-1,0 0 1,0 0-1,0-1 1,0 1-1,0 0 1,0 0-1,0 0 1,1 0-1,-1 0 1,0-1-1,1 1 1,-1 0-1,1 0 1,-1-1-1,1 1 1,-1 0-1,1 0 1,-1-1-1,1 1 1,0-1-1,-1 1 1,1 0-1,0-1 1,-1 1-1,1-1 1,0 0-1,0 1 1,0-1-1,-1 0 1,1 1-1,0-1 1,0 0-1,0 0 1,0 0-1,0 0 1,-1 0-1,1 0 1,0 0-1,0 0 1,0 0-1,0 0 1,0 0-1,0 0 1,-1-1-1,1 1 1,0 0-1,0-1 1,0 1-1,-1 0 1,1-1-1,0 1 1,0-1-1,0 0 1,7-4 360,-1 0 0,0 0 0,-1-1 0,13-12 1,1-5-189,-2-2 0,0 0 0,-1-1 0,-2-1 0,-1 0 0,-1-1 0,-1-1 0,-1 0 1,-2 0-1,8-42 0,-16 65 1088,0 2-3463,-11 20-19702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6.528"/>
    </inkml:context>
    <inkml:brush xml:id="br0">
      <inkml:brushProperty name="width" value="0.025" units="cm"/>
      <inkml:brushProperty name="height" value="0.025" units="cm"/>
    </inkml:brush>
  </inkml:definitions>
  <inkml:trace contextRef="#ctx0" brushRef="#br0">9 119 9225,'0'0'5536,"-2"-9"-2718,-5-28-549,7 36-2163,0-1-1,0 1 1,0-1-1,1 1 0,-1 0 1,0-1-1,1 1 1,-1 0-1,1-1 1,-1 1-1,1 0 1,-1 0-1,1-1 1,0 1-1,0 0 1,0 0-1,0 0 1,-1 0-1,1 0 1,1 0-1,-1 0 0,2-1 1,28-13 692,-23 13-509,12-5-16,0 2-1,0 0 1,1 1 0,0 2 0,0 0 0,0 1 0,-1 1 0,23 2-1,-39-1-245,0 0 0,0-1 0,0 1 0,0 1-1,0-1 1,0 1 0,0-1 0,-1 1-1,1 0 1,-1 0 0,1 1 0,-1-1 0,0 1-1,0-1 1,0 1 0,0 0 0,0 0 0,-1 1-1,1-1 1,-1 0 0,0 1 0,0-1-1,0 1 1,0 0 0,-1 0 0,0 0 0,0 0-1,0 0 1,0 0 0,0 0 0,-1 0 0,0 0-1,1 0 1,-2 0 0,1 0 0,0 0-1,-1 0 1,0 1 0,0-1 0,0-1 0,0 1-1,-1 0 1,0 0 0,1 0 0,-1-1 0,-1 1-1,1-1 1,0 0 0,-1 1 0,0-1-1,0 0 1,0-1 0,0 1 0,0 0 0,0-1-1,-1 0 1,-3 3 0,-1-1 53,-1 0 1,1 0-1,-1 0 1,0-1-1,1 0 1,-2-1-1,1 0 1,0-1-1,0 0 0,0 0 1,-1-1-1,1 0 1,-18-2-1,23-4-1336,12 0-221,13-3-1406,39 4-6042,-25 3 2689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6.871"/>
    </inkml:context>
    <inkml:brush xml:id="br0">
      <inkml:brushProperty name="width" value="0.025" units="cm"/>
      <inkml:brushProperty name="height" value="0.025" units="cm"/>
    </inkml:brush>
  </inkml:definitions>
  <inkml:trace contextRef="#ctx0" brushRef="#br0">1 21 17521,'0'0'10377,"15"2"-13900,-11-13-769,-2 0-4100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7.216"/>
    </inkml:context>
    <inkml:brush xml:id="br0">
      <inkml:brushProperty name="width" value="0.025" units="cm"/>
      <inkml:brushProperty name="height" value="0.025" units="cm"/>
    </inkml:brush>
  </inkml:definitions>
  <inkml:trace contextRef="#ctx0" brushRef="#br0">2 0 4708,'0'0'19454,"-1"8"-18333,1-2-1020,0-1 0,0 0 1,0 0-1,1 1 1,0-1-1,0 0 1,0 0-1,1 0 0,-1 0 1,1 0-1,0 0 1,1-1-1,-1 1 1,1-1-1,0 1 0,0-1 1,0 0-1,1 0 1,0 0-1,-1-1 1,1 1-1,0-1 0,1 0 1,-1 0-1,1 0 1,5 2-1,-4-3-357,-1 0-1,1 0 0,0 0 1,-1-1-1,1 0 0,0 0 1,0 0-1,0-1 0,0 0 1,0 0-1,0-1 0,0 0 1,-1 0-1,1 0 1,7-2-1,-8 1-1089,0-1 0,0 1 1,0-1-1,0 0 0,0 0 1,-1 0-1,1-1 0,-1 1 1,8-9-1,4-8-8792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7.572"/>
    </inkml:context>
    <inkml:brush xml:id="br0">
      <inkml:brushProperty name="width" value="0.025" units="cm"/>
      <inkml:brushProperty name="height" value="0.025" units="cm"/>
    </inkml:brush>
  </inkml:definitions>
  <inkml:trace contextRef="#ctx0" brushRef="#br0">182 1 8648,'0'0'9310,"-7"10"-7527,-97 170 3838,90-152-5292,1 1 0,2 1 0,1 0 0,-12 61 0,22-76-1731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1:57.902"/>
    </inkml:context>
    <inkml:brush xml:id="br0">
      <inkml:brushProperty name="width" value="0.025" units="cm"/>
      <inkml:brushProperty name="height" value="0.025" units="cm"/>
    </inkml:brush>
  </inkml:definitions>
  <inkml:trace contextRef="#ctx0" brushRef="#br0">289 1 14382,'0'0'2877,"-1"10"-1345,-1 1-1022,1 1 0,1-1 0,0 1-1,0-1 1,1 0 0,0 1 0,1-1 0,1 0-1,3 12 1,1 0-160,0-1-1,-2 1 1,-1 0-1,-1 0 1,-1 0-1,-1 43 1,-2-51-190,0 0 1,-2 0-1,0 0 1,0 0-1,-1-1 0,-1 1 1,-1-1-1,0 0 1,0-1-1,-2 1 1,-11 17-1,1-9-1223,-42 42-1,44-49-25,0-2 1,-1 1-1,-1-2 0,0-1 1,-1 0-1,-20 9 1,-2-6-7625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2.373"/>
    </inkml:context>
    <inkml:brush xml:id="br0">
      <inkml:brushProperty name="width" value="0.025" units="cm"/>
      <inkml:brushProperty name="height" value="0.025" units="cm"/>
    </inkml:brush>
  </inkml:definitions>
  <inkml:trace contextRef="#ctx0" brushRef="#br0">31 53 6118,'0'0'6705,"1"-9"-4767,4-26 31,-4 27-351,-1 29-81,-18 198 228,-1 1-1389,19-209-371,0-4 9,0-1 0,0 1 1,0-1-1,1 1 0,0-1 1,2 7-1,-3-12-7,1 0 0,-1 0 1,1 0-1,-1 0 0,1 0 0,0 0 0,-1 0 0,1 0 1,0 0-1,0 0 0,-1 0 0,1-1 0,0 1 0,0 0 1,0-1-1,0 1 0,0-1 0,0 1 0,0-1 0,0 1 1,0-1-1,0 0 0,1 1 0,-1-1 0,0 0 0,0 0 0,0 0 1,0 0-1,0 0 0,1 0 0,-1 0 0,0 0 0,0-1 1,0 1-1,0 0 0,0-1 0,0 1 0,0-1 0,0 1 1,0-1-1,2 0 0,6-6 26,1 0-1,-1 0 1,0-1 0,-1 0 0,0-1 0,0 1-1,-1-2 1,0 1 0,-1-1 0,7-12-1,2-1 8,5-12-8,-16 27 79,0 0-1,0 0 0,1 1 1,0 0-1,1-1 0,-1 2 1,1-1-1,8-7 0,-13 14-104,-1 0-1,0 0 0,0 0 1,1 0-1,-1 0 0,0-1 1,0 1-1,1 0 0,-1 0 1,0 0-1,0 0 0,1 0 1,-1 0-1,0 0 0,1 0 1,-1 0-1,0 0 1,0 0-1,1 0 0,-1 0 1,0 0-1,1 0 0,-1 0 1,0 1-1,0-1 0,1 0 1,-1 0-1,0 0 0,0 0 1,1 0-1,-1 1 0,0-1 1,0 0-1,0 0 0,1 1 1,-1-1-1,0 0 0,0 0 1,0 0-1,0 1 0,1-1 1,-1 0-1,0 1 1,0-1-1,0 0 0,0 0 1,0 1-1,0-1 0,0 0 1,0 1-1,0-1 0,0 0 1,0 1-1,1 19 79,-2-16-30,-10 221 256,15-220-244,4-12 6,7-10 68,37-64 65,-35 52-39,1 0 1,27-31-1,-45 60-156,1-1 0,-1 0 0,1 1 0,-1-1 0,1 0-1,-1 1 1,1-1 0,0 1 0,-1-1 0,1 1 0,-1-1 0,1 1 0,0 0-1,0-1 1,-1 1 0,1 0 0,0-1 0,-1 1 0,1 0 0,0 0 0,0 0 0,0 0-1,0 0 1,6 13 146,-7 37 88,-1-38-117,-15 103 113,38-125-8392,-10 4 1639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2.935"/>
    </inkml:context>
    <inkml:brush xml:id="br0">
      <inkml:brushProperty name="width" value="0.025" units="cm"/>
      <inkml:brushProperty name="height" value="0.025" units="cm"/>
    </inkml:brush>
  </inkml:definitions>
  <inkml:trace contextRef="#ctx0" brushRef="#br0">32 104 9321,'0'0'13848,"-1"13"-13320,-28 272 1074,42-337-1192,-7 31-378,-1-1 0,3-28 1,-6 32-11,0 0 0,-1 0 0,-1 0 0,-1 0-1,0-1 1,-2 1 0,0 0 0,-8-25 0,1 29 25,4 25-82,3 27-35,3-35 67,0 8-6,0 1 0,1-1 1,0 1-1,1-1 0,3 14 0,-5-24 11,1 1-1,0 0 0,-1-1 1,1 1-1,0 0 0,0-1 1,0 1-1,0-1 0,0 1 1,0-1-1,1 0 0,-1 0 1,0 1-1,1-1 0,-1 0 1,1 0-1,2 1 0,-2-1 4,0-1 0,0 0 0,0 1 0,0-1 0,0 0 1,0 0-1,0-1 0,0 1 0,0 0 0,0-1 0,0 1 0,0-1 0,0 1 0,0-1 0,0 0 0,0 0 0,0 0 0,0 0 0,2-2 0,4-3 49,0 0 0,-1-1 0,0 1 0,0-2 0,0 1 0,-1-1 0,0 0 0,-1 0 0,1-1-1,3-10 1,7-15 317,15-45 0,-34 178-558,0-73 207,-5 37 162,-1 69 0,9-131-331,-1 0 0,1 0 0,0 0-1,0 0 1,0 0 0,0 0 0,0 0 0,0 0 0,1 0-1,-1 0 1,0 0 0,0 0 0,1 0 0,-1 0 0,0 0-1,1 0 1,-1-1 0,1 1 0,0 0 0,-1 0 0,1 0-1,0-1 1,-1 1 0,1 0 0,0-1 0,0 1 0,-1 0-1,1-1 1,0 1 0,0-1 0,0 1 0,0-1 0,0 0-1,0 1 1,0-1 0,0 0 0,0 0 0,0 0 0,0 0-1,0 0 1,0 0 0,0 0 0,0 0 0,0 0 0,0 0-1,0 0 1,0 0 0,0-1 0,0 1 0,0 0 0,1-2-1,8-7-8012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3.480"/>
    </inkml:context>
    <inkml:brush xml:id="br0">
      <inkml:brushProperty name="width" value="0.025" units="cm"/>
      <inkml:brushProperty name="height" value="0.025" units="cm"/>
    </inkml:brush>
  </inkml:definitions>
  <inkml:trace contextRef="#ctx0" brushRef="#br0">0 1 5926,'0'0'19250,"3"13"-18876,10 139-166,-7-115-358,-5-35-106,-1-1 0,0 1 0,0-1 0,1 1 0,-1-1 0,0 1 0,1-1 0,0 1 0,-1-1 0,1 1 0,0-1 1,0 0-1,0 1 0,0-1 0,0 0 0,0 0 0,0 0 0,2 2 0,-1-11-6187,-2-6 1077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3.833"/>
    </inkml:context>
    <inkml:brush xml:id="br0">
      <inkml:brushProperty name="width" value="0.025" units="cm"/>
      <inkml:brushProperty name="height" value="0.025" units="cm"/>
    </inkml:brush>
  </inkml:definitions>
  <inkml:trace contextRef="#ctx0" brushRef="#br0">1 58 9513,'0'0'13421,"73"5"-13165,-33-7-160,-1-9-64,5 0-32,-4 2-929,-3 0-1377,-3 0-1890,-7-3-1826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4.204"/>
    </inkml:context>
    <inkml:brush xml:id="br0">
      <inkml:brushProperty name="width" value="0.025" units="cm"/>
      <inkml:brushProperty name="height" value="0.025" units="cm"/>
    </inkml:brush>
  </inkml:definitions>
  <inkml:trace contextRef="#ctx0" brushRef="#br0">20 1 14830,'0'0'5013,"0"8"-4527,-19 294 3485,19-301-3958,-1 1 0,1-1 0,0 1 0,0 0 0,1-1 0,-1 1 0,0-1 0,0 1-1,1-1 1,-1 1 0,1-1 0,-1 0 0,1 1 0,0-1 0,-1 1 0,1-1 0,0 0 0,0 0-1,0 0 1,0 1 0,2 0 0,-2-1 2,0-1-1,0 1 1,1-1 0,-1 0-1,0 1 1,1-1-1,-1 0 1,1 0 0,-1 0-1,0 0 1,1 0-1,-1 0 1,0 0 0,1-1-1,-1 1 1,1 0-1,-1-1 1,2 0 0,4-2 24,0-1 0,-1 0 1,1 0-1,-1 0 0,0-1 0,0 0 1,5-5-1,29-41 43,6-7 119,-46 58-191,0-1 1,1 1 0,-1 0-1,0 0 1,0 0-1,0 0 1,0 0 0,0 0-1,1 0 1,-1 0-1,0 0 1,0 0 0,0 0-1,0 0 1,0 0-1,1 0 1,-1 0 0,0 0-1,0 0 1,0 0-1,0 0 1,0 0 0,1 0-1,-1 0 1,0 0-1,0 0 1,0 1 0,0-1-1,0 0 1,0 0-1,1 0 1,-1 0 0,0 0-1,0 0 1,0 0-1,0 1 1,0-1 0,0 0-1,0 0 1,0 0-1,0 0 1,0 0 0,0 0-1,0 1 1,1-1 0,-1 0-1,0 0 1,0 0-1,0 0 1,0 0 0,0 1-1,0-1 1,0 0-1,0 0 1,-1 0 0,4 18 230,-3 18 2,-8 0-98,6-30-137,1 0-1,-1 0 0,1 0 1,0 0-1,1 0 1,-1 1-1,1-1 0,0 0 1,2 8-1,-2-14 0,1 0 0,0 0 1,-1 0-1,1 0 0,0 0 0,-1 0 0,1 0 1,0 0-1,-1 0 0,1 0 0,0 0 1,-1-1-1,1 1 0,-1 0 0,1 0 0,0-1 1,-1 1-1,1 0 0,-1-1 0,1 1 0,-1-1 1,1 1-1,-1-1 0,1 1 0,-1 0 0,0-1 1,1 0-1,-1 1 0,1-2 0,16-15 103,11-21-22,-20 26-89,0 0 0,0 1 0,1 1 0,0-1 0,1 1 0,0 1 1,1 0-1,16-11 0,-26 19-4,0 1 0,-1 0 1,1-1-1,0 1 0,-1 0 1,1-1-1,0 1 0,-1 0 1,1 0-1,0 0 0,0 0 1,-1 0-1,1 0 0,0 0 1,0 0-1,-1 0 0,1 0 1,0 0-1,-1 0 0,1 0 1,0 1-1,0-1 0,-1 0 1,1 0-1,0 1 0,-1-1 1,1 1-1,0-1 0,-1 1 1,1-1-1,-1 1 0,1-1 1,-1 1-1,1-1 0,0 2 1,0 1 15,1 0 0,-1 0 1,0 0-1,0 1 0,0-1 1,-1 0-1,1 1 0,-1 5 1,0 7 97,0-1 0,-5 31 0,3-39 52,0 12-607,15-38-3235,4-4-1743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1.175"/>
    </inkml:context>
    <inkml:brush xml:id="br0">
      <inkml:brushProperty name="width" value="0.025" units="cm"/>
      <inkml:brushProperty name="height" value="0.025" units="cm"/>
    </inkml:brush>
  </inkml:definitions>
  <inkml:trace contextRef="#ctx0" brushRef="#br0">116 979 12492,'0'0'1729,"-80"-36"1090,54 10-1281,17-7-385,9-12-449,15-11-447,23-13-129,13-13 32,17-12 0,9-4 0,8-1-96,1 4-64,-8 3-1473,-8 10-3492,-15 11-6950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8.665"/>
    </inkml:context>
    <inkml:brush xml:id="br0">
      <inkml:brushProperty name="width" value="0.025" units="cm"/>
      <inkml:brushProperty name="height" value="0.025" units="cm"/>
    </inkml:brush>
  </inkml:definitions>
  <inkml:trace contextRef="#ctx0" brushRef="#br0">6 1 6438,'0'0'10058,"-5"50"-8457,12-39-416,8 0-608,6-5-161,4-1-288,2-5-64,3 0-384,0-7-449,0-9-608,-2-1-1378,-4-1-1473,-3-1-352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4.827"/>
    </inkml:context>
    <inkml:brush xml:id="br0">
      <inkml:brushProperty name="width" value="0.025" units="cm"/>
      <inkml:brushProperty name="height" value="0.025" units="cm"/>
    </inkml:brush>
  </inkml:definitions>
  <inkml:trace contextRef="#ctx0" brushRef="#br0">0 83 7335,'0'0'3315,"2"-10"-752,-1 8-2226,6-37 1154,-7 38-1227,0-1-1,1 1 1,-1-1-1,0 1 1,1-1-1,0 1 1,-1-1-1,1 1 1,0-1 0,-1 1-1,1 0 1,0-1-1,0 1 1,0 0-1,0 0 1,1 0-1,-1 0 1,0 0-1,0 0 1,1 0-1,-1 0 1,0 0-1,1 0 1,-1 1-1,3-2 1,-3 3-163,0-1 1,0 1 0,0-1-1,0 1 1,-1 0 0,1-1-1,0 1 1,0 0 0,0 0-1,-1 0 1,1-1-1,-1 1 1,1 0 0,0 0-1,-1 0 1,1 0 0,-1 0-1,0 0 1,1 0 0,-1 0-1,0 0 1,0 0 0,1 0-1,-1 0 1,0 0-1,0 0 1,0 2 0,2 40 551,-1-33-314,0 60 287,-1-46-466,0-1 0,1 1 0,2-1 0,0 0 0,10 35 0,-12-55-144,-1-1 0,1 0 0,0 0 0,0 1 1,0-1-1,0 0 0,0 0 0,0 0 0,1 0 1,-1 0-1,1-1 0,-1 1 0,1 0 0,0-1 1,0 1-1,0-1 0,0 0 0,0 1 0,0-1 1,4 2-1,-4-3 38,1 0-1,-1 0 1,1 0 0,-1 0 0,0 0-1,1 0 1,-1-1 0,1 1 0,-1-1-1,0 0 1,0 0 0,1 0 0,-1 0-1,0 0 1,0 0 0,3-3 0,7-5 184,-2 0 1,1-1-1,-2 0 1,1 0-1,11-19 1,61-97 273,-73 109-478,0 0-1,-1-1 1,-1 0 0,-1-1 0,7-32 0,-13 51 50,1-5 792,-1 2-3403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5.466"/>
    </inkml:context>
    <inkml:brush xml:id="br0">
      <inkml:brushProperty name="width" value="0.025" units="cm"/>
      <inkml:brushProperty name="height" value="0.025" units="cm"/>
    </inkml:brush>
  </inkml:definitions>
  <inkml:trace contextRef="#ctx0" brushRef="#br0">0 10 10282,'0'0'11851,"15"0"-10773,325-9-368,-338 9-966,-1-1 0,1 1-1,-1 0 1,1 1 0,-1-1-1,0 0 1,1 0 0,-1 0-1,1 1 1,-1-1 0,1 1-1,-1-1 1,0 1 0,1 0-1,-1-1 1,0 1 0,2 2-1,-3-3 13,0 1-1,0 0 0,0-1 1,0 1-1,-1 0 0,1-1 1,0 1-1,0-1 0,-1 1 0,1 0 1,-1-1-1,1 1 0,0-1 1,-1 1-1,1-1 0,-1 1 1,1-1-1,-1 0 0,1 1 1,-1-1-1,1 1 0,-1-1 1,0 0-1,1 0 0,-1 1 1,1-1-1,-1 0 0,0 0 1,1 0-1,-1 0 0,0 0 1,1 0-1,-1 0 0,0 0 0,1 0 1,-1 0-1,-1 0 0,-25 5-6721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5.841"/>
    </inkml:context>
    <inkml:brush xml:id="br0">
      <inkml:brushProperty name="width" value="0.025" units="cm"/>
      <inkml:brushProperty name="height" value="0.025" units="cm"/>
    </inkml:brush>
  </inkml:definitions>
  <inkml:trace contextRef="#ctx0" brushRef="#br0">1 7 10698,'0'0'8808,"82"29"-7302,-32-29-321,11 0-480,-6-6-449,4 0-160,-10 1-256,-8 3-1249,-8-5-1474,-10-2-4164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6.649"/>
    </inkml:context>
    <inkml:brush xml:id="br0">
      <inkml:brushProperty name="width" value="0.025" units="cm"/>
      <inkml:brushProperty name="height" value="0.025" units="cm"/>
    </inkml:brush>
  </inkml:definitions>
  <inkml:trace contextRef="#ctx0" brushRef="#br0">7 1 4068,'0'0'17686,"1"10"-16677,-5 99 827,0-60-1102,6 83 0,-2-130-723,0 0-1,0 0 1,0 1 0,1-1-1,-1 0 1,1 0-1,-1 0 1,1 0-1,0 0 1,0 0 0,0 0-1,0 0 1,0 0-1,0-1 1,0 1-1,1 0 1,-1 0-1,1-1 1,-1 1 0,1-1-1,0 0 1,-1 1-1,3 0 1,-1-1 17,0 0 0,0-1 1,0 1-1,0-1 0,0 0 0,0 0 1,0 0-1,0 0 0,0 0 0,0-1 1,0 1-1,0-1 0,0 0 0,4-2 1,10-4 88,0-1 1,-1-1-1,0-1 1,16-13-1,-26 19-122,6-5 56,-10 7-16,1-1 0,0 1 0,-1 0 0,1 0 0,0 1 0,0-1 0,0 1 0,0-1 0,6-1 0,-8 5-13,-1-1 1,1 1 0,0-1 0,-1 1 0,0 0 0,1-1 0,-1 1 0,0 0 0,0-1 0,0 1 0,0 0-1,0-1 1,0 1 0,-1 2 0,1-3 2,-9 48 402,6-39-390,1 1 1,0 0-1,0 22 0,2-32-34,0-1 0,0 1 0,0-1 0,0 1 0,1-1 0,-1 1 0,0-1 0,0 1 0,0-1 0,1 1 0,-1-1 0,0 0 0,0 1 0,1-1 0,-1 1 0,0-1 0,1 0 0,-1 1 0,0-1 0,1 0 0,-1 0 0,1 1 0,-1-1 0,1 0 0,-1 0 0,1 1 0,-1-1 0,0 0 0,1 0 0,-1 0 0,1 0 0,-1 0 0,2 0 0,23-2 100,20-15 34,-10-4-79,52-42 1,-49 34-10,-25 20-17,-12 9-29,-1 0 0,0 0 0,1 0 0,-1 0 1,0 0-1,0 0 0,1 0 0,-1 0 0,0 0 0,1 0 1,-1 0-1,0 0 0,0 0 0,1 0 0,-1 1 1,0-1-1,0 0 0,1 0 0,-1 0 0,0 0 0,0 1 1,0-1-1,1 0 0,-1 0 0,0 0 0,0 1 1,0-1-1,1 0 0,-1 0 0,0 1 0,0-1 1,0 0-1,0 0 0,0 1 0,0-1 0,0 0 0,0 0 1,0 1-1,1-1 0,-1 0 0,0 1 0,0-1 1,-1 0-1,1 0 0,0 1 0,0-1 0,0 0 0,0 1 1,0-1-1,0 0 0,0 0 0,0 1 0,0-1 1,-1 0-1,-1 17 251,2-17-246,-13 40 295,9-31-243,1 0 0,0 0 0,1 0-1,0 1 1,-1 16 0,3-26-110,1 0 0,0 1 0,0-1 0,0 0 0,0 0 0,0 0 0,0 0 0,0 0 0,0 0 0,0 0 0,0 0 1,0 0-1,0-1 0,0 1 0,-1 0 0,1-1 0,0 1 0,0 0 0,0-1 0,0 1 0,0-2 0,29-30-6212,-15 9-64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7.163"/>
    </inkml:context>
    <inkml:brush xml:id="br0">
      <inkml:brushProperty name="width" value="0.025" units="cm"/>
      <inkml:brushProperty name="height" value="0.025" units="cm"/>
    </inkml:brush>
  </inkml:definitions>
  <inkml:trace contextRef="#ctx0" brushRef="#br0">0 1 8968,'0'0'11483,"3"12"-9876,7 68 130,-5-27-956,18 75 0,-22-125-890,8 22-163,1-17-3046,-9-14-1595,-7-17-333,-9 0-167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7.504"/>
    </inkml:context>
    <inkml:brush xml:id="br0">
      <inkml:brushProperty name="width" value="0.025" units="cm"/>
      <inkml:brushProperty name="height" value="0.025" units="cm"/>
    </inkml:brush>
  </inkml:definitions>
  <inkml:trace contextRef="#ctx0" brushRef="#br0">31 179 6502,'0'0'6038,"-6"-8"-3897,-15-27-252,20 34-1768,0-1 1,1 1-1,-1-1 0,1 1 0,0-1 0,0 1 0,-1-1 0,1 1 1,0-1-1,0 1 0,0-1 0,1 1 0,-1-1 0,0 0 0,1 1 1,-1-1-1,0 1 0,1 0 0,0-1 0,-1 1 0,1-1 0,0 1 1,0 0-1,0 0 0,0-1 0,0 1 0,0 0 0,0 0 0,2-1 1,37-26 1310,-34 25-1192,13-8 328,0 1 0,1 1 0,41-12 1,-50 18-483,0 1 1,-1 0 0,1 0-1,0 1 1,1 0-1,-1 1 1,0 0-1,0 1 1,19 4 0,-26-3-82,0-1 0,0 1 0,1 0 0,-2 1 0,1-1 0,0 1 0,0 0 0,-1 0 0,0 0 0,1 0 0,-1 1 0,0-1 1,-1 1-1,1-1 0,-1 1 0,1 0 0,-1 0 0,0 1 0,-1-1 0,1 0 0,1 9 0,-1-9 36,-1 1-1,-1-1 0,1 0 1,0 1-1,-1-1 1,0 1-1,0-1 0,0 1 1,-1-1-1,0 1 1,1-1-1,-1 0 1,-1 1-1,1-1 0,-1 0 1,0 0-1,1 0 1,-2 0-1,1 0 0,0 0 1,-1-1-1,-4 5 1,0-2 139,-1 0 0,0-1 0,0-1 0,0 1 0,-1-1 0,0 0 0,1-1 0,-1 0 1,-15 3-1,-25 1-851,14-5-5493,54-2 1797,4 0-1559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7.862"/>
    </inkml:context>
    <inkml:brush xml:id="br0">
      <inkml:brushProperty name="width" value="0.025" units="cm"/>
      <inkml:brushProperty name="height" value="0.025" units="cm"/>
    </inkml:brush>
  </inkml:definitions>
  <inkml:trace contextRef="#ctx0" brushRef="#br0">15 1 10698,'0'0'10890,"-15"53"-9865,15-27-32,0 0-448,0 1-353,3-3-64,7-2-96,-2-5 0,3-4-320,-2-2-865,-4-5-513,-2-4-480,-3 1-1409,-11-3-7271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8.189"/>
    </inkml:context>
    <inkml:brush xml:id="br0">
      <inkml:brushProperty name="width" value="0.025" units="cm"/>
      <inkml:brushProperty name="height" value="0.025" units="cm"/>
    </inkml:brush>
  </inkml:definitions>
  <inkml:trace contextRef="#ctx0" brushRef="#br0">1 70 10378,'0'0'11947,"79"-41"-10922,-39 35-544,10 1-385,-3-1-32,1 3-513,-8 0-1889,-10-2-4292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9.109"/>
    </inkml:context>
    <inkml:brush xml:id="br0">
      <inkml:brushProperty name="width" value="0.025" units="cm"/>
      <inkml:brushProperty name="height" value="0.025" units="cm"/>
    </inkml:brush>
  </inkml:definitions>
  <inkml:trace contextRef="#ctx0" brushRef="#br0">13 1 5125,'0'0'12988,"0"10"-12011,-12 262 2776,12-270-3724,0 0-1,0 0 1,0 1 0,0-1 0,0 0 0,0 0-1,1 0 1,-1 0 0,1 0 0,0 0-1,0 0 1,-1 0 0,1 0 0,0 0-1,1 0 1,-1 0 0,0 0 0,0-1-1,1 1 1,-1 0 0,1-1 0,0 0 0,-1 1-1,1-1 1,0 0 0,0 0 0,0 0-1,0 0 1,0 0 0,0 0 0,0 0-1,0-1 1,0 1 0,0-1 0,0 1-1,0-1 1,1 0 0,-1 0 0,4 0 0,1-1 21,1 0 0,0 0 1,-1-1-1,1 0 1,-1-1-1,1 1 1,-1-1-1,0 0 0,12-9 1,17-13 344,48-44 0,-90 106 641,2-28-989,1-1 0,0 1 1,1 0-1,0 1 0,0-1 1,1 0-1,0 19 1,2-27-42,-1 0 0,1-1 0,0 1 0,-1 0 1,1 0-1,0 0 0,0 0 0,0-1 1,-1 1-1,1 0 0,0 0 0,0-1 0,0 1 1,0-1-1,0 1 0,0-1 0,0 0 1,0 1-1,0-1 0,0 0 0,1 0 0,-1 1 1,0-1-1,0 0 0,0 0 0,0 0 1,0 0-1,0-1 0,0 1 0,0 0 0,1 0 1,-1-1-1,1 0 0,41-10 172,-25 0-146,-1 0-1,0-1 1,-1-1-1,21-20 0,14-11 10,-51 44-42,0 0 0,1 0 0,-1 0 0,0 0 0,0 0 0,1 0 0,-1 0 0,0 0 0,0 0 0,0 0 0,1 0 0,-1 0 0,0 0 0,0 0 1,1 0-1,-1 1 0,0-1 0,0 0 0,0 0 0,1 0 0,-1 0 0,0 0 0,0 1 0,0-1 0,0 0 0,1 0 0,-1 0 0,0 0 0,0 1 0,0-1 0,0 0 0,0 0 0,0 0 0,0 1 0,0-1 1,0 0-1,1 0 0,-1 1 0,0-1 0,0 0 0,0 0 0,0 1 0,0-1 0,0 0 0,-1 0 0,1 0 0,0 1 0,0-1 0,0 0 0,0 0 0,0 1 0,0-1 0,0 0 0,0 0 0,-1 1 0,0 14-20,-12 30 242,9-34-182,1 0 1,0 0 0,0 1 0,1 0-1,-1 15 1,4-27-89,-1 1 0,0-1-1,1 0 1,-1 1 0,0-1-1,1 0 1,-1 1 0,0-1-1,1 0 1,-1 0 0,1 1-1,-1-1 1,1 0 0,-1 0-1,0 0 1,1 0 0,-1 1-1,1-1 1,-1 0 0,1 0-1,-1 0 1,1 0 0,-1 0-1,1 0 1,-1 0 0,1-1-1,-1 1 1,1 0 0,-1 0 0,1 0-1,-1 0 1,0 0 0,1-1-1,-1 1 1,1 0 0,-1-1-1,0 1 1,1 0 0,0-1-1,20-10-4895,-8-2-1509,1-1-3908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9.435"/>
    </inkml:context>
    <inkml:brush xml:id="br0">
      <inkml:brushProperty name="width" value="0.025" units="cm"/>
      <inkml:brushProperty name="height" value="0.025" units="cm"/>
    </inkml:brush>
  </inkml:definitions>
  <inkml:trace contextRef="#ctx0" brushRef="#br0">15 0 16271,'0'0'3716,"-14"68"-2531,14-44 256,0 2-255,4-4-322,8-5-319,6-4-289,3-6-64,0-7-96,3 0 65,0-5-386,-4-8-1152,-2-1-705,-4-4-673,-2-3-2209,0-1-2627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9.054"/>
    </inkml:context>
    <inkml:brush xml:id="br0">
      <inkml:brushProperty name="width" value="0.025" units="cm"/>
      <inkml:brushProperty name="height" value="0.025" units="cm"/>
    </inkml:brush>
  </inkml:definitions>
  <inkml:trace contextRef="#ctx0" brushRef="#br0">117 127 5541,'0'0'12145,"-9"3"-11755,0 1-229,0 0 0,0 0 0,1 1 0,0 0 0,0 1 0,-11 9 0,15-13-67,1 1 0,1-1 0,-1 1 0,0 0 0,1 0 0,-1 0 0,1 0 0,0 1 0,0-1 0,0 0 0,0 1 0,1 0-1,-1-1 1,1 1 0,0 0 0,0 0 0,1 0 0,-1-1 0,1 1 0,-1 0 0,1 0 0,1 7 0,2-10-17,-1 0-1,1-1 0,-1 1 1,1-1-1,-1 1 1,1-1-1,0 0 0,-1 0 1,1 0-1,-1 0 1,1-1-1,0 1 0,-1-1 1,1 1-1,2-2 1,14-5 187,-2-1 1,31-17-1,-38 19-298,-1 0-1,1 0 1,0 1 0,1 1-1,-1 0 1,1 0 0,0 1-1,0 0 1,0 1 0,0 0-1,0 0 1,13 1 0,-22 2 22,-1-1 1,0 0-1,1 1 1,-1-1-1,0 1 1,0 0-1,1-1 1,-1 1 0,0 0-1,0 0 1,0 0-1,0 0 1,0-1-1,0 2 1,0-1-1,-1 0 1,1 0-1,0 0 1,0 0-1,-1 0 1,1 1-1,-1-1 1,1 0 0,-1 0-1,0 1 1,1-1-1,-1 0 1,0 1-1,0 1 1,2 46 112,-3-36-72,1-12 67,0-8 887,0-157-1437,3 162 5,-1 0 1,1 1-1,-1-1 1,1 1 0,0-1-1,-1 1 1,1 0-1,0 0 1,0 1-1,3-1 1,5-3-721,0 0-489,0-2 1,0 1-1,-1-1 1,0-1-1,17-14 1,-2-5-4232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2:59.764"/>
    </inkml:context>
    <inkml:brush xml:id="br0">
      <inkml:brushProperty name="width" value="0.025" units="cm"/>
      <inkml:brushProperty name="height" value="0.025" units="cm"/>
    </inkml:brush>
  </inkml:definitions>
  <inkml:trace contextRef="#ctx0" brushRef="#br0">234 0 13549,'0'0'5477,"-44"58"-3523,25-26-353,-2 5 193,0 2-513,0 2-352,1 2-288,2-1-289,2-1-256,3-2-64,0-2 32,3 1-64,3-5-352,1-1-961,5-7-929,-2-11-1986,3-6-6919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17.834"/>
    </inkml:context>
    <inkml:brush xml:id="br0">
      <inkml:brushProperty name="width" value="0.025" units="cm"/>
      <inkml:brushProperty name="height" value="0.025" units="cm"/>
    </inkml:brush>
  </inkml:definitions>
  <inkml:trace contextRef="#ctx0" brushRef="#br0">8 1 4164,'0'0'15994,"2"13"-15097,3 37-482,-2 1 1,-5 74-1,-9 35-2938,11-154 2294,-1-3-757,0 7-322,-2-7-5425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18.164"/>
    </inkml:context>
    <inkml:brush xml:id="br0">
      <inkml:brushProperty name="width" value="0.025" units="cm"/>
      <inkml:brushProperty name="height" value="0.025" units="cm"/>
    </inkml:brush>
  </inkml:definitions>
  <inkml:trace contextRef="#ctx0" brushRef="#br0">7 1 15310,'0'0'3994,"3"12"-3332,2 11-392,-1 0 1,0 1 0,-2-1 0,-1 1 0,-1-1 0,-1 1 0,-7 45 0,2-52-262,-1 7-280,5-15-8019,1-19 1531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18.489"/>
    </inkml:context>
    <inkml:brush xml:id="br0">
      <inkml:brushProperty name="width" value="0.025" units="cm"/>
      <inkml:brushProperty name="height" value="0.025" units="cm"/>
    </inkml:brush>
  </inkml:definitions>
  <inkml:trace contextRef="#ctx0" brushRef="#br0">0 13 16496,'0'0'7687,"85"-8"-7079,-39 8-415,4 0-97,-4-1-64,-4-1-96,-12 1-961,-7 1-769,-12 0-993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19.236"/>
    </inkml:context>
    <inkml:brush xml:id="br0">
      <inkml:brushProperty name="width" value="0.025" units="cm"/>
      <inkml:brushProperty name="height" value="0.025" units="cm"/>
    </inkml:brush>
  </inkml:definitions>
  <inkml:trace contextRef="#ctx0" brushRef="#br0">60 252 15503,'0'0'4265,"-1"-7"-3363,-4-13-265,5 20-615,-1 0-1,1 0 1,0 0 0,0-1-1,-1 1 1,1 0 0,0 0-1,-1 0 1,1 0 0,0-1-1,-1 1 1,1 0 0,0 0-1,-1 0 1,1 0 0,0 0 0,-1 0-1,1 0 1,0 0 0,-1 0-1,1 0 1,0 0 0,-1 0-1,1 0 1,0 0 0,0 1-1,-1-1 1,1 0 0,0 0-1,-1 0 1,1 0 0,0 1-1,-1-1 1,-2 3 76,-1 1 0,1-1 1,0 1-1,0 0 0,1 0 1,-1 0-1,1 0 0,-4 8 0,4-6-47,0-1-1,0 0 1,0 1 0,0-1-1,1 1 1,0-1-1,0 1 1,1 0-1,-1 0 1,1-1-1,1 9 1,-1-13-41,1 0 0,-1 1-1,0-1 1,1 0 0,-1 1 0,1-1 0,0 0 0,-1 0 0,1 0-1,0 1 1,0-1 0,0 0 0,0 0 0,0 0 0,0 0 0,0 0-1,0-1 1,0 1 0,2 1 0,-1-1-1,1 0 1,-1-1-1,1 1 1,-1-1-1,1 0 0,-1 1 1,1-1-1,-1 0 1,1-1-1,-1 1 1,1 0-1,-1-1 0,1 1 1,3-2-1,1-1 40,0-1 0,0 1 0,-1-1 0,0 0 1,1 0-1,-1-1 0,-1 0 0,1 0 0,-1 0 0,0-1 0,0 0 0,0 0 0,-1 0 0,5-10 0,-3 7 26,-1-1 0,-1 0 0,1 0-1,-1 0 1,-1 0 0,0 0 0,-1-1 0,0 0-1,1-15 1,-3 26-82,0 0-1,0 0 0,0 1 1,-1-1-1,1 0 0,0 0 0,0 0 1,0 1-1,0-1 0,-1 0 1,1 0-1,0 0 0,0 0 1,0 0-1,-1 1 0,1-1 0,0 0 1,0 0-1,0 0 0,-1 0 1,1 0-1,0 0 0,0 0 0,-1 0 1,1 0-1,0 0 0,0 0 1,-1 0-1,1 0 0,0 0 1,0 0-1,0 0 0,-1 0 0,1 0 1,0 0-1,0 0 0,-1 0 1,1-1-1,0 1 0,0 0 1,0 0-1,-1 0 0,1 0 0,0 0 1,0-1-1,0 1 0,0 0 1,-1 0-1,1 0 0,0-1 1,0 1-1,0 0 0,0 0 0,0 0 1,0-1-1,0 1 0,0 0 1,-1 0-1,1-1 0,0 1 1,-12 17-351,9-10-46,0-1 1,1 1-1,-1 0 1,1 0-1,1 0 0,-1 0 1,1 0-1,1 0 1,-1 14-1,1-21 290,1 1 1,-1-1-1,0 1 1,0-1-1,0 0 1,1 1-1,-1-1 0,0 1 1,0-1-1,1 1 1,-1-1-1,1 0 0,-1 1 1,0-1-1,1 0 1,-1 1-1,1-1 1,-1 0-1,0 0 0,1 1 1,-1-1-1,1 0 1,-1 0-1,1 0 0,-1 0 1,1 1-1,-1-1 1,1 0-1,-1 0 1,1 0-1,0 0 0,-1 0 1,1 0-1,-1-1 1,1 1-1,-1 0 1,1 0-1,0 0 0,22-9-2625,-13 1 2435,-1 0 0,0 0 1,0-1-1,-1-1 1,0 1-1,0-1 0,-1-1 1,6-10-1,44-97 2526,-47 97-1626,-8 15-253,7-13 472,-6 14-452,-2 9-48,-3 17 43,-1 0-1,-1-1 0,-2 1 0,-13 36 1,11-35-6,1 0 1,0 0 0,2 1 0,-4 35-1,13-5 176,-4-52-563,0 0-1,1 1 1,-1-1-1,0 0 1,0 0 0,1 0-1,-1 0 1,1 1-1,-1-1 1,1 0 0,-1 0-1,1 0 1,0 0-1,-1 0 1,1 0 0,0 0-1,0 0 1,0-1 0,0 1-1,0 0 1,0 0-1,0-1 1,0 1 0,0-1-1,0 1 1,0-1-1,0 1 1,0-1 0,1 0-1,-1 1 1,0-1-1,0 0 1,0 0 0,1 0-1,-1 0 1,0 0-1,0 0 1,0 0 0,1 0-1,1-1 1,-3 0 9,0 1 1,1 0 0,-1-1-1,0 1 1,0-1-1,0 1 1,0-1-1,0 1 1,1 0-1,-1-1 1,0 1 0,0-1-1,0 1 1,0-1-1,0 1 1,-1-1-1,1 1 1,0 0-1,0-1 1,0 1-1,0-1 1,0 1 0,-1-1-1,1 1 1,0 0-1,0-1 1,-1 1-1,1 0 1,0-1-1,0 1 1,-1 0-1,1-1 1,0 1 0,-1-1-1,-11-13-81,-48-44 204,-24-27 4231,84 85-4235,0-1 1,0 1-1,0-1 0,1 1 0,-1-1 1,0 1-1,0 0 0,1-1 1,-1 1-1,0 0 0,1-1 0,-1 1 1,0 0-1,1-1 0,-1 1 0,0 0 1,1-1-1,-1 1 0,1 0 0,-1 0 1,1 0-1,-1 0 0,1-1 1,-1 1-1,0 0 0,1 0 0,-1 0 1,1 0-1,-1 0 0,1 0 0,-1 0 1,1 0-1,-1 0 0,1 0 0,-1 1 1,1-1-1,0 0 0,30-2-236,-29 2 340,83 0 63,14 0-5709,-71-3 58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19.875"/>
    </inkml:context>
    <inkml:brush xml:id="br0">
      <inkml:brushProperty name="width" value="0.025" units="cm"/>
      <inkml:brushProperty name="height" value="0.025" units="cm"/>
    </inkml:brush>
  </inkml:definitions>
  <inkml:trace contextRef="#ctx0" brushRef="#br0">0 3 14926,'3'-3'3684,"-3"5"-2083,0 17-384,2 10 64,-2 4-544,0 8-417,0 2-191,0-3-129,0-2 64,0-6-865,0-7-1217,0-9-608,0-11-1506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0.203"/>
    </inkml:context>
    <inkml:brush xml:id="br0">
      <inkml:brushProperty name="width" value="0.025" units="cm"/>
      <inkml:brushProperty name="height" value="0.025" units="cm"/>
    </inkml:brush>
  </inkml:definitions>
  <inkml:trace contextRef="#ctx0" brushRef="#br0">1 49 12556,'0'0'8958,"9"-8"-7960,-5 4-904,-1 0-50,1 1 0,-1 0 1,1 0-1,0 0 1,0 0-1,0 1 1,0-1-1,0 1 0,1 0 1,-1 1-1,1-1 1,-1 1-1,1 0 1,0 0-1,-1 0 0,10 0 1,2 1-18,0 0 0,0 2 0,1 0 1,-1 0-1,0 2 0,-1 0 0,1 1 0,28 13 1,-40-16-19,1 1 0,-1-1 1,0 1-1,1 0 1,-2 0-1,1 1 0,0-1 1,-1 1-1,1 0 1,-1 0-1,0 0 0,0 0 1,-1 1-1,1-1 1,-1 1-1,0 0 0,0-1 1,-1 1-1,1 0 1,-1 0-1,0 0 0,0 0 1,-1 0-1,0 0 1,0 0-1,0 0 1,0 1-1,-1-1 0,0 0 1,0 0-1,0 0 1,-3 7-1,-1 3 235,-1-1 0,-1 0 0,0 0 1,0-1-1,-17 21 0,19-26-33,0-1 1,-1 0 0,0-1-1,-1 0 1,1 0-1,-1 0 1,0-1-1,-1 1 1,1-2 0,-1 1-1,-10 3 1,14-6-154,0-1 0,0 0 0,0 0 0,0-1 1,0 0-1,-1 1 0,1-1 0,0 0 0,0-1 0,0 1 1,0-1-1,0 0 0,0 0 0,0 0 0,-7-3 0,-30-21-2942,33 20 1597,17 4-13238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0.557"/>
    </inkml:context>
    <inkml:brush xml:id="br0">
      <inkml:brushProperty name="width" value="0.025" units="cm"/>
      <inkml:brushProperty name="height" value="0.025" units="cm"/>
    </inkml:brush>
  </inkml:definitions>
  <inkml:trace contextRef="#ctx0" brushRef="#br0">16 0 16239,'0'0'6348,"-3"12"-5243,-2 19-1044,1 1 1,1 0-1,2 0 0,1 0 1,6 42-1,0-63-2457,0-17-975,1-19-4325,-7 3-2805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0.886"/>
    </inkml:context>
    <inkml:brush xml:id="br0">
      <inkml:brushProperty name="width" value="0.025" units="cm"/>
      <inkml:brushProperty name="height" value="0.025" units="cm"/>
    </inkml:brush>
  </inkml:definitions>
  <inkml:trace contextRef="#ctx0" brushRef="#br0">1 0 14830,'0'0'11595,"58"5"-11531,-40 10-128,-3-1-1249,-1-3-1186,-4-2-1793,-6-2-3779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1.257"/>
    </inkml:context>
    <inkml:brush xml:id="br0">
      <inkml:brushProperty name="width" value="0.025" units="cm"/>
      <inkml:brushProperty name="height" value="0.025" units="cm"/>
    </inkml:brush>
  </inkml:definitions>
  <inkml:trace contextRef="#ctx0" brushRef="#br0">111 119 9065,'0'0'7404,"3"-10"-5546,1-9-917,0 0-1,-2 0 1,1-21 0,-3 40-926,0 0 0,0-1-1,0 1 1,0-1 0,0 1 0,0-1-1,0 1 1,0-1 0,0 1-1,0 0 1,0-1 0,0 1 0,0-1-1,-1 1 1,1-1 0,0 1-1,0 0 1,-1-1 0,1 1 0,0 0-1,0-1 1,-1 1 0,1 0 0,0-1-1,-1 1 1,1 0 0,-1 0-1,1-1 1,0 1 0,-1 0 0,1 0-1,-1 0 1,1-1 0,-1 1-1,-18 5 388,-13 18 37,26-15-317,1 1 1,-1 0-1,2 1 0,-1-1 0,1 1 0,1-1 1,0 1-1,0 0 0,1 1 0,0-1 1,1 0-1,0 0 0,0 1 0,1-1 0,2 12 1,3 18-52,2 1 1,20 63-1,2 19 7,-28-120-76,5 56 80,-5-55-69,-1 1 1,0-1-1,0 0 1,0 0-1,-1 0 0,1 1 1,-1-1-1,0 0 1,-1 0-1,1 0 1,-2 4-1,2-7-7,1-1-1,-1 1 0,1 0 1,0-1-1,-1 1 1,1 0-1,-1-1 0,0 1 1,1-1-1,-1 1 0,1-1 1,-1 0-1,0 1 1,1-1-1,-1 0 0,0 1 1,0-1-1,1 0 1,-1 0-1,0 1 0,0-1 1,1 0-1,-1 0 1,0 0-1,0 0 0,1 0 1,-1 0-1,0 0 1,0 0-1,1 0 0,-1-1 1,0 1-1,0 0 0,1 0 1,-1-1-1,0 1 1,1 0-1,-1-1 0,0 1 1,1-1-1,-1 1 1,1-1-1,-1 1 0,0-1 1,1 1-1,0-1 1,-1 0-1,1 1 0,-1-1 1,1 0-1,0 1 0,-1-1 1,1 0-1,0 0 1,0 1-1,-1-2 0,-19-47 114,19 46-118,-7-21-13,1-1 0,0 0 0,2 0 0,1-1 0,1 1 0,2-1 0,1-35 0,1 60 20,-1-1 0,1 1 0,0-1-1,0 1 1,1-1 0,-1 1 0,0 0-1,0-1 1,1 1 0,-1 0 0,0 0 0,1 0-1,0 0 1,-1 0 0,1 0 0,-1 0-1,1 1 1,0-1 0,0 1 0,-1-1 0,1 1-1,0-1 1,0 1 0,-1 0 0,1 0-1,0 0 1,0 0 0,0 0 0,3 1 0,4-1 3,0 1 0,0 0 0,0 0 0,15 4-1,8 5-1290,-11-8-2468,-7-2-1927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9.488"/>
    </inkml:context>
    <inkml:brush xml:id="br0">
      <inkml:brushProperty name="width" value="0.025" units="cm"/>
      <inkml:brushProperty name="height" value="0.025" units="cm"/>
    </inkml:brush>
  </inkml:definitions>
  <inkml:trace contextRef="#ctx0" brushRef="#br0">63 58 4837,'0'0'4078,"0"-9"-1318,-1-30-363,-3 29-664,-2 15-1101,-2 15-273,1 1 0,1-1 1,0 1-1,2 0 0,1 1 0,-2 33 0,2-30-22,2-10-40,-7 86 734,8-92-991,0-1-1,0 1 1,1-1 0,0 1 0,1-1 0,0 1 0,0-1 0,7 16 0,-9-24-29,0 1 1,0 0 0,0-1 0,1 1-1,-1-1 1,0 1 0,1 0 0,-1-1 0,0 1-1,1-1 1,-1 1 0,1-1 0,-1 1 0,0-1-1,1 1 1,-1-1 0,1 0 0,0 1 0,-1-1-1,1 0 1,-1 1 0,1-1 0,-1 0 0,1 0-1,0 0 1,-1 0 0,2 1 0,5-15 579,-4-26-141,-2 18-398,-2-45 19,0 63-93,1-1 0,-1 0 1,0 1-1,0-1 0,0 1 0,0 0 1,-1-1-1,0 1 0,0 0 0,0 0 0,-3-4 1,4 8-2,1 1 1,-1-1-1,1 1 1,0-1-1,-1 1 1,1-1-1,0 1 1,0-1-1,-1 1 1,1-1 0,0 1-1,0-1 1,-1 1-1,1-1 1,0 1-1,0 0 1,0-1-1,0 1 1,0-1-1,0 1 1,0 0-1,0-1 1,0 1-1,0-1 1,1 1-1,-1-1 1,0 1 0,0-1-1,1 2 1,5 27-14,-2-25 42,-1-1-1,1 1 1,0-1 0,0 0 0,0 0 0,0 0 0,1-1 0,-1 1 0,1-1-1,-1 0 1,1-1 0,0 1 0,0-1 0,-1 0 0,1 0 0,0 0 0,0-1 0,0 1-1,0-1 1,0-1 0,8 0 0,-1 0 17,-1-1 0,1 0 0,-1-1 0,0 0 0,0 0 0,0-1 0,0-1 0,13-7 0,-12 4 153,-1 0 0,0 0 0,0-1 0,15-17-1,-22 23-59,-1-1-1,0 1 1,-1-1-1,1 0 1,-1 0-1,1 0 1,-1 0-1,0-1 0,0 1 1,-1-1-1,0 1 1,1-1-1,-2 1 1,1-1-1,0 0 1,-1 1-1,0-8 0,0 11-99,-1 0-1,1 0 0,-1 1 1,1-1-1,-1 0 0,1 0 1,-1 1-1,1-1 1,-1 0-1,0 1 0,1-1 1,-1 1-1,0-1 0,1 1 1,-1-1-1,0 1 0,0-1 1,0 1-1,0 0 0,1-1 1,-1 1-1,0 0 0,0 0 1,0 0-1,0-1 0,0 1 1,0 0-1,0 0 0,1 0 1,-1 1-1,0-1 0,0 0 1,0 0-1,0 0 0,-1 1 1,-34 11-206,25-4 186,0 1 0,1 0 0,0 1 0,0 0 0,1 1 0,0 0 0,-7 12 0,10-14 83,1-1 0,0 1 0,0 0 0,1 0 0,1 1 1,-1-1-1,2 1 0,-1 0 0,1-1 0,-1 17 1,3-24-70,1 0 1,-1 0-1,0 0 1,1 0 0,-1 0-1,1 0 1,0 0 0,0 0-1,0 0 1,0-1-1,0 1 1,0 0 0,0-1-1,0 1 1,1-1-1,-1 1 1,1-1 0,-1 0-1,1 1 1,0-1 0,-1 0-1,1 0 1,0 0-1,0 0 1,-1-1 0,1 1-1,0 0 1,0-1-1,0 1 1,4 0 0,7 1 53,0 0 0,1-1 1,19-1-1,-24 0-36,19 0-686,54-8 0,-11-11-6926,-34 3-866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3:22.806"/>
    </inkml:context>
    <inkml:brush xml:id="br0">
      <inkml:brushProperty name="width" value="0.025" units="cm"/>
      <inkml:brushProperty name="height" value="0.025" units="cm"/>
    </inkml:brush>
  </inkml:definitions>
  <inkml:trace contextRef="#ctx0" brushRef="#br0">20 58 7783,'-19'-7'2519,"19"3"129,32 6 548,-19-2-3380,326 17 5744,3-16-4363,-163-7-1357,318-54 1,-588 80-5430,69-15 982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29.823"/>
    </inkml:context>
    <inkml:brush xml:id="br0">
      <inkml:brushProperty name="width" value="0.025" units="cm"/>
      <inkml:brushProperty name="height" value="0.025" units="cm"/>
    </inkml:brush>
  </inkml:definitions>
  <inkml:trace contextRef="#ctx0" brushRef="#br0">11 328 4100,'-10'18'19053,"17"-31"-17932,149-184 1039,-51 69-2068,-97 120 84,-6 11-49,-8 22 23,-16 35 54,12-39-121,1-1-1,1 2 0,2-1 1,0 1-1,1 0 1,1 1-1,1-1 1,-1 38-1,4-59-94,0 0-1,0 0 1,0-1-1,1 1 1,-1 0-1,0-1 1,0 1 0,0 0-1,1-1 1,-1 1-1,0 0 1,0-1-1,1 1 1,-1-1-1,1 1 1,-1 0 0,0-1-1,1 1 1,-1-1-1,1 1 1,-1-1-1,1 0 1,0 1-1,-1-1 1,1 1 0,-1-1-1,1 0 1,1 1-1,-2-1-133,1 0 0,-1 0 0,1 0 0,-1 0 0,1 0 0,-1-1 0,1 1-1,-1 0 1,0 0 0,1 0 0,-1 0 0,1-1 0,-1 1 0,1 0 0,-1 0 0,0-1 0,1 1-1,-1 0 1,0-1 0,1 1 0,-1 0 0,0-1 0,0 1 0,1-1 0,-1 1 0,0 0 0,0-1 0,0 1-1,1-1 1,-1 1 0,0-1 0,0 1 0,0-1 0,0 1 0,0-1 0,0 1 0,0-1 0,0 1 0,0 0-1,0-1 1,0 0 0,0-9-5358,0-1-3533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0.165"/>
    </inkml:context>
    <inkml:brush xml:id="br0">
      <inkml:brushProperty name="width" value="0.025" units="cm"/>
      <inkml:brushProperty name="height" value="0.025" units="cm"/>
    </inkml:brush>
  </inkml:definitions>
  <inkml:trace contextRef="#ctx0" brushRef="#br0">1 56 13357,'0'0'7559,"11"0"-6187,224-10 3016,-156 9-3991,-59 2-1017,0-1 0,-1 0 1,33-7-1,-51 7 362,0 0 0,0 0-1,0-1 1,-1 1 0,1 0 0,0-1 0,0 1-1,-1-1 1,1 1 0,0-1 0,0 1 0,-1-1 0,1 1-1,-1-1 1,1 0 0,0 0 0,-1 1 0,1-2-1,3-16-8902,-4 8-1334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0.899"/>
    </inkml:context>
    <inkml:brush xml:id="br0">
      <inkml:brushProperty name="width" value="0.025" units="cm"/>
      <inkml:brushProperty name="height" value="0.025" units="cm"/>
    </inkml:brush>
  </inkml:definitions>
  <inkml:trace contextRef="#ctx0" brushRef="#br0">39 110 7015,'0'0'17953,"3"10"-17409,-1 0-499,0 1-1,-1-1 1,-1 0 0,0 1-1,0-1 1,-1 0 0,0 0-1,0 1 1,-1-1 0,-4 11-1,-29 96 68,34-181 929,5 37-958,1-1 1,1 1-1,1 1 0,1-1 0,2 1 0,24-49 0,-35 84-84,0 0 0,1 0 1,0 0-1,0 0 0,4 16 0,-4-24 2,0 0 1,1-1-1,-1 1 0,1 0 1,-1-1-1,1 1 0,-1-1 1,1 1-1,0 0 0,-1-1 1,1 1-1,0-1 0,-1 0 1,1 1-1,0-1 0,0 0 1,-1 1-1,1-1 0,0 0 1,0 0-1,0 1 0,-1-1 1,1 0-1,0 0 0,0 0 1,0 0-1,0 0 0,-1-1 1,1 1-1,0 0 0,0 0 1,0 0-1,-1-1 0,1 1 1,0 0-1,1-1 0,29-13 83,79-68 165,-62 43-199,-47 39-50,-1 0 0,0-1-1,0 1 1,0 0-1,0 0 1,1-1 0,-1 1-1,0 0 1,0 0-1,0 0 1,1-1 0,-1 1-1,0 0 1,0 0 0,1 0-1,-1 0 1,0 0-1,0 0 1,1-1 0,-1 1-1,0 0 1,1 0-1,-1 0 1,0 0 0,0 0-1,1 0 1,-1 0 0,0 0-1,1 0 1,-1 0-1,0 0 1,0 0 0,1 1-1,-1-1 1,0 0-1,1 0 1,-1 0 0,0 0-1,0 0 1,1 1 0,-3 13 11,-13 27 107,13-35-66,-8 17 80,-1 1-77,1 1-1,2 0 0,0 0 1,1 0-1,2 1 0,-4 45 0,9-69-31,1 0-1,-1 0 1,1 0 0,0 0-1,0 0 1,0 0-1,0 0 1,0 0-1,0 0 1,1 0-1,-1-1 1,0 1 0,1-1-1,0 1 1,-1-1-1,1 1 1,0-1-1,0 0 1,-1 0-1,1 0 1,4 2 0,22 6-2046,-4-12-6668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1.909"/>
    </inkml:context>
    <inkml:brush xml:id="br0">
      <inkml:brushProperty name="width" value="0.025" units="cm"/>
      <inkml:brushProperty name="height" value="0.025" units="cm"/>
    </inkml:brush>
  </inkml:definitions>
  <inkml:trace contextRef="#ctx0" brushRef="#br0">3 56 4388,'0'0'19485,"-3"4"-16671,6-5-2767,0 0 0,-1 0 0,1 0 1,-1-1-1,1 1 0,-1-1 0,0 1 1,1-1-1,-1 0 0,0 0 0,0 0 1,-1 0-1,1 0 0,0-1 0,-1 1 1,1 0-1,-1-1 0,1 1 0,-1-1 1,0 1-1,0-1 0,-1 0 0,1 1 1,0-1-1,-1 0 0,1-4 0,-19 18 114,16-5-161,-1 0 0,1-1 0,0 1 0,0 0 0,1 0 0,-1 0 0,1 0 0,1 0 0,-1 0 0,1 8 0,0-14 0,0 1 1,0-1-1,0 0 1,0 1-1,0-1 1,0 0-1,0 0 1,0 1 0,0-1-1,1 0 1,-1 0-1,0 1 1,0-1-1,0 0 1,0 0-1,0 1 1,1-1 0,-1 0-1,0 0 1,0 1-1,1-1 1,-1 0-1,0 0 1,0 0-1,0 0 1,1 0 0,-1 1-1,0-1 1,1 0-1,-1 0 1,0 0-1,0 0 1,1 0-1,-1 0 1,0 0 0,1 0-1,-1 0 1,0 0-1,0 0 1,1 0-1,17-5 51,12-11 30,-19 9-352,10-9-172,-14 4-6290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2.564"/>
    </inkml:context>
    <inkml:brush xml:id="br0">
      <inkml:brushProperty name="width" value="0.025" units="cm"/>
      <inkml:brushProperty name="height" value="0.025" units="cm"/>
    </inkml:brush>
  </inkml:definitions>
  <inkml:trace contextRef="#ctx0" brushRef="#br0">1 59 2755,'0'0'896,"15"-58"-3906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2.984"/>
    </inkml:context>
    <inkml:brush xml:id="br0">
      <inkml:brushProperty name="width" value="0.025" units="cm"/>
      <inkml:brushProperty name="height" value="0.025" units="cm"/>
    </inkml:brush>
  </inkml:definitions>
  <inkml:trace contextRef="#ctx0" brushRef="#br0">1 145 1794,'2'-4'274,"20"-22"4039,0 0 0,2 2 0,35-30 0,-58 53-4182,0 0 1,-1 0 0,1 1-1,0-1 1,-1 0 0,1 1-1,0-1 1,0 1 0,0-1-1,0 1 1,-1-1 0,1 1 0,0-1-1,0 1 1,0 0 0,0 0-1,0-1 1,0 1 0,0 0-1,0 0 1,0 0 0,0 0-1,0 0 1,0 0 0,0 0-1,0 1 1,0-1 0,2 1-1,-2 0-21,-1 0-1,1 1 0,-1-1 1,1 0-1,-1 1 0,0-1 0,0 1 1,1-1-1,-1 1 0,0-1 0,0 1 1,0-1-1,-1 0 0,1 1 1,0-1-1,-1 3 0,-21 59 941,4-27-893,0 0-23,-2 0 1,-1-2-1,-33 42 0,86-140-4052,1 0 315,21-40-1413,-9 44 6075,-45 60-984,0 0-1,0 0 1,0 0-1,0 0 1,0 1-1,0-1 0,0 0 1,0 0-1,0 0 1,0 0-1,0 0 1,0 0-1,0 1 0,0-1 1,0 0-1,0 0 1,0 0-1,0 0 1,0 0-1,0 0 0,1 0 1,-1 1-1,0-1 1,0 0-1,0 0 1,0 0-1,0 0 0,0 0 1,0 0-1,0 0 1,1 0-1,-1 0 1,0 0-1,0 0 0,0 0 1,0 0-1,0 0 1,1 0-1,-1 0 1,0 0-1,0 0 0,0 0 1,0 0-1,0 0 1,0 0-1,1 0 1,-1 0-1,0 0 0,0 0 1,0 0-1,0 0 1,0 0-1,0 0 1,0 0-1,1 0 0,-1 0 1,0 0-1,0-1 1,0 1-1,0 0 1,0 0-1,0 0 1,0 0-1,-2 21 1714,-9 30-928,11-48-542,-6 18 182,2 0-1,0 1 0,-1 37 1,5-53-576,0 0 1,1 1 0,0-1 0,0 0 0,0 0 0,1 0 0,-1 0 0,2 0 0,-1 0 0,1 0 0,0 0 0,0-1 0,0 0 0,1 1 0,-1-1-1,2-1 1,4 6 0,-7-8-697,4 4-473,-4-3-5130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3.358"/>
    </inkml:context>
    <inkml:brush xml:id="br0">
      <inkml:brushProperty name="width" value="0.025" units="cm"/>
      <inkml:brushProperty name="height" value="0.025" units="cm"/>
    </inkml:brush>
  </inkml:definitions>
  <inkml:trace contextRef="#ctx0" brushRef="#br0">1 1 9097,'0'0'13228,"68"16"-12395,-42-16-160,4 0-385,-1 0-224,1 0-64,-4-1-1249,-3-3-1602,-1-2-3395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3.763"/>
    </inkml:context>
    <inkml:brush xml:id="br0">
      <inkml:brushProperty name="width" value="0.025" units="cm"/>
      <inkml:brushProperty name="height" value="0.025" units="cm"/>
    </inkml:brush>
  </inkml:definitions>
  <inkml:trace contextRef="#ctx0" brushRef="#br0">57 36 10858,'0'0'12503,"-3"9"-11371,-4 20-524,-6 18 61,2 0-1,2 1 1,-4 74 0,31-155-376,-8-9-296,-2 0 0,-2-1 0,-2 0-1,-2-58 1,-2 103 3,1 1-1,-1-1 0,1 1 1,-1-1-1,1 0 0,0 1 1,0-1-1,0 0 1,0 0-1,0 0 0,0 0 1,1 0-1,-1 0 0,1 0 1,0 0-1,-1 0 1,1-1-1,0 1 0,0 0 1,0-1-1,0 0 0,0 0 1,0 1-1,0-1 0,1 0 1,-1-1-1,0 1 1,1 0-1,-1-1 0,0 1 1,1-1-1,-1 0 0,1 1 1,3-2-1,1 2 6,0-1-1,0-1 1,0 1-1,0-1 1,0 0-1,0-1 1,0 0-1,-1 0 1,1 0-1,-1-1 1,9-4-1,-9 2 2,0 0-1,0 0 1,-1 0-1,10-12 0,12-12 43,-29 60-144,-15 44 236,8-40-104,2 1-1,1 0 1,-2 53 0,8-87-147,0 0 1,0-1-1,1 1 1,-1 0-1,0-1 0,0 1 1,1 0-1,-1-1 1,1 1-1,0-1 1,0 1-1,-1-1 0,2 3 1,-1-4-156,0 1 0,-1-1 1,1 1-1,-1-1 0,1 0 1,0 1-1,-1-1 0,1 0 1,0 1-1,-1-1 0,1 0 1,0 0-1,-1 0 0,1 1 1,0-1-1,0 0 0,-1 0 1,1 0-1,0 0 0,0 0 1,-1 0-1,1-1 0,0 1 1,-1 0-1,1 0 0,0 0 1,0-1-1,-1 1 0,1 0 1,-1-1-1,1 1 0,0-1 1,0 0-1,18-18-15066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4.882"/>
    </inkml:context>
    <inkml:brush xml:id="br0">
      <inkml:brushProperty name="width" value="0.025" units="cm"/>
      <inkml:brushProperty name="height" value="0.025" units="cm"/>
    </inkml:brush>
  </inkml:definitions>
  <inkml:trace contextRef="#ctx0" brushRef="#br0">0 0 7143,'0'0'12032,"2"8"-10569,2 16-945,-1 1-1,-1-1 1,-1 31-1,2 39-227,-3-93-300,0 1 0,1 0 0,-1-1 0,0 1 1,0-1-1,1 1 0,-1-1 0,1 0 0,-1 1 0,1-1 1,0 1-1,0-1 0,-1 0 0,1 0 0,0 1 0,0-1 1,0 0-1,1 0 0,0 1 0,11-1-2484,-12-1 2274,-1 0-1,1-1 0,-1 1 0,0-1 1,1 1-1,-1 0 0,0-1 1,0 1-1,1-1 0,-1 1 0,0-1 1,0 1-1,0-1 0,0 1 1,0-1-1,1 0 0,-1 1 0,0-1 1,0 1-1,0-1 0,0 1 1,-1-1-1,1 1 0,0-2 1,0 0-1091,0-14-5057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49.832"/>
    </inkml:context>
    <inkml:brush xml:id="br0">
      <inkml:brushProperty name="width" value="0.025" units="cm"/>
      <inkml:brushProperty name="height" value="0.025" units="cm"/>
    </inkml:brush>
  </inkml:definitions>
  <inkml:trace contextRef="#ctx0" brushRef="#br0">13 0 11339,'0'0'5925,"0"50"-3779,-2-19-384,-6 5-801,6-1-256,2 0-417,0-7-224,4-5-1409,9-12-4133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5.256"/>
    </inkml:context>
    <inkml:brush xml:id="br0">
      <inkml:brushProperty name="width" value="0.025" units="cm"/>
      <inkml:brushProperty name="height" value="0.025" units="cm"/>
    </inkml:brush>
  </inkml:definitions>
  <inkml:trace contextRef="#ctx0" brushRef="#br0">1 20 12107,'0'0'10090,"71"8"-9321,-40-8-225,4 0-191,-1 0-257,-2-1-96,0-6-1634,-8-2-2338,-6-2-4388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5.660"/>
    </inkml:context>
    <inkml:brush xml:id="br0">
      <inkml:brushProperty name="width" value="0.025" units="cm"/>
      <inkml:brushProperty name="height" value="0.025" units="cm"/>
    </inkml:brush>
  </inkml:definitions>
  <inkml:trace contextRef="#ctx0" brushRef="#br0">1 317 14478,'0'0'9603,"7"-13"-8610,55-80-316,-40 65-415,-1-1 0,-2-1-1,-1-1 1,27-62 0,-63 148-157,5-21-101,2 0-1,1 1 1,2 1 0,1-1 0,-2 43 0,9-76-3,1 0 0,-1 0 0,0 0 0,1 0 0,-1-1 0,1 1 0,-1 0 0,1 0 0,0 0 0,0 0 0,0-1 0,0 1 0,0 0 0,0-1 0,0 1 0,1-1-1,-1 1 1,1-1 0,-1 1 0,1-1 0,2 2 0,18 7-1847,1-5-4181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5.988"/>
    </inkml:context>
    <inkml:brush xml:id="br0">
      <inkml:brushProperty name="width" value="0.025" units="cm"/>
      <inkml:brushProperty name="height" value="0.025" units="cm"/>
    </inkml:brush>
  </inkml:definitions>
  <inkml:trace contextRef="#ctx0" brushRef="#br0">0 50 10442,'0'0'13132,"61"-14"-12043,-27 5-480,-1 1-161,-3 1-288,-3 0-127,-7 3-1,-5 4-353,-6 0-1056,-4 0-737,-3 2-769,-2 3-2370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6.329"/>
    </inkml:context>
    <inkml:brush xml:id="br0">
      <inkml:brushProperty name="width" value="0.025" units="cm"/>
      <inkml:brushProperty name="height" value="0.025" units="cm"/>
    </inkml:brush>
  </inkml:definitions>
  <inkml:trace contextRef="#ctx0" brushRef="#br0">0 34 15855,'0'0'6550,"0"9"-4938,4 32-931,2 0 0,1-1-1,20 63 1,-26-101-648,-1-1 1,0 1-1,1-1 1,-1 1-1,1-1 1,-1 1-1,1-1 1,0 1-1,0-1 0,0 1 1,-1-1-1,1 0 1,1 0-1,-1 0 1,0 1-1,0-1 1,0 0-1,0 0 0,1-1 1,-1 1-1,1 0 1,-1 0-1,0-1 1,1 1-1,1 0 1,-1-1 33,0 0 0,0-1 1,0 1-1,0-1 0,0 0 1,0 1-1,0-1 0,0 0 1,-1 0-1,1 0 0,0 0 1,-1 0-1,1-1 0,-1 1 1,1 0-1,2-4 1,6-8 231,0 0 1,-1-1 0,13-24 0,-16 27-187,39-82 1082,-40 82-1013,-1 0 0,0 0 1,-1 0-1,0-1 0,-1 1 0,1-20 0,-3 31-256,4 0-3095,2 0-2026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7.091"/>
    </inkml:context>
    <inkml:brush xml:id="br0">
      <inkml:brushProperty name="width" value="0.025" units="cm"/>
      <inkml:brushProperty name="height" value="0.025" units="cm"/>
    </inkml:brush>
  </inkml:definitions>
  <inkml:trace contextRef="#ctx0" brushRef="#br0">109 72 3107,'0'0'6385,"8"-9"-2889,-6 5-2837,25-29 1627,-26 30-1799,1 1 0,1 0 0,-1-1 0,0 1 1,0 0-1,1 1 0,-1-1 0,1 0 1,-1 1-1,1-1 0,0 1 0,4-2 0,-6 5-307,0-1-1,-1 1 0,1-1 1,-1 1-1,1 0 0,-1-1 1,0 1-1,0 0 0,0-1 0,0 1 1,0-1-1,0 1 0,0 0 1,0-1-1,-1 1 0,0 2 1,-3 11 40,-1-1 1,0-1 0,-1 1 0,0-1 0,-16 25 0,-51 61-274,49-68 121,-14 15-4,50-61-2647,-1 0 1,-1-1-1,14-29 1,-11 20-2153,6-11-3396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7.434"/>
    </inkml:context>
    <inkml:brush xml:id="br0">
      <inkml:brushProperty name="width" value="0.025" units="cm"/>
      <inkml:brushProperty name="height" value="0.025" units="cm"/>
    </inkml:brush>
  </inkml:definitions>
  <inkml:trace contextRef="#ctx0" brushRef="#br0">9 1 11147,'0'0'9395,"0"10"-8258,-3 44-154,0-26-417,1 0 0,1 0-1,6 51 1,16-36-75,-4-10-3361,-13-9-7270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7.808"/>
    </inkml:context>
    <inkml:brush xml:id="br0">
      <inkml:brushProperty name="width" value="0.025" units="cm"/>
      <inkml:brushProperty name="height" value="0.025" units="cm"/>
    </inkml:brush>
  </inkml:definitions>
  <inkml:trace contextRef="#ctx0" brushRef="#br0">0 250 13773,'0'0'8616,"58"0"-8199,-30 0-289,5-1-32,-2-6-64,-1 1-417,-9-1-1216,-1 0-833,-7-3-1058,-4-5-1024,-1-3-5029</inkml:trace>
  <inkml:trace contextRef="#ctx0" brushRef="#br0" timeOffset="1">284 1 13357,'0'0'4708,"-1"10"-2920,-1 6-1278,-1 5 96,1 0 0,1-1 1,0 1-1,4 23 0,-3-40-469,1 1-1,0-1 1,0 1 0,0-1 0,1 0-1,0 0 1,-1 0 0,1 0 0,1 0-1,-1 0 1,4 4 0,-4-6-63,0 0-1,0 0 1,0-1 0,1 1 0,-1-1 0,0 1 0,0-1-1,1 0 1,-1 0 0,1 0 0,-1 0 0,1-1 0,-1 1-1,1-1 1,0 0 0,-1 1 0,1-1 0,0 0-1,-1 0 1,6-1 0,-5-1 20,0 1-1,0 0 0,1-1 1,-1 0-1,0 0 0,-1 0 1,1 0-1,0 0 1,-1 0-1,1-1 0,-1 1 1,1-1-1,-1 0 1,0 1-1,0-1 0,-1 0 1,4-6-1,22-56 575,-22 50-469,-2 0 1,0-1-1,-1 1 0,0-1 1,-1-21-1,-2 40-4735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8.508"/>
    </inkml:context>
    <inkml:brush xml:id="br0">
      <inkml:brushProperty name="width" value="0.025" units="cm"/>
      <inkml:brushProperty name="height" value="0.025" units="cm"/>
    </inkml:brush>
  </inkml:definitions>
  <inkml:trace contextRef="#ctx0" brushRef="#br0">1 0 5125,'0'0'19570,"73"11"-18545,-37-11-512,4 0-129,-1 0-288,-1 0-96,-3 0-128,-8-4-1057,-5 3-1153,-6 1-929,-13 0-2275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8.837"/>
    </inkml:context>
    <inkml:brush xml:id="br0">
      <inkml:brushProperty name="width" value="0.025" units="cm"/>
      <inkml:brushProperty name="height" value="0.025" units="cm"/>
    </inkml:brush>
  </inkml:definitions>
  <inkml:trace contextRef="#ctx0" brushRef="#br0">0 19 12844,'0'0'8424,"82"12"-6983,-37-12-512,5 0-512,-1-3-161,-3-3-192,-6 3-64,-9-2-1025,-6 0-1794,-9-3-4227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39.710"/>
    </inkml:context>
    <inkml:brush xml:id="br0">
      <inkml:brushProperty name="width" value="0.025" units="cm"/>
      <inkml:brushProperty name="height" value="0.025" units="cm"/>
    </inkml:brush>
  </inkml:definitions>
  <inkml:trace contextRef="#ctx0" brushRef="#br0">0 264 5317,'0'0'17611,"5"-13"-16805,104-231 1725,-101 237-2645,-4 20 56,-3 28 51,-2-33 20,0 49-24,-1-31-112,1-1 1,2 0-1,6 43 1,-7-66-70,0 0 1,1-1 0,-1 1 0,1 0 0,0 0 0,0-1 0,0 1 0,0 0 0,0-1-1,0 1 1,0-1 0,0 1 0,0-1 0,3 3 0,8-1-8895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58.605"/>
    </inkml:context>
    <inkml:brush xml:id="br0">
      <inkml:brushProperty name="width" value="0.025" units="cm"/>
      <inkml:brushProperty name="height" value="0.025" units="cm"/>
    </inkml:brush>
  </inkml:definitions>
  <inkml:trace contextRef="#ctx0" brushRef="#br0">1 80 3940,'0'0'213,"3"-8"-320,-2 1 1102,11-35 1817,0 20 4816,-11 36-4198,1-1-3304,0 31 492,1 28-692,21 122-1,-20-182-559,-3-9-1271,0-18-9457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0.057"/>
    </inkml:context>
    <inkml:brush xml:id="br0">
      <inkml:brushProperty name="width" value="0.025" units="cm"/>
      <inkml:brushProperty name="height" value="0.025" units="cm"/>
    </inkml:brush>
  </inkml:definitions>
  <inkml:trace contextRef="#ctx0" brushRef="#br0">0 70 6438,'0'0'16560,"61"17"-15984,-30-21-63,2-9-225,3-2-192,-1-1-128,0 3-96,-10 0-1377,-4 5-930,-10 4-1921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0.387"/>
    </inkml:context>
    <inkml:brush xml:id="br0">
      <inkml:brushProperty name="width" value="0.025" units="cm"/>
      <inkml:brushProperty name="height" value="0.025" units="cm"/>
    </inkml:brush>
  </inkml:definitions>
  <inkml:trace contextRef="#ctx0" brushRef="#br0">48 0 14894,'0'0'1735,"-2"9"443,-5 28-1088,3 0-1,0 1 1,4 64-1,-2 22-2484,-4-106-1567,-6-13-4758,2-5 2654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0.757"/>
    </inkml:context>
    <inkml:brush xml:id="br0">
      <inkml:brushProperty name="width" value="0.025" units="cm"/>
      <inkml:brushProperty name="height" value="0.025" units="cm"/>
    </inkml:brush>
  </inkml:definitions>
  <inkml:trace contextRef="#ctx0" brushRef="#br0">1 103 6150,'0'0'3224,"0"-8"-245,-1-29 16,1 36-2804,1-1 0,-1 0 0,0 0 0,1 0 0,-1 1 0,1-1 1,0 0-1,0 1 0,-1-1 0,1 0 0,0 1 0,0-1 0,1 1 0,-1 0 0,0-1 0,0 1 0,1 0 1,-1 0-1,1-1 0,-1 1 0,1 0 0,-1 1 0,1-1 0,-1 0 0,1 0 0,3 0 0,45-10 1527,-46 11-1500,9-2 75,69-5 901,-74 7-1141,-1 0 0,0 0 0,0 1 0,0 0 0,1 0 0,-1 0 0,0 1 0,12 5 0,-18-6-45,0-1 0,1 1 0,-1-1 0,0 1 0,0 0 0,0-1-1,0 1 1,0 0 0,0 0 0,0 0 0,0 0 0,0 0 0,0 0 0,-1 0 0,1 0 0,0 0 0,-1 0-1,1 0 1,0 1 0,-1-1 0,1 2 0,-1-1 23,0-1 1,-1 0-1,1 0 0,0 0 0,-1 0 1,1 0-1,0 0 0,-1 0 0,0 0 0,1 0 1,-1 0-1,0 0 0,1 0 0,-1 0 1,0 0-1,0 0 0,0-1 0,0 1 1,-1 1-1,-3 1 95,-1 1-1,1-1 1,-1 0 0,0-1-1,0 0 1,0 0 0,-9 2-1,2-1-97,-1-1-1,0-1 1,1 0-1,-1 0 1,0-2-1,-19-2 1,33 3-118,0 0 0,0 0 0,1 0 0,-1 0 0,0 0 0,0 0 0,0 0 0,0 0 0,1-1 0,-1 1 0,0 0 0,0 0 0,0 0 1,0 0-1,0 0 0,1 0 0,-1 0 0,0 0 0,0-1 0,0 1 0,0 0 0,0 0 0,0 0 0,0 0 0,0 0 0,0-1 0,1 1 0,-1 0 0,0 0 1,0 0-1,0 0 0,0 0 0,0-1 0,0 1 0,0 0 0,0 0 0,0 0 0,0-1 0,0 1 0,0 0 0,0 0 0,0 0 0,0 0 0,0 0 0,-1-1 1,1 1-1,0 0 0,0 0 0,0 0 0,0 0 0,0 0 0,0-1 0,0 1 0,0 0 0,-1 0 0,1 0 0,0 0 0,0 0 0,0 0 0,0 0 1,0-1-1,-1 1 0,14-5-4601,4 1-1395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1.102"/>
    </inkml:context>
    <inkml:brush xml:id="br0">
      <inkml:brushProperty name="width" value="0.025" units="cm"/>
      <inkml:brushProperty name="height" value="0.025" units="cm"/>
    </inkml:brush>
  </inkml:definitions>
  <inkml:trace contextRef="#ctx0" brushRef="#br0">190 0 11531,'0'0'13212,"-7"10"-12752,-51 63 24,19-26-561,-47 74 1,139-184-11952,-30 28 7101,0-3-1410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1.459"/>
    </inkml:context>
    <inkml:brush xml:id="br0">
      <inkml:brushProperty name="width" value="0.025" units="cm"/>
      <inkml:brushProperty name="height" value="0.025" units="cm"/>
    </inkml:brush>
  </inkml:definitions>
  <inkml:trace contextRef="#ctx0" brushRef="#br0">258 56 9641,'-8'-33'690,"4"16"1813,3 12 3732,-9 64-4538,5-39-942,2 0 0,-2 34-1,5-48-608,0 0-1,0 0 0,1 0 0,0 0 1,0 0-1,1-1 0,-1 1 0,1 0 1,1-1-1,-1 1 0,1-1 0,0 0 0,5 8 1,7 4-265,18 29-536,-32-44 80,0 0 0,0 0 1,0 1-1,-1-1 0,1 1 0,0-1 0,-1 1 1,0-1-1,0 1 0,0-1 0,0 5 0,-4-2-5249,-9-3-1612</inkml:trace>
  <inkml:trace contextRef="#ctx0" brushRef="#br0" timeOffset="1">1 344 11819,'0'0'9417,"71"4"-8456,-35-4-32,2-5-224,3-3-417,-2-1-192,-4 0-64,-5-2-641,-5 0-1024,-9-2-1506,-5-1-3171,-5-5-6246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1.801"/>
    </inkml:context>
    <inkml:brush xml:id="br0">
      <inkml:brushProperty name="width" value="0.025" units="cm"/>
      <inkml:brushProperty name="height" value="0.025" units="cm"/>
    </inkml:brush>
  </inkml:definitions>
  <inkml:trace contextRef="#ctx0" brushRef="#br0">0 0 12908,'0'0'11179,"23"70"-10955,-23-43-224,0 1 32,0-1 0,0-1-448,0-6-962,0-4-768,0-4-832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2.175"/>
    </inkml:context>
    <inkml:brush xml:id="br0">
      <inkml:brushProperty name="width" value="0.025" units="cm"/>
      <inkml:brushProperty name="height" value="0.025" units="cm"/>
    </inkml:brush>
  </inkml:definitions>
  <inkml:trace contextRef="#ctx0" brushRef="#br0">0 78 5285,'0'0'15268,"9"-9"-14035,-8 8-1186,4-5 67,0 1 0,0 1-1,0-1 1,0 1 0,1 0 0,0 0 0,0 1 0,0 0-1,0 0 1,1 0 0,-1 0 0,11-1 0,19-3 310,0 2 1,1 2-1,63 1 0,-99 2-408,1 0-1,0 0 1,-1 0 0,1 1-1,0-1 1,-1 0-1,1 1 1,-1-1-1,1 1 1,-1-1 0,1 1-1,-1 0 1,1-1-1,-1 1 1,1 0-1,-1 0 1,0 0-1,0 0 1,1 1 0,-1-1-1,0 0 1,0 0-1,0 1 1,0-1-1,-1 0 1,1 1 0,0-1-1,0 1 1,-1-1-1,1 1 1,-1 0-1,1-1 1,-1 1 0,0 0-1,0-1 1,0 1-1,0 2 1,0 0 32,-1-1 0,1 1 0,-1-1 0,0 0 0,0 0 0,0 1 1,-1-1-1,1 0 0,-1 0 0,1 0 0,-1 0 0,0 0 0,0-1 0,-1 1 0,1-1 1,0 1-1,-5 2 0,-3 1-40,0 0 1,-1-1 0,0 0-1,0-1 1,0 0-1,0-1 1,-1 0 0,1-1-1,-1 0 1,0-1 0,1 0-1,-20-1 1,32-8-7494,4-3-1520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2.860"/>
    </inkml:context>
    <inkml:brush xml:id="br0">
      <inkml:brushProperty name="width" value="0.025" units="cm"/>
      <inkml:brushProperty name="height" value="0.025" units="cm"/>
    </inkml:brush>
  </inkml:definitions>
  <inkml:trace contextRef="#ctx0" brushRef="#br0">1 0 6374,'0'0'16239,"26"68"-15918,-26-38-193,2-3-96,-2-1 0,0-3 0,0-5-32,0-2-256,0-5-705,0-3-833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3.201"/>
    </inkml:context>
    <inkml:brush xml:id="br0">
      <inkml:brushProperty name="width" value="0.025" units="cm"/>
      <inkml:brushProperty name="height" value="0.025" units="cm"/>
    </inkml:brush>
  </inkml:definitions>
  <inkml:trace contextRef="#ctx0" brushRef="#br0">0 14 13293,'0'0'6790,"56"-10"-5957,-28 9-97,0 1-511,3 0-193,0 0 0,-1 0-801,-4 0-1537,-1-2-3235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5.820"/>
    </inkml:context>
    <inkml:brush xml:id="br0">
      <inkml:brushProperty name="width" value="0.025" units="cm"/>
      <inkml:brushProperty name="height" value="0.025" units="cm"/>
    </inkml:brush>
  </inkml:definitions>
  <inkml:trace contextRef="#ctx0" brushRef="#br0">23 267 3011,'-6'5'2223,"5"-4"-1328,0 0-1,-1 0 0,1 0 0,0 0 0,-1 1 0,1-1 1,0 0-1,0 1 0,0-1 0,0 1 0,1 0 0,-1-1 1,0 1-1,1-1 0,-1 1 0,0 3 1346,11-22 552,38-50-656,-4 8-1184,52-96 1,-96 155-948,0 0 1,0 0-1,0 0 1,0 0-1,0 0 1,1 0-1,-1 1 1,0-1-1,0 0 1,0 0-1,0 0 1,0 0-1,0 0 1,0 0 0,0 0-1,0 0 1,1 0-1,-1 0 1,0 0-1,0 0 1,0 0-1,0 0 1,0 0-1,0 0 1,0 0-1,0 0 1,1 0-1,-1 0 1,0 0-1,0 0 1,0 0-1,0 0 1,0 0-1,0 0 1,0 0-1,0-1 1,-3 24 25,-9 30-31,5-31-208,1 0 1,1 1-1,0 0 1,2 0-1,1 0 1,1 43 0,5-53-1829,-1-6-1224,-2 0-5548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0:58.994"/>
    </inkml:context>
    <inkml:brush xml:id="br0">
      <inkml:brushProperty name="width" value="0.025" units="cm"/>
      <inkml:brushProperty name="height" value="0.025" units="cm"/>
    </inkml:brush>
  </inkml:definitions>
  <inkml:trace contextRef="#ctx0" brushRef="#br0">36 189 7399,'0'0'10458,"-8"-8"-8835,4 4-1375,-16-20 377,20 23-597,-1 0-1,1 0 0,-1 0 1,1 0-1,-1 0 0,1 0 0,0 0 1,0 0-1,-1 0 0,1 0 0,0 0 1,0 0-1,0 0 0,0 0 0,1-1 1,-1 1-1,0 0 0,0 0 1,1 0-1,-1 0 0,0 0 0,1 0 1,-1 0-1,1 0 0,-1 0 0,1 0 1,0 0-1,-1 1 0,1-1 0,1-1 1,15-12 139,0 1 0,1 1 1,1 0-1,0 1 0,0 2 0,1 0 1,0 1-1,1 0 0,0 2 0,0 1 1,0 0-1,1 2 0,-1 0 0,23 1 1,-41 1-169,-1 1 0,1 0 0,-1 0 0,0 1 0,1-1 0,-1 0 0,1 1 0,-1-1 0,0 1 0,0 0 0,1 0 0,-1 0 0,0 0 0,0 0 0,0 0 0,0 1 0,0-1 0,0 1 0,0-1 0,-1 1 0,1 0 0,0 0 0,-1 0 0,1-1 0,-1 2 0,0-1 0,1 2 0,-1-1 15,0 0 1,-1 1-1,1-1 0,-1 0 0,0 0 1,0 0-1,0 1 0,0-1 1,-1 0-1,1 0 0,-1 0 0,0 0 1,0 0-1,0 0 0,0 0 1,0 0-1,-1 0 0,1 0 0,-1 0 1,-2 2-1,-4 7 31,0-1-1,-1 1 1,-1-1 0,0-1-1,0 0 1,-1-1 0,0 1-1,0-2 1,-1 0-1,-24 12 1,39-20-2068,-1 0 1178,-1-1 1,1 1-1,0 0 0,-1-1 1,1 1-1,0-1 0,-1 0 0,1 1 1,-1-1-1,1 0 0,-1 0 1,2-1-1,4-6-6074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6.147"/>
    </inkml:context>
    <inkml:brush xml:id="br0">
      <inkml:brushProperty name="width" value="0.025" units="cm"/>
      <inkml:brushProperty name="height" value="0.025" units="cm"/>
    </inkml:brush>
  </inkml:definitions>
  <inkml:trace contextRef="#ctx0" brushRef="#br0">0 14 7143,'0'0'13735,"5"8"-12224,-4-5-1383,1 0 0,0 0 0,0 0 0,0-1 0,0 1 0,0-1 0,0 0 0,0 0 0,1 0 0,0 0 0,-1 0 0,4 2 0,-1-2 55,0-1 0,0 1-1,0-1 1,0 0 0,0 0 0,0-1-1,0 1 1,0-1 0,9-1-1,2-1-22,0-1-1,0-1 1,0 0-1,-1-1 0,0 0 1,15-8-1,35-12-1803,-58 23-228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6.505"/>
    </inkml:context>
    <inkml:brush xml:id="br0">
      <inkml:brushProperty name="width" value="0.025" units="cm"/>
      <inkml:brushProperty name="height" value="0.025" units="cm"/>
    </inkml:brush>
  </inkml:definitions>
  <inkml:trace contextRef="#ctx0" brushRef="#br0">1 0 8648,'0'0'12284,"0"11"-10053,-1-7-2111,1 0 0,0 0-1,0 0 1,1 0 0,-1 0-1,1 0 1,0 0 0,0 0-1,1 0 1,-1 0 0,1 0-1,-1-1 1,1 1 0,0 0-1,1-1 1,-1 0 0,1 1-1,-1-1 1,1 0 0,0 0-1,0-1 1,0 1 0,0 0-1,1-1 1,-1 0 0,1 0-1,0 0 1,-1 0 0,1-1-1,0 1 1,0-1 0,0 0-1,0 0 1,0-1 0,8 1-1,-7-1-295,0 0 0,0 0 0,0-1 0,0 1 0,1-1 0,-2-1 0,1 1 0,0-1 0,0 0 0,0 0 0,-1 0 0,8-5 0,-7 3-1363,-1 1 1,1-1 0,-1 0-1,0 0 1,0-1-1,5-7 1,-3 2-4900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6.833"/>
    </inkml:context>
    <inkml:brush xml:id="br0">
      <inkml:brushProperty name="width" value="0.025" units="cm"/>
      <inkml:brushProperty name="height" value="0.025" units="cm"/>
    </inkml:brush>
  </inkml:definitions>
  <inkml:trace contextRef="#ctx0" brushRef="#br0">107 1 8104,'0'0'6646,"-7"11"-3657,-11 23-876,1 1 0,1 1-1,-17 60 1,29-78-2452,0 0 0,1 0 0,-2 33 0,15-64-7690,-7-4 1378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7.193"/>
    </inkml:context>
    <inkml:brush xml:id="br0">
      <inkml:brushProperty name="width" value="0.025" units="cm"/>
      <inkml:brushProperty name="height" value="0.025" units="cm"/>
    </inkml:brush>
  </inkml:definitions>
  <inkml:trace contextRef="#ctx0" brushRef="#br0">191 53 2755,'0'0'25304,"-2"6"-24557,-6 11-580,-1 0-1,0 0 1,-2-1-1,0 0 1,0 0 0,-26 25-1,21-24-241,0 1 0,2 0-1,0 1 1,-18 34 0,32-51-667,2-5-502,22-30-5486,22-41 0,-44 70 6102,22-36-6488</inkml:trace>
  <inkml:trace contextRef="#ctx0" brushRef="#br0" timeOffset="1">191 53 10762,'12'-52'3828,"-14"61"5206,-14 48-7034,8-36-1784,0 0-1,1 0 1,2 1-1,0 0 1,1 0-1,1 1 1,1 32 0,2-52-251,0 0 1,1-1-1,-1 1 1,1-1 0,0 1-1,0 0 1,0-1-1,0 0 1,0 1 0,1-1-1,-1 0 1,3 4 0,9 0-7559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7.539"/>
    </inkml:context>
    <inkml:brush xml:id="br0">
      <inkml:brushProperty name="width" value="0.025" units="cm"/>
      <inkml:brushProperty name="height" value="0.025" units="cm"/>
    </inkml:brush>
  </inkml:definitions>
  <inkml:trace contextRef="#ctx0" brushRef="#br0">0 202 6726,'0'0'19731,"60"13"-19090,-24-13-129,1 0-128,-1-1-255,3-4-65,-7 1-192,-7 1-609,-3 1-544,-3 1-897,-6-1-705,-6-1-1986,-1-2-2946</inkml:trace>
  <inkml:trace contextRef="#ctx0" brushRef="#br0" timeOffset="1">400 1 6022,'0'0'21198,"-1"10"-20450,-6 89 458,8-98-1214,-1-1 1,1 1-1,-1-1 0,1 1 0,-1 0 0,1-1 0,0 1 1,-1-1-1,1 1 0,0-1 0,-1 0 0,1 1 0,0-1 0,-1 0 1,1 1-1,0-1 0,0 0 0,-1 0 0,1 0 0,0 0 1,0 1-1,-1-1 0,1 0 0,0-1 0,0 1 0,0 0 0,-1 0 1,1 0-1,0 0 0,0 0 0,1-1 0,30-7-1438,10-18-2635,-4-8-3775,-13 9 131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47.863"/>
    </inkml:context>
    <inkml:brush xml:id="br0">
      <inkml:brushProperty name="width" value="0.025" units="cm"/>
      <inkml:brushProperty name="height" value="0.025" units="cm"/>
    </inkml:brush>
  </inkml:definitions>
  <inkml:trace contextRef="#ctx0" brushRef="#br0">178 0 11787,'0'0'8168,"-53"75"-5414,30-41-640,-3 4-352,3 1-641,4-1-288,3 1-417,5-4-320,5-3-63,6-5-33,0-3-737,0-4-1185,3-4-1986,0-5-3555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57.491"/>
    </inkml:context>
    <inkml:brush xml:id="br0">
      <inkml:brushProperty name="width" value="0.025" units="cm"/>
      <inkml:brushProperty name="height" value="0.025" units="cm"/>
    </inkml:brush>
  </inkml:definitions>
  <inkml:trace contextRef="#ctx0" brushRef="#br0">1793 215 3651,'0'0'3310,"-1"-9"-1879,0 3-1311,0 0 1,-1 0-1,1-1 1,-1 1-1,-1 1 0,1-1 1,-1 0-1,0 1 1,0-1-1,-1 1 0,0 0 1,0 0-1,0 0 1,0 1-1,-1-1 1,1 1-1,-9-6 0,-8-3 176,0 1 0,-1 0 0,0 2 1,0 0-1,-1 2 0,-1 0 0,1 2 0,-47-7 0,-5 5-140,-116 5 1,128 3-97,21 2 26,-1 1-1,1 3 1,1 1 0,-1 2-1,1 2 1,1 2 0,0 1-1,1 2 1,0 2 0,-44 28-1,18-4 293,1 2-1,3 4 0,1 1 1,-89 99-1,121-116-307,1 2 0,1 1-1,2 1 1,1 1 0,2 1-1,2 1 1,2 1 0,1 0 0,2 1-1,2 1 1,1 0 0,3 1-1,1 0 1,2 0 0,3 0 0,3 73-1,0-100-66,1 1-1,0-1 1,1 0 0,1 0-1,1 0 1,0-1-1,1 1 1,0-1 0,2 0-1,-1-1 1,2 0-1,0 0 1,0-1-1,2 0 1,-1-1 0,2 0-1,0 0 1,0-2-1,1 1 1,0-1-1,0-1 1,1-1 0,1 0-1,-1 0 1,1-2-1,1 0 1,-1 0 0,22 3-1,12 2 35,0-3-1,1-2 0,-1-2 1,1-3-1,0-1 1,92-14-1,291-81 24,-375 80-67,-1-4 0,68-31 0,-97 36 109,0-1 0,-1-2 0,-1 0 1,0-2-1,-1-1 0,23-24 0,-9 1 127,-1-1 0,-3-2 1,-1-2-1,-3-1 0,-2-1 0,-2-1 1,-2-2-1,-3 0 0,-2-2 0,-2 0 0,-3-1 1,-2-1-1,-3 0 0,-2 0 0,0-92 0,-8 142-219,0-1 0,-1 1-1,0 0 1,0-1 0,-1 1-1,0 0 1,0-1-1,-1 1 1,0 1 0,0-1-1,-1 0 1,1 1 0,-1-1-1,-1 1 1,1 0-1,-9-8 1,6 8-6,-1 0 0,1 1 0,-1 0 0,0 0 0,0 1 0,0 0 0,0 0 0,-1 1 0,0 0 0,0 1 0,1 0-1,-1 0 1,-12 0 0,-84-1-1364,41 3-3531,30-1-1638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58.127"/>
    </inkml:context>
    <inkml:brush xml:id="br0">
      <inkml:brushProperty name="width" value="0.025" units="cm"/>
      <inkml:brushProperty name="height" value="0.025" units="cm"/>
    </inkml:brush>
  </inkml:definitions>
  <inkml:trace contextRef="#ctx0" brushRef="#br0">25 234 10090,'-10'14'2722,"0"-1"-960,6-2-225,4 0 1,3-2-1,15-7-95,10-2-33,12-1-448,7-19-385,9-7-319,9-8-193,-3-4-32,-1-3-128,-10 4-673,-10 6-1057,-15 6-1601,-12 6-1602,-14 6-929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58.487"/>
    </inkml:context>
    <inkml:brush xml:id="br0">
      <inkml:brushProperty name="width" value="0.025" units="cm"/>
      <inkml:brushProperty name="height" value="0.025" units="cm"/>
    </inkml:brush>
  </inkml:definitions>
  <inkml:trace contextRef="#ctx0" brushRef="#br0">0 54 15118,'0'0'2766,"11"-2"-1800,205-48 1383,-214 50-2349,0-1 1,0 1 0,0-1-1,0 1 1,0 0 0,1 0 0,-1 0-1,0 1 1,0-1 0,0 0-1,0 1 1,3 0 0,-4 0 2,0-1 1,0 1 0,-1-1-1,1 1 1,0-1-1,0 1 1,-1 0 0,1-1-1,-1 1 1,1 0-1,0-1 1,-1 1 0,0 0-1,1 0 1,-1 0-1,1-1 1,-1 1 0,0 0-1,0 0 1,1 2-1,-1 1 28,0 1-1,0 0 0,-1 0 0,0-1 0,0 1 0,0 0 0,0-1 1,-1 1-1,1-1 0,-4 6 0,-75 181 295,52-106-4461,20-67-2041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59.276"/>
    </inkml:context>
    <inkml:brush xml:id="br0">
      <inkml:brushProperty name="width" value="0.025" units="cm"/>
      <inkml:brushProperty name="height" value="0.025" units="cm"/>
    </inkml:brush>
  </inkml:definitions>
  <inkml:trace contextRef="#ctx0" brushRef="#br0">374 172 5509,'4'-8'2376,"28"-69"1260,-30 70-2792,0-1-1,-1 1 0,1-1 1,-1 1-1,-1-1 0,0-8 0,0 15-743,0-1-1,0 1 0,0 0 0,0 0 0,-1 0 0,1 0 1,0 0-1,-1 0 0,1 0 0,-1 0 0,1 0 0,-1 1 1,1-1-1,-1 0 0,0 0 0,1 0 0,-1 0 0,0 1 0,0-1 1,0 0-1,1 1 0,-1-1 0,0 1 0,0-1 0,0 1 1,-1-1-1,-1 0-3,0 0 1,0 1-1,0-1 1,0 1-1,0 0 1,0 0-1,0 0 1,0 1-1,-5 0 1,-1 1 15,-1 1-1,1 0 1,-1 0 0,-16 9 0,0 5 74,2 0-1,0 1 1,1 1 0,0 2 0,2 0 0,1 1-1,-24 33 1,32-38-60,0 0 0,1 1 1,1 1-1,1-1 0,1 2 0,0-1 0,1 1 0,2 0 0,0 1 1,1-1-1,-2 28 0,5-45-121,1 0-1,0 0 1,0 1 0,0-1-1,1 0 1,-1 0 0,1 0-1,0 1 1,-1-1 0,1 0 0,1 0-1,-1 0 1,0 0 0,1-1-1,-1 1 1,1 0 0,0-1-1,2 4 1,0-4 3,-1 0 0,0 0 0,1 0 0,-1 0 0,1 0 0,0-1 0,0 0 0,-1 1 0,1-1-1,0-1 1,0 1 0,0-1 0,0 1 0,5-1 0,3 0 12,1-1-1,0-1 0,0 0 1,0 0-1,0-1 1,-1-1-1,0 0 0,0-1 1,0 0-1,21-13 1,-27 15-17,0 0 0,0-1 0,0 0 0,-1-1 0,1 1 1,-1-1-1,0 0 0,0 0 0,-1-1 0,0 0 0,0 1 1,0-1-1,0 0 0,-1-1 0,0 1 0,-1-1 0,1 1 0,-1-1 1,-1 0-1,1 0 0,0-10 0,-2 17-2,0-1-1,0 0 0,1 0 1,-2 0-1,1 0 1,0 0-1,0 1 0,0-1 1,0 0-1,0 0 1,-1 0-1,1 0 1,0 1-1,-1-1 0,1 0 1,0 0-1,-1 1 1,1-1-1,-1 0 1,1 1-1,-1-1 0,0 0 1,1 1-1,-1-1 1,0 1-1,1-1 1,-1 1-1,0-1 0,0 1 1,1 0-1,-1-1 1,0 1-1,0 0 1,0 0-1,1-1 0,-1 1 1,0 0-1,0 0 1,0 0-1,0 0 0,0 0 1,1 0-1,-1 0 1,0 1-1,0-1 1,0 0-1,0 0 0,1 1 1,-1-1-1,0 0 1,0 1-1,0 0 1,-1-1-7,0 1-1,0 0 1,0 0 0,1 0 0,-1 0 0,0 1 0,1-1 0,-1 0 0,1 1 0,-1-1 0,1 1 0,0 0 0,-1-1 0,1 1 0,0 0 0,0 0 0,0-1 0,1 1 0,-1 0 0,0 0-1,1 0 1,-1 0 0,0 2 0,2-3 3,0 0 0,-1-1-1,1 1 1,0 0 0,0-1-1,0 1 1,-1-1-1,1 1 1,0-1 0,0 1-1,0-1 1,0 0 0,0 0-1,0 1 1,0-1 0,-1 0-1,1 0 1,0 0-1,0 0 1,0 0 0,0 0-1,0 0 1,0 0 0,0 0-1,0-1 1,0 1 0,1-1-1,30-5-99,-7-8 7,-22 11 89,1 1 0,0-1 1,0 1-1,0 0 0,1 0 1,-1 1-1,5-2 0,-8 3 9,-1 0-1,1 0 0,-1 0 1,1 1-1,-1-1 0,0 0 0,1 0 1,-1 1-1,1-1 0,-1 0 1,0 1-1,1-1 0,-1 0 1,0 1-1,1-1 0,-1 0 0,0 1 1,0-1-1,1 1 0,-1-1 1,0 1-1,0-1 0,0 1 1,0-1-1,0 0 0,0 1 1,0-1-1,1 1 0,-1-1 0,0 1 1,-1-1-1,1 1 0,0-1 1,0 1-1,0 0 0,-1 23 287,1-22-238,-3 14 195,-1 0 1,0 0 0,-10 25-1,9-28-259,0 0 0,1 1 0,1-1-1,0 1 1,-2 25 0,5-39-42,0 0 0,0 0 1,0 0-1,1 1 1,-1-1-1,0 0 1,0 0-1,0 0 1,0 1-1,1-1 1,-1 0-1,0 0 0,0 0 1,0 0-1,0 0 1,1 1-1,-1-1 1,0 0-1,0 0 1,1 0-1,-1 0 1,0 0-1,0 0 1,1 0-1,-1 0 0,0 0 1,0 0-1,0 0 1,1 0-1,-1 0 1,0 0-1,0 0 1,1 0-1,-1 0 1,0 0-1,0 0 1,1 0-1,-1-1 0,0 1 1,0 0-1,0 0 1,1 0-1,-1 0 1,0 0-1,0-1 1,0 1-1,0 0 1,1 0-1,-1 0 0,0 0 1,0-1-1,0 1 1,0 0-1,0 0 1,0-1-1,13-10-1473,21-49-7306,-18 22-736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0.040"/>
    </inkml:context>
    <inkml:brush xml:id="br0">
      <inkml:brushProperty name="width" value="0.025" units="cm"/>
      <inkml:brushProperty name="height" value="0.025" units="cm"/>
    </inkml:brush>
  </inkml:definitions>
  <inkml:trace contextRef="#ctx0" brushRef="#br0">146 215 11307,'0'0'10143,"-10"-5"-9439,5 1-601,3 3-91,1-1 1,0 1 0,-1 0 0,1 0-1,-1 0 1,1 0 0,-1 0 0,0 0 0,1 0-1,-1 0 1,0 1 0,0-1 0,0 1 0,1-1-1,-1 1 1,0 0 0,0 0 0,0-1 0,0 1-1,0 0 1,1 1 0,-1-1 0,0 0-1,0 1 1,0-1 0,0 1 0,1-1 0,-1 1-1,0 0 1,1 0 0,-1 0 0,0 0 0,1 0-1,-3 2 1,-4 8 57,0 0 1,1 0-1,0 1 0,1 0 0,0 1 0,1-1 1,0 1-1,1 0 0,1 0 0,0 0 1,1 1-1,-2 23 0,4-36-66,0 0 0,0 0 0,0 0 0,0-1 1,0 1-1,0 0 0,0 0 0,0 0 0,0 0 0,0 0 0,1-1 0,-1 1 0,0 0 0,1 0 0,-1 0 1,0-1-1,1 1 0,-1 0 0,1-1 0,-1 1 0,1 0 0,0-1 0,-1 1 0,1 0 0,-1-1 1,1 1-1,0-1 0,0 1 0,-1-1 0,1 0 0,0 1 0,1-1 0,0 0 22,0 0-1,0 0 1,1 0-1,-1 0 0,0 0 1,0-1-1,1 1 1,-1-1-1,0 0 1,0 0-1,0 1 0,2-3 1,6-2 120,0-1 0,-1 0 0,0-1 0,10-8 0,1-5 1,-1-1-1,0 0 1,21-34 0,-34 45-68,0 0-1,0 0 1,-1-1-1,0 0 1,-1 0 0,-1 0-1,1-1 1,-2 1 0,0-1-1,2-21 1,-4 33-80,-1 0 1,1 0 0,0-1-1,0 1 1,-1 0-1,1 0 1,0 0 0,0 0-1,-1 0 1,1 0-1,0 0 1,0 0 0,-1-1-1,1 1 1,0 0-1,-1 0 1,1 0-1,0 0 1,0 0 0,-1 1-1,1-1 1,0 0-1,0 0 1,-1 0 0,1 0-1,0 0 1,0 0-1,-1 0 1,1 0 0,0 1-1,0-1 1,-1 0-1,1 0 1,0 0 0,0 1-1,0-1 1,-1 0-1,1 0 1,-8 13-26,0-1 1,1 1 0,0 1-1,1-1 1,1 1 0,0 0-1,-4 19 1,4-15 20,4-14-162,-1 1 0,1-1 0,1 1 0,-1-1 1,0 1-1,1 0 0,0 6 0,0-10 125,1 0 0,-1 0 0,0-1 0,0 1 0,1 0 0,-1 0 0,0-1 0,1 1 0,-1 0 0,1 0 0,-1-1 0,1 1 0,-1-1 0,1 1 0,-1 0 0,1-1 0,0 1 0,-1-1 0,1 1 0,0-1-1,-1 0 1,1 1 0,0-1 0,0 0 0,-1 1 0,1-1 0,0 0 0,0 0 0,0 0 0,0 0 0,-1 1 0,1-1 0,0 0 0,0-1 0,0 1 0,-1 0 0,1 0 0,0 0 0,0 0 0,0-1 0,-1 1 0,1 0 0,0-1 0,0 1 0,-1 0 0,2-2 0,6-2-450,0 0 1,-1 0-1,1-1 1,-1 0-1,0 0 1,-1-1-1,1 0 1,-1 0 0,8-12-1,46-68-5601,-28 19 3091,0 2 4120,-38 91 4807,-1 2-4948,-2-7-325,2-5-107,1 0 0,0 0 1,0 0-1,2 0 0,-3 18 1,7-34-536,0 1-1,0-1 1,0 1-1,0-1 1,0 1 0,0-1-1,0 0 1,0 1 0,0-1-1,1 1 1,-1-1-1,0 1 1,0-1 0,0 0-1,1 1 1,-1-1 0,0 1-1,0-1 1,1 0 0,-1 1-1,0-1 1,1 0-1,-1 1 1,0-1 0,1 0-1,-1 0 1,0 1 0,1-1-1,-1 0 1,1 0-1,-1 0 1,1 0 0,-1 1-1,0-1 1,1 0 0,-1 0-1,1 0 1,-1 0 0,1 0-1,-1 0 1,1 0-1,-1 0 1,0 0 0,1 0-1,-1-1 1,1 1 0,-1 0-1,1 0 1,-1 0 0,0 0-1,1-1 1,-1 1-1,1 0 1,-1 0 0,0-1-1,1 1 1,-1 0 0,0-1-1,1 0 1,25-16 805,-13 5-741,-2-1 0,1 0 0,-2-1 0,0 0-1,-1-1 1,0 0 0,-1 0 0,-1-1 0,0 0 0,-1 0 0,6-28-1,-15 61-169,-1-1 0,-13 32 0,10-30 275,1 0 0,0 1 0,-5 36-1,11-48-137,0 1 0,0-1 0,0 1-1,1-1 1,0 0 0,1 0 0,0 1-1,0-1 1,0 0 0,5 8 0,3 4 7,1-1-1,15 20 1,-19-29-63,0 0 1,0 1-1,-1-1 0,0 1 1,-1 1-1,0-1 0,0 1 0,-1 0 1,-1 0-1,0 0 0,0 0 1,1 19-1,-4-26 20,0 0-1,0-1 1,0 1 0,0 0 0,-1-1-1,0 1 1,0-1 0,0 1 0,0-1-1,0 1 1,-1-1 0,1 0 0,-4 6-1,3-7 32,0 0-1,-1 0 0,1-1 0,0 1 0,-1 0 0,0-1 0,1 1 1,-1-1-1,0 0 0,1 0 0,-1 0 0,0 0 0,0-1 1,0 1-1,0-1 0,0 0 0,-5 0 0,3 0 27,-1 0 1,1-1-1,0 0 0,0 0 1,-1-1-1,1 1 0,0-1 1,0 0-1,1-1 0,-1 1 1,0-1-1,1 0 0,-1 0 1,1 0-1,0 0 0,0-1 1,0 0-1,1 0 0,-1 0 1,1 0-1,0-1 0,0 1 1,1-1-1,-1 1 0,1-1 1,-2-8-1,1 7-72,1 0 0,0 0 0,0-1 0,0 1 0,1 0 0,0-1 0,1 1 0,-1-1 0,1 0 0,0 1 0,1-1 0,0 1 0,0-1 0,0 1 0,1-1 0,0 1 0,0 0 0,0 0 0,1 0 0,0 0 0,6-9 0,6-1-873,0 1 0,1 1 1,18-14-1,27-24-7811,-35 26 1327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4:59.791"/>
    </inkml:context>
    <inkml:brush xml:id="br0">
      <inkml:brushProperty name="width" value="0.025" units="cm"/>
      <inkml:brushProperty name="height" value="0.025" units="cm"/>
    </inkml:brush>
  </inkml:definitions>
  <inkml:trace contextRef="#ctx0" brushRef="#br0">1 276 6118,'0'0'13383,"5"9"-11968,-3-6-1348,0 0 1,0 0 0,0 0-1,0 0 1,1 0 0,-1-1-1,1 1 1,-1-1-1,1 1 1,0-1 0,0 0-1,0 0 1,0 0-1,1-1 1,-1 1 0,0-1-1,1 0 1,-1 1 0,1-2-1,0 1 1,-1 0-1,1-1 1,-1 1 0,1-1-1,0 0 1,-1-1 0,1 1-1,0 0 1,-1-1-1,1 0 1,-1 0 0,1 0-1,-1 0 1,1-1-1,5-3 1,-1 0-45,1 0 0,-1-1-1,0-1 1,-1 1 0,1-1-1,-1 0 1,8-12 0,-11 14-5,0 0 0,-1 0 0,1-1 0,-1 0 0,0 1 0,0-1 0,-1 0 0,0-1 0,0 1 0,-1 0 0,1-1 0,0-7 0,-2 13-15,-1 1 0,1-1 0,0 1 0,0 0 0,0-1 0,0 1 1,0-1-1,0 1 0,-1 0 0,1-1 0,0 1 0,0 0 0,-1-1 0,1 1 0,0 0 0,0-1 0,-1 1 0,1 0 0,0 0 0,-1-1 0,1 1 0,0 0 0,-1 0 0,1 0 0,0 0 0,-1-1 0,1 1 0,-1 0 0,1 0 0,0 0 0,-1 0 0,1 0 0,-1 0 0,1 0 0,0 0 0,-1 0 0,1 0 0,-1 0 0,1 0 0,0 0 0,-1 0 0,1 1 0,-1-1 0,1 0 0,0 0 0,-1 1 0,-21 9 21,7 4-1,1 1-1,1 1 1,0 0 0,0 0-1,2 1 1,0 1 0,2 0-1,-1 0 1,2 1 0,1 0 0,-6 23-1,12-38-2,0-1-1,0 0 0,0 1 1,1-1-1,0 1 1,0-1-1,0 0 0,0 1 1,1 3-1,-1-6-12,0 0-1,0 0 0,1 0 1,-1 0-1,0-1 0,1 1 1,-1 0-1,1 0 1,-1-1-1,1 1 0,-1 0 1,1 0-1,0-1 0,-1 1 1,1-1-1,0 1 0,-1 0 1,1-1-1,0 1 1,0-1-1,0 0 0,-1 1 1,2-1-1,2 1 8,-1-1 0,0-1-1,1 1 1,-1 0 0,1-1 0,-1 1 0,0-1 0,1 0-1,-1 0 1,0-1 0,0 1 0,0-1 0,0 1 0,0-1-1,0 0 1,4-4 0,26-19-30,-2-1-1,-1-2 1,-1-1-1,-1-2 1,-2 0-1,-1-2 1,-1-1-1,-2 0 1,-2-2-1,32-76 1,-48 94 92,-18 36 19,-25 47 63,36-60-146,-16 28 1,-41 76 907,54-96-803,1 0 1,0 0 0,1 0-1,1 1 1,0-1 0,-2 25 0,5-37-163,0 1 1,0-1-1,0 0 1,0 0-1,0 0 0,0 0 1,0 0-1,1 0 1,-1 0-1,0 0 1,1 0-1,-1 0 1,1 0-1,-1 0 1,1 0-1,-1 0 1,1 0-1,0 0 1,0 0-1,-1 0 1,1-1-1,0 1 1,0 0-1,0-1 0,0 1 1,0 0-1,0-1 1,0 1-1,0-1 1,0 1-1,0-1 1,0 0-1,0 0 1,0 1-1,0-1 1,0 0-1,0 0 1,0 0-1,0 0 1,0 0-1,1 0 1,-1 0-1,2-1 0,2 0-664,0 0 0,0 0-1,0 0 1,0-1-1,0 0 1,0 0 0,-1 0-1,7-4 1,18-16-6407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0.209"/>
    </inkml:context>
    <inkml:brush xml:id="br0">
      <inkml:brushProperty name="width" value="0.025" units="cm"/>
      <inkml:brushProperty name="height" value="0.025" units="cm"/>
    </inkml:brush>
  </inkml:definitions>
  <inkml:trace contextRef="#ctx0" brushRef="#br0">194 218 5541,'0'0'9951,"-12"9"-5803,-16 11-2780,2 2 0,-29 30 0,48-45-1164,0 0 1,0 1-1,1 0 1,0 0-1,0 1 1,1 0-1,0 0 1,1 0-1,0 0 1,0 1-1,1-1 1,0 1-1,-3 20 1,6-30-208,0 1 1,0 0 0,0 0-1,0-1 1,0 1 0,0 0-1,0-1 1,0 1 0,0 0-1,1 0 1,-1-1 0,0 1-1,0 0 1,1-1 0,-1 1-1,0 0 1,1-1 0,-1 1 0,0 0-1,1-1 1,-1 1 0,1-1-1,-1 1 1,1-1 0,0 1-1,-1-1 1,1 1 0,-1-1-1,1 0 1,0 1 0,-1-1-1,2 1 1,0-1-14,1 0 0,-1 0 0,0 0 1,0 0-1,0-1 0,0 1 0,1-1 0,-1 1 0,0-1 0,0 1 0,2-2 1,5-2-84,-1-1 1,0 0 0,0 0 0,12-10-1,9-15-181,-3 0 0,0-3 0,-2 0-1,-1-1 1,-2-1 0,-2-1 0,-1-1-1,-1-1 1,14-50 0,-31 86 300,11-35 3,-11 26 238,-10 22 529,-19 35-353,1 2 0,-33 81-1,50-101-286,1 0 0,2 0 0,1 1 0,1 0 0,1 0 0,-1 47 0,6-75-207,0 0 0,-1 0-1,1 0 1,0 0 0,0-1 0,0 1 0,0 0 0,0 0 0,0 0 0,0 0 0,0 0-1,0 0 1,0 0 0,1 0 0,-1 0 0,0 0 0,1 0 0,-1 0 0,0 0 0,1 0-1,0 0 1,-1-1 0,1 1 0,-1 0 0,1 0 0,0-1 0,-1 1 0,1 0 0,0-1 0,0 1-1,0-1 1,-1 1 0,1-1 0,0 1 0,0-1 0,0 0 0,0 1 0,0-1 0,0 0-1,0 0 1,0 0 0,0 0 0,0 1 0,0-1 0,0-1 0,0 1 0,0 0 0,0 0-1,0 0 1,0 0 0,0-1 0,0 1 0,-1 0 0,1-1 0,0 1 0,0-1 0,0 1 0,1-2-1,4-2-947,0 1-1,0-1 1,-1 0-1,1-1 1,-1 0-1,0 1 1,5-8-1,13-20-4951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0.661"/>
    </inkml:context>
    <inkml:brush xml:id="br0">
      <inkml:brushProperty name="width" value="0.025" units="cm"/>
      <inkml:brushProperty name="height" value="0.025" units="cm"/>
    </inkml:brush>
  </inkml:definitions>
  <inkml:trace contextRef="#ctx0" brushRef="#br0">74 0 5733,'0'0'12818,"-2"8"-10378,-27 61 742,21-54-2774,1 1 0,1-1 1,0 1-1,1 0 0,-5 27 1,10-42-407,0-1 0,-1 1 0,1 0 0,1-1 0,-1 1 0,0 0 0,0-1 0,0 1 0,0-1 0,0 1 0,0 0 0,1-1 0,-1 1 0,0-1 0,1 1 0,-1-1 0,0 1 0,1-1 0,-1 1 0,0-1 0,1 1 0,-1-1 0,1 1 0,-1-1 0,1 0 0,-1 1 0,1-1 0,-1 0 0,1 1 0,0-1 0,-1 0 0,1 0 0,-1 0 0,1 1 0,0-1 0,-1 0 0,1 0 0,0 0 0,-1 0 0,1 0 0,-1 0 0,1 0 0,0 0 0,-1 0 0,1-1 0,0 1 0,-1 0 0,1 0 0,-1-1 0,1 1 0,-1 0 0,1 0 0,0-1 0,34-18-14,32-41-901,-53 46 695,1 0 0,0 0 0,0 2 0,2 0 0,26-15 0,-40 25 219,-1 1 0,1 0 0,-1 0 0,1 0 0,0 0 0,-1 1 0,1-1 0,0 1 0,0 0 0,3-1 0,-5 2 10,-1-1 0,1 0 0,0 0 0,0 1 0,-1-1 1,1 0-1,0 1 0,0-1 0,-1 1 0,1-1 0,0 1 0,-1-1 0,1 1 1,-1-1-1,1 1 0,-1 0 0,1-1 0,-1 1 0,1 0 0,-1 0 0,0-1 1,1 1-1,-1 0 0,0 0 0,0-1 0,1 1 0,-1 0 0,0 0 0,0 0 1,0-1-1,0 1 0,0 0 0,0 0 0,-1 1 0,1 9 158,-2-1 1,1 1-1,-2-1 0,1 1 0,-2-1 0,-6 16 0,5-15 105,1 1-1,0 0 1,1 0-1,-2 14 1,5-26-264,0 1 0,0-1 0,0 0 1,0 1-1,0-1 0,0 0 0,0 0 0,0 1 0,0-1 1,0 0-1,0 1 0,0-1 0,0 0 0,0 0 0,0 1 1,0-1-1,0 0 0,0 0 0,0 1 0,0-1 0,0 0 0,1 0 1,-1 1-1,0-1 0,0 0 0,0 0 0,1 0 0,-1 1 1,0-1-1,0 0 0,0 0 0,1 0 0,-1 0 0,0 1 1,0-1-1,1 0 0,-1 0 0,0 0 0,0 0 0,1 0 1,-1 0-1,15-5 148,12-14-54,9-12-118,-12 9-356,1 2 0,1 0-1,49-28 1,-74 47 359,0 1 0,0-1 1,0 0-1,0 1 0,0-1 0,1 1 1,-1-1-1,0 1 0,0-1 0,1 1 1,-1 0-1,0 0 0,1-1 0,-1 1 1,0 0-1,1 0 0,-1 0 0,0 1 1,0-1-1,1 0 0,-1 0 0,0 1 1,1-1-1,0 1 0,-1 0 12,-1 0-1,1 0 1,-1 1 0,1-1 0,-1 0-1,1 0 1,-1 0 0,0 1-1,0-1 1,1 0 0,-1 0-1,0 1 1,0-1 0,0 0 0,-1 0-1,1 0 1,0 1 0,0-1-1,-1 2 1,-3 11 142,-1-1 0,-13 26 0,17-36-109,-11 18 216,8-15-171,1-1-1,0 0 1,0 1 0,0 0-1,1-1 1,0 1-1,0 0 1,1 0-1,-2 7 1,5-14-468,0 0 1,0 1-1,0-1 1,-1 0-1,1 0 1,0 0-1,-1-1 1,1 1-1,0 0 1,-1-1 0,0 1-1,2-2 1,12-18-5703,0-4-5211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1.625"/>
    </inkml:context>
    <inkml:brush xml:id="br0">
      <inkml:brushProperty name="width" value="0.025" units="cm"/>
      <inkml:brushProperty name="height" value="0.025" units="cm"/>
    </inkml:brush>
  </inkml:definitions>
  <inkml:trace contextRef="#ctx0" brushRef="#br0">28 72 18257,'0'0'3150,"-5"9"-582,-15 27-743,20-35-1787,0-1 0,-1 1 0,1-1 0,0 1 0,-1-1 0,1 1 0,0-1 0,0 1 0,0 0 0,0-1 0,-1 1 0,1 0 0,0-1 0,0 1 0,0-1 0,0 1 0,0 0 0,0-1 0,0 1 0,1-1 0,-1 1 0,0 0 0,0-1-1,0 1 1,1-1 0,-1 1 0,0 0 0,0-1 0,1 1 0,-1-1 0,1 1 0,-1-1 0,0 1 0,1-1 0,-1 0 0,1 1 0,-1-1 0,1 0 0,-1 1 0,1-1 0,0 0 0,-1 1 0,1-1 0,-1 0 0,1 0 0,0 0 0,-1 0 0,1 1 0,-1-1-1,1 0 1,0 0 0,-1 0 0,1 0 0,-1 0 0,1-1 0,1 1 0,33-6 233,-27 3-340,1 0 1,-1-1-1,-1 0 1,1-1-1,-1 1 0,1-2 1,-1 1-1,6-7 1,-10 9 35,0 1-1,0-1 1,0 0 0,-1-1 0,1 1 0,-1 0-1,0-1 1,0 1 0,0-1 0,0 0-1,0 1 1,-1-1 0,0 0 0,0 0 0,0 0-1,0 0 1,-1 0 0,0 0 0,0-6 0,0 9 25,0 1 0,0-1 1,-1 0-1,1 1 1,0-1-1,-1 1 0,1-1 1,-1 1-1,1-1 1,-1 1-1,1-1 0,-1 1 1,1 0-1,-1-1 1,1 1-1,-1-1 0,0 1 1,1 0-1,-1 0 1,1-1-1,-1 1 0,0 0 1,1 0-1,-1 0 1,0 0-1,1 0 0,-1 0 1,0 0-1,1 0 1,-1 0-1,0 0 1,1 0-1,-1 0 0,0 0 1,1 1-1,-1-1 1,0 0-1,1 0 0,-1 1 1,1-1-1,-1 0 1,0 1-1,1-1 0,-1 1 1,0 0-1,-29 20-123,19-9 148,1 1-1,1 0 1,-10 16-1,16-24 47,0 1 0,0-1 0,1 1 0,0-1 0,0 1 0,0 0 0,1 0 0,0 0 0,0 0 0,1 0 0,-1 11 0,2-16-55,-1 0 0,1 0-1,0-1 1,-1 1 0,1 0-1,0 0 1,-1 0 0,1 0-1,0-1 1,0 1 0,0 0-1,0-1 1,0 1 0,0-1-1,0 1 1,0-1 0,0 1-1,0-1 1,0 0 0,0 0 0,0 1-1,0-1 1,0 0 0,0 0-1,0 0 1,0 0 0,1 0-1,-1 0 1,0-1 0,0 1-1,0 0 1,0 0 0,0-1-1,1 0 1,41-11 86,30-29-413,-61 33 222,1 0 0,-1 0 1,1 1-1,1 1 0,-1 0 1,1 0-1,0 2 0,0 0 0,17-3 1,-31 8 114,1-1 1,0 1 0,-1-1 0,1 0 0,-1 1 0,1-1 0,-1 1 0,1-1 0,-1 1-1,1-1 1,-1 1 0,1 0 0,-1-1 0,0 1 0,1-1 0,-1 1 0,0 0 0,0-1-1,0 1 1,1 0 0,-1 0 0,0-1 0,0 1 0,0 0 0,0-1 0,0 1-1,0 0 1,0 0 0,0-1 0,-1 1 0,1 0 0,0 0 0,-5 27 607,1-17-495,-6 27 391,17-27-318,15-11-122,-10-5-556,0 0-1,-1 0 0,0-2 1,0 1-1,-1-1 0,1-1 1,-2 0-1,1 0 0,13-16 0,35-27-1653,-54 54 1863,-6 8 380,-4 11 328,-1-10-63,1 0 1,1 0-1,0 0 0,-4 19 1,8-27-375,1 0 0,0 1 1,-1-1-1,1 0 1,0 0-1,1 0 0,-1 0 1,1 0-1,0 1 1,0-1-1,0 0 0,1-1 1,-1 1-1,1 0 1,0 0-1,0-1 1,0 1-1,3 3 0,0-1-152,-1-1 0,0 1 0,-1-1-1,1 1 1,-1 1 0,-1-1 0,1 0-1,-1 1 1,0-1 0,0 1-1,-1-1 1,0 1 0,0 0 0,0 0-1,-1 0 1,-1 8 0,0-10 209,0 0-1,-1 0 1,1-1 0,-1 1-1,0-1 1,0 0 0,-1 1-1,1-1 1,-1 0 0,0 0-1,0-1 1,0 1 0,-1-1-1,1 1 1,-1-1 0,0 0-1,0 0 1,0-1 0,0 1-1,-1-1 1,1 0 0,0 0-1,-6 1 1,7-1 35,0-1 0,1 0 0,-1 0-1,0 0 1,1 0 0,-1-1 0,0 1 0,0-1 0,1 0 0,-1 1-1,0-1 1,0-1 0,0 1 0,0 0 0,1-1 0,-1 1-1,-3-2 1,5 1-64,0 0 0,0 0-1,0 1 1,0-1-1,0 0 1,0-1 0,1 1-1,-1 0 1,0 0-1,1 0 1,-1 0 0,1-1-1,-1 1 1,1 0 0,-1 0-1,1-1 1,0 1-1,0 0 1,0-1 0,0 1-1,0 0 1,0-1 0,0 1-1,0-3 1,2-5-45,0 0 0,1 1 0,0-1 0,0 1 0,1-1 0,0 1 1,1 0-1,10-14 0,105-114-1464,4-4 1455,-117 126 788,-18 17-42,-19 17 38,27-17-695,-39 42 828,39-42-815,1 0 0,0 0-1,0 0 1,0 0-1,0 1 1,1-1 0,-1 1-1,1-1 1,0 1-1,0 0 1,0 0 0,0-1-1,0 8 1,2-10-74,-1-1 1,1 1-1,-1 0 1,1-1-1,-1 1 1,1-1-1,-1 1 0,1-1 1,-1 1-1,1-1 1,0 1-1,-1-1 1,1 0-1,0 1 1,-1-1-1,1 0 1,0 1-1,0-1 0,-1 0 1,1 0-1,0 0 1,0 0-1,-1 0 1,1 0-1,0 0 1,0 0-1,-1 0 1,1 0-1,1 0 0,26-3 70,-11-3-130,0 1-1,0-2 1,-1 0 0,25-15 0,-29 14-43,0 1 1,0 1-1,0 0 1,1 1-1,0 0 1,0 1-1,0 0 0,1 1 1,20-1-1,-34 4 110,1 0 1,0 0-1,0 0 0,0 1 0,0-1 0,-1 0 0,1 1 0,0-1 0,0 0 0,-1 1 1,1-1-1,0 1 0,0-1 0,-1 1 0,1 0 0,-1-1 0,1 1 0,-1 0 0,1-1 1,-1 1-1,1 0 0,-1 0 0,1-1 0,-1 1 0,0 0 0,1 0 0,-1 0 0,0 0 1,0-1-1,0 1 0,0 0 0,0 0 0,0 1 0,0 41 330,0-17-2757,9-28-12856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2.464"/>
    </inkml:context>
    <inkml:brush xml:id="br0">
      <inkml:brushProperty name="width" value="0.025" units="cm"/>
      <inkml:brushProperty name="height" value="0.025" units="cm"/>
    </inkml:brush>
  </inkml:definitions>
  <inkml:trace contextRef="#ctx0" brushRef="#br0">57 25 4388,'0'-1'577,"0"0"0,0 0-1,0 0 1,0 0 0,0 0-1,0 0 1,0 0 0,0 0-1,0 0 1,0 0 0,-1 0-1,1 0 1,0 0 0,-1 1-1,1-1 1,0 0 0,-1 0 0,1 0-1,-1 0 1,0 1 0,1-1-1,-1 0 1,0 0 0,1 1-1,-1-1 1,0 0 0,-1 0-1,-8 5 3250,-2 10-4025,8-6 373,1-1 1,0 0 0,0 1-1,1-1 1,0 1 0,-2 14-1,3-20-160,1-1-1,-1 1 0,1-1 0,0 1 0,0 0 1,0-1-1,0 1 0,0-1 0,0 1 0,0 0 1,1-1-1,-1 1 0,1-1 0,-1 1 0,1-1 1,-1 1-1,1-1 0,0 1 0,0-1 1,-1 0-1,1 1 0,0-1 0,0 0 0,1 0 1,-1 0-1,0 0 0,0 0 0,1 0 0,-1 0 1,0 0-1,1 0 0,-1 0 0,1-1 0,-1 1 1,1-1-1,-1 1 0,1-1 0,-1 0 0,3 1 1,4-1 8,0-1 1,-1 0-1,1 0 1,0 0 0,-1-1-1,1 0 1,-1-1-1,0 1 1,0-1-1,0-1 1,0 0 0,0 0-1,7-5 1,-4 1-9,0 0 1,0-1-1,0 0 1,-1 0-1,-1-1 1,1 0-1,7-14 1,-29 39-171,-10 19 8,18-24 212,1-1 1,1 1 0,0 0-1,0 1 1,1-1 0,0 0-1,1 1 1,0 12 0,1-22-40,0 0 1,0 0 0,0 0 0,0 0 0,0 0 0,1 0 0,-1 0 0,0-1 0,1 1 0,-1 0 0,0 0 0,1 0 0,0 0 0,-1 0 0,1-1-1,-1 1 1,1 0 0,0 0 0,-1-1 0,1 1 0,0 0 0,0-1 0,0 1 0,-1-1 0,1 1 0,0-1 0,0 0 0,0 1 0,0-1 0,0 0-1,0 1 1,0-1 0,0 0 0,0 0 0,0 0 0,0 0 0,0 0 0,0 0 0,0 0 0,0 0 0,0-1 0,0 1 0,0 0 0,0-1 0,0 1 0,5-2 63,-1 1 0,0-1 0,0 1 0,0-1 0,0-1 0,-1 1 0,7-5 0,0-2 10,0 0 0,0-1-1,-2 0 1,14-17-1,-20 23-85,-1 1 0,1-1 0,-1 0 0,0 0-1,0 0 1,0 0 0,0 0 0,-1-1 0,1 1 0,-1 0-1,0-1 1,0 1 0,-1-1 0,0 1 0,1-1 0,-2 1-1,1-1 1,-1-4 0,1 8-15,0 1 0,-1-1 1,1 1-1,0-1 0,-1 1 0,1-1 1,-1 1-1,1-1 0,0 1 0,-1-1 1,1 1-1,-1 0 0,1-1 0,-1 1 1,1 0-1,-1-1 0,0 1 0,1 0 0,-1 0 1,1-1-1,-1 1 0,0 0 0,1 0 1,-1 0-1,1 0 0,-1 0 0,0 0 1,1 0-1,-1 0 0,0 0 0,1 0 1,-1 0-1,1 0 0,-1 1 0,0-1 0,1 0 1,-1 0-1,1 1 0,-1-1 0,0 1 1,-21 13-434,21-13 336,0 0 0,0 0 0,0 0 0,0 1 0,1-1 0,-1 0 0,0 0 0,1 0 0,-1 1 1,1-1-1,-1 0 0,1 0 0,0 1 0,0-1 0,-1 0 0,1 1 0,0-1 0,0 0 0,0 1 0,0-1 0,1 2 0,0-2-140,-1 0 0,1-1-1,0 1 1,-1 0-1,1-1 1,0 1 0,0-1-1,0 1 1,-1-1-1,1 1 1,0-1 0,0 1-1,0-1 1,0 0-1,0 0 1,0 1 0,0-1-1,0 0 1,0 0-1,0 0 1,1 0 0,7 0-1439,-1-1 0,0 0 0,0 0 1,0-1-1,12-4 0,6-3-1947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3.152"/>
    </inkml:context>
    <inkml:brush xml:id="br0">
      <inkml:brushProperty name="width" value="0.025" units="cm"/>
      <inkml:brushProperty name="height" value="0.025" units="cm"/>
    </inkml:brush>
  </inkml:definitions>
  <inkml:trace contextRef="#ctx0" brushRef="#br0">141 163 9513,'0'0'11526,"-9"2"-9578,-1-1-1569,0 2 0,0 0 0,0 0 0,1 0 0,-1 1 0,-9 6 0,16-8-296,-1 0-1,1 0 1,-1 0-1,1 0 1,0 0-1,0 1 1,0-1-1,0 1 1,1 0-1,-1 0 1,1 0-1,0 0 1,-1 1-1,1-1 1,1 0-1,-1 1 1,0 0-1,1-1 1,0 1-1,0 0 1,-1 7-1,2-10-77,0-1-1,1 1 1,-1-1 0,0 1-1,1-1 1,-1 1-1,1-1 1,-1 1-1,1-1 1,-1 0-1,1 1 1,-1-1 0,1 0-1,-1 1 1,1-1-1,0 0 1,-1 0-1,1 0 1,-1 1-1,1-1 1,0 0 0,-1 0-1,1 0 1,0 0-1,-1 0 1,1 0-1,-1 0 1,1 0 0,0 0-1,-1-1 1,1 1-1,-1 0 1,1 0-1,0 0 1,-1-1-1,1 1 1,-1 0 0,1-1-1,26-9 69,-13 2-268,0 0 1,-1-1-1,0 0 0,-1-1 0,0-1 0,0 0 0,14-18 0,-23 25 89,-7 11 75,0 0 1,0 0-1,-1 0 1,0-1 0,-6 8-1,7-11 37,0 1-1,1 0 0,0 0 1,0 0-1,0 1 1,0-1-1,1 1 0,-1-1 1,1 1-1,0 0 1,1 0-1,-1 0 0,1 0 1,-1 7-1,2-11-35,0-1 0,1 1-1,-1-1 1,0 1 0,0-1 0,1 0 0,-1 1-1,1-1 1,-1 0 0,0 1 0,1-1-1,-1 0 1,1 0 0,-1 1 0,0-1-1,1 0 1,-1 0 0,1 0 0,-1 0-1,1 1 1,-1-1 0,1 0 0,-1 0 0,1 0-1,-1 0 1,1 0 0,-1 0 0,1 0-1,-1 0 1,1-1 0,-1 1 0,1 0-1,-1 0 1,0 0 0,1-1 0,20-4-1257,-4-4-46,-1-1 1,-1-1 0,1 0 0,-2-1 0,1-1-1,-2 0 1,0-1 0,18-25 6900,-53 70-2285,18-25-3048,1 0-1,-1 0 1,1 0 0,0 1-1,0-1 1,1 1-1,0 0 1,0-1-1,-1 10 1,3-15-222,1-1 1,-1 1 0,0-1-1,0 1 1,0-1-1,1 1 1,-1-1-1,0 1 1,1-1 0,-1 0-1,0 1 1,1-1-1,-1 1 1,0-1-1,1 0 1,-1 1 0,1-1-1,-1 0 1,1 1-1,-1-1 1,1 0-1,-1 0 1,1 0 0,-1 1-1,1-1 1,-1 0-1,1 0 1,-1 0-1,1 0 1,-1 0 0,1 0-1,0 0 1,-1 0-1,1 0 1,-1 0-1,1 0 1,-1-1 0,1 1-1,-1 0 1,1 0-1,-1 0 1,1-1-1,-1 1 1,1 0 0,-1-1-1,1 0 1,26-12 90,-13 3-98,0-2 1,-1 1-1,0-2 1,-1 1-1,-1-2 1,14-18 0,-20 24-15,0 1 1,-1-1-1,0 0 1,0-1-1,0 1 1,-1-1-1,0 1 1,-1-1-1,0 0 1,-1 0-1,1 0 1,-2 0 0,0-18-1,0 27 5,0-1 0,0 1 0,0 0 1,0-1-1,-1 1 0,1 0 0,0-1 0,-1 1 0,1 0 0,0-1 0,0 1 1,-1 0-1,1 0 0,0-1 0,-1 1 0,1 0 0,-1 0 0,1 0 0,0 0 0,-1-1 1,1 1-1,0 0 0,-1 0 0,1 0 0,-1 0 0,1 0 0,-1 0 0,1 0 1,0 0-1,-1 0 0,1 0 0,-1 0 0,1 0 0,0 1 0,-1-1 0,1 0 0,0 0 1,-1 0-1,1 0 0,-1 1 0,1-1 0,-1 1 0,-17 8-76,3 4 118,0 0 0,-19 21-1,29-29 52,0 1-1,1-1 0,-1 1 1,1 0-1,0 0 1,1 1-1,-1-1 1,1 1-1,1 0 1,-3 7-1,5-13-99,1 0-1,-1 0 1,0 0 0,0 0 0,1 0-1,-1 0 1,1 0 0,-1 0-1,0 0 1,1-1 0,0 1-1,-1 0 1,1 0 0,0 0 0,-1-1-1,1 1 1,0 0 0,0-1-1,-1 1 1,1 0 0,0-1 0,0 1-1,0-1 1,0 0 0,0 1-1,0-1 1,0 0 0,0 1 0,0-1-1,0 0 1,0 0 0,0 0-1,0 0 1,2 0 0,45 2-1630,-39-2 917,71 10-9457,-72-10 8045,0-1-823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3.524"/>
    </inkml:context>
    <inkml:brush xml:id="br0">
      <inkml:brushProperty name="width" value="0.025" units="cm"/>
      <inkml:brushProperty name="height" value="0.025" units="cm"/>
    </inkml:brush>
  </inkml:definitions>
  <inkml:trace contextRef="#ctx0" brushRef="#br0">114 0 320,'0'0'14953,"-8"9"-12161,2-4-2617,-39 44 2785,42-45-2659,0 1 0,0-1 0,0 1-1,0 0 1,1-1 0,0 1 0,0 0 0,0 0 0,1 0 0,0 1 0,0-1 0,-1 7 0,3-11-322,-1 0 0,1 0 0,-1-1 0,1 1 0,0 0 1,0 0-1,-1 0 0,1-1 0,0 1 0,0-1 0,0 1 0,-1 0 1,1-1-1,0 1 0,0-1 0,0 0 0,0 1 0,0-1 0,0 0 1,0 1-1,0-1 0,0 0 0,0 0 0,2 0 0,-2 0-32,0 0-1,1 0 1,-1 0-1,1 1 1,-1-1 0,0 0-1,1 1 1,-1-1-1,0 1 1,1-1-1,-1 1 1,0 0-1,0-1 1,0 1 0,1 0-1,-1 0 1,0 0-1,0 0 1,0 0-1,0 0 1,-1 0 0,1 0-1,0 0 1,0 1-1,-1-1 1,1 0-1,-1 0 1,1 2-1,-2 1 90,0-1 0,-1 0 0,0 0 0,0 0 0,0 0 0,0 0 0,0 0 0,0-1 0,-1 1 0,0-1 0,1 0 0,-1 1 0,0-1-1,0 0 1,0-1 0,0 1 0,0 0 0,-1-1 0,1 0 0,0 0 0,-1 0 0,1 0 0,-1 0 0,1-1 0,-7 1 0,9-2-67,1 0 0,-1 1 0,1-1 1,0 1-1,-1-1 0,1 0 0,0 1 1,0-1-1,-1 0 0,1 1 0,0-1 1,0 0-1,0 1 0,0-1 0,0 0 0,0 0 1,0 1-1,0-1 0,0 0 0,0 1 1,0-1-1,0 0 0,0 0 0,1 1 1,-1-1-1,0 1 0,1-1 0,-1 0 1,1 0-1,9-22-1582,32-37-6384,-17 23 1345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3.868"/>
    </inkml:context>
    <inkml:brush xml:id="br0">
      <inkml:brushProperty name="width" value="0.025" units="cm"/>
      <inkml:brushProperty name="height" value="0.025" units="cm"/>
    </inkml:brush>
  </inkml:definitions>
  <inkml:trace contextRef="#ctx0" brushRef="#br0">76 0 5285,'0'0'16266,"-4"10"-14734,-15 39 32,-21 59 1021,37-96-2510,0 0-1,1 0 1,0 0 0,1 0-1,0 1 1,1-1-1,1 17 1,-1-29-83,1 1-1,-1 0 1,0-1 0,1 1-1,-1 0 1,0-1 0,1 1-1,-1-1 1,1 1 0,-1-1-1,1 1 1,-1-1 0,1 1-1,-1-1 1,1 0 0,-1 1-1,1-1 1,0 0 0,-1 1-1,1-1 1,-1 0 0,1 0-1,0 0 1,-1 1 0,1-1-1,0 0 1,-1 0 0,1 0-1,0 0 1,-1 0 0,1 0-1,0 0 1,0-1 0,-1 1-1,1 0 1,-1 0 0,1 0-1,0-1 1,-1 1 0,1 0-1,0-1 1,0 0 0,27-14-803,-15 4 213,-11 8 497,1 0 0,-1 1 0,1-1 0,0 1 0,0 0 0,0 0 0,0 0 0,0 0-1,0 0 1,1 1 0,-1 0 0,0-1 0,1 1 0,5-1 0,-8 3 168,1 0 1,-1 0 0,0 1-1,0-1 1,0 0-1,0 1 1,0-1 0,-1 0-1,1 1 1,0-1-1,-1 1 1,1-1 0,-1 1-1,1 0 1,-1-1-1,1 3 1,11 24 342,-9-27-375,-1 0 1,1 0-1,-1 0 1,1 0 0,0 0-1,-1 0 1,1-1-1,0 1 1,0-1-1,0 0 1,-1 0 0,1 0-1,0 0 1,0-1-1,-1 1 1,1-1-1,3-1 1,51-18 265,-40 13-313,-6 3-172,0 0 0,0 1 0,0 0 0,0 1 1,0 0-1,16 0 0,-41 9-6772,2-7-1425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4.644"/>
    </inkml:context>
    <inkml:brush xml:id="br0">
      <inkml:brushProperty name="width" value="0.025" units="cm"/>
      <inkml:brushProperty name="height" value="0.025" units="cm"/>
    </inkml:brush>
  </inkml:definitions>
  <inkml:trace contextRef="#ctx0" brushRef="#br0">856 226 3459,'3'-13'806,"1"1"206,1-3 255,-1 1-1,0-1 1,2-20-1,-6 32-1040,1-1 0,-1 0-1,0 0 1,0 1-1,0-1 1,-1 0 0,1 1-1,-1-1 1,0 1-1,0-1 1,0 1 0,-1-1-1,1 1 1,-1 0-1,0-1 1,1 1 0,-1 0-1,-1 0 1,1 0-1,-5-5 1,-2 3 9,1-1 1,-1 1-1,0 0 0,0 1 0,0 0 1,-1 1-1,1 0 0,-1 0 1,0 1-1,1 0 0,-1 1 0,0 0 1,0 0-1,-1 1 0,1 1 1,0 0-1,-12 2 0,2 1-140,0 1 1,1 1-1,-1 0 0,1 1 0,0 2 0,1 0 0,-27 17 1,4 3-63,1 2 0,1 2 0,2 1 0,1 2 1,2 1-1,1 2 0,-51 82 0,62-86-2,2 2 0,2 0-1,2 1 1,1 0 0,1 2-1,3 0 1,1 0 0,2 0-1,2 1 1,-1 46 0,7-67-35,0 0 1,2 0 0,0-1-1,2 1 1,0-1-1,1 0 1,0 0-1,2-1 1,1 1 0,0-1-1,16 25 1,-16-31 10,0-1 0,0 0 0,2-1 0,-1 0 0,1 0 0,1-1 0,0 0 0,0-1 0,0 0 0,1-1 0,0 0 0,1-1 0,-1-1 0,1 0 0,1 0 0,-1-1 0,17 2 0,-8-3 29,1 0-1,0-2 1,0-1 0,0 0-1,0-2 1,0-1-1,0 0 1,-1-2-1,38-12 1,-32 6-17,0-1-1,-1-1 1,0-2 0,-2 0 0,1-2-1,44-38 1,-44 30 117,-1 0 0,0-2 0,-2-1 0,-1 0 0,-2-2 1,-1 0-1,-1-1 0,-1-1 0,-2-1 0,-1 0 0,-2-1 0,-1-1 0,6-39 0,-11 37-13,-1-1 0,-3 0 0,-3-70 0,0 93-113,-1 1 0,0-1 1,-1 1-1,-1 0 0,0-1 0,-1 2 0,0-1 1,-1 0-1,-1 1 0,0 0 0,-1 1 0,-16-21 0,21 29-43,-1 0-1,0 0 0,0 0 0,0 1 0,0 0 0,0 0 0,-1 0 0,0 0 0,1 1 0,-1 0 0,0 0 0,0 0 0,0 0 0,0 1 0,-1 0 0,1 0 0,0 0 0,0 1 0,-7 0 1,5 1-308,-1 0 0,1 1 0,0 0 0,0 0 1,0 1-1,0 0 0,0 0 0,0 0 1,1 1-1,-1 0 0,1 0 0,-10 10 1,-16 16-4401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5.239"/>
    </inkml:context>
    <inkml:brush xml:id="br0">
      <inkml:brushProperty name="width" value="0.025" units="cm"/>
      <inkml:brushProperty name="height" value="0.025" units="cm"/>
    </inkml:brush>
  </inkml:definitions>
  <inkml:trace contextRef="#ctx0" brushRef="#br0">0 1 5573,'0'0'12252,"1"14"-10976,1 62 97,12 224 1157,-6-209-2891,26 120 0,-29-204-4085,-6-21-17,-9-10-1223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0.561"/>
    </inkml:context>
    <inkml:brush xml:id="br0">
      <inkml:brushProperty name="width" value="0.025" units="cm"/>
      <inkml:brushProperty name="height" value="0.025" units="cm"/>
    </inkml:brush>
  </inkml:definitions>
  <inkml:trace contextRef="#ctx0" brushRef="#br0">36 18 11275,'0'0'3699,"0"11"-1612,-3 152 3101,-29 240-1129,36-574-2298,2 115-2008,1 0-1,4 1 0,1 0 0,34-87 1,-44 138 228,0 0-1,1 0 1,-1 0 0,1 0 0,0 1 0,1-1-1,-1 1 1,1 0 0,-1 0 0,1 0 0,0 0 0,0 0-1,0 1 1,0 0 0,5-2 0,-6 3 2,0 0 0,-1 0-1,1 0 1,0 0 0,-1 1 0,1-1 0,0 1 0,0 0 0,0-1 0,0 2 0,-1-1 0,1 0-1,0 0 1,0 1 0,-1 0 0,1-1 0,0 1 0,0 0 0,-1 0 0,1 1 0,-1-1 0,1 0-1,-1 1 1,0 0 0,0-1 0,3 3 0,-3-2-3,0 0 0,-1 0 0,1 0-1,-1 1 1,1-1 0,-1 0 0,0 1 0,0-1 0,0 0-1,0 1 1,0 0 0,0-1 0,-1 1 0,1-1 0,-1 1-1,0 0 1,0-1 0,0 1 0,0 3 0,-1-1 14,0 0 0,-1-1 0,1 1-1,-1-1 1,0 0 0,0 1 0,0-1 0,-1 0 0,1 0 0,-5 4 0,-1 1 49,-1 0 1,0 0-1,0-1 1,-1 0-1,0-1 0,0 0 1,-17 8-1,22-13-34,1 0 0,-1 0 0,0 0 0,1 0 0,-1-1 0,0 0-1,0 0 1,0 0 0,0 0 0,0-1 0,-7 0 0,12 0-79,0 0 0,-1-1 0,1 1 0,-1 0 0,1 0 0,0-1 1,-1 1-1,1 0 0,0-1 0,-1 1 0,1 0 0,0-1 0,-1 1 0,1-1 0,0 1 0,0 0 0,0-1 0,-1 1 0,1-1 1,0 1-1,0-1 0,0 1 0,0-1 0,0 1 0,0-1 0,0 1 0,0 0 0,0-1 0,0 1 0,0-1 0,0 1 0,0-1 0,0 1 1,0-1-1,1 1 0,-1-1 0,0 1 0,0 0 0,0-1 0,1 1 0,-1-1 0,1 0 0,11-18-3078,34-26-5404,-20 24 3363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5.581"/>
    </inkml:context>
    <inkml:brush xml:id="br0">
      <inkml:brushProperty name="width" value="0.025" units="cm"/>
      <inkml:brushProperty name="height" value="0.025" units="cm"/>
    </inkml:brush>
  </inkml:definitions>
  <inkml:trace contextRef="#ctx0" brushRef="#br0">1 330 9865,'0'0'10245,"8"9"-9135,-6-7-1069,5 5 191,0 0 0,0 0 0,1-1-1,-1 0 1,16 10 0,-20-15-148,0 1-1,0-1 1,0 0-1,-1 0 0,1 0 1,0 0-1,0-1 1,0 1-1,0-1 1,1 0-1,-1 0 1,0 0-1,0 0 1,0 0-1,0-1 0,0 1 1,0-1-1,0 0 1,0 0-1,0 0 1,0 0-1,-1-1 1,1 1-1,0-1 1,-1 1-1,1-1 1,3-3-1,9-10 129,0-1-1,0-1 1,-2 0-1,0-1 1,-1-1 0,0 0-1,10-25 1,1-8-84,25-88-1,-48 139-142,0-1 0,1 1 0,-1 0-1,0 0 1,1 0 0,-1-1 0,0 1-1,1 0 1,0 0 0,-1 0 0,1 0-1,0 0 1,-1 0 0,1 0 0,0 0-1,0 0 1,0 1 0,0-1 0,2-1-1,-3 2 6,1 0-1,0 0 1,-1 0 0,1 1-1,0-1 1,-1 0-1,1 0 1,0 1 0,-1-1-1,1 0 1,0 1-1,-1-1 1,1 1-1,-1-1 1,1 1 0,-1-1-1,1 1 1,-1-1-1,1 1 1,-1 0-1,0-1 1,1 1 0,-1 0-1,1 0 1,22 60-278,-17-44 293,4 9-726,2-1 0,28 49 1,-34-65-890,2 1 1,-1-1-1,1 0 1,0 0-1,17 13 0,6-4-10801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6.609"/>
    </inkml:context>
    <inkml:brush xml:id="br0">
      <inkml:brushProperty name="width" value="0.025" units="cm"/>
      <inkml:brushProperty name="height" value="0.025" units="cm"/>
    </inkml:brush>
  </inkml:definitions>
  <inkml:trace contextRef="#ctx0" brushRef="#br0">1 41 2274,'0'0'20617,"3"9"-20014,4 22-153,-1 0 1,3 44-1,7 47 463,-15-120-885,-1-1 1,0 1 0,1 0-1,-1-1 1,1 1 0,-1 0-1,1-1 1,0 1 0,0-1-1,0 1 1,0-1 0,0 1-1,0-1 1,0 0 0,0 0-1,0 1 1,2 0 0,-2-2-1,0 1 0,0-1 0,0 0 0,0 0 0,0 1 0,0-1 0,0 0 0,0 0 1,0 0-1,0 0 0,0 0 0,0 0 0,0-1 0,-1 1 0,1 0 0,0 0 0,0-1 0,0 1 1,0 0-1,0-1 0,1 0 0,4-3 50,-1 0 1,0 0-1,-1-1 1,1 0-1,-1 1 0,1-2 1,3-6-1,18-30-20,-2-1 0,-3-1-1,-1-2 1,16-53 0,-31 82-1124,-14 42-1613,-13 29-5897,11-31 1865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7.106"/>
    </inkml:context>
    <inkml:brush xml:id="br0">
      <inkml:brushProperty name="width" value="0.025" units="cm"/>
      <inkml:brushProperty name="height" value="0.025" units="cm"/>
    </inkml:brush>
  </inkml:definitions>
  <inkml:trace contextRef="#ctx0" brushRef="#br0">0 117 9097,'0'0'5498,"9"1"-3138,-5-1-2230,4 1 386,-1 0 1,0-1 0,0 0-1,0 0 1,1 0-1,9-3 1,-14 2-366,-1 0 0,1 0 0,0 0 0,-1 0 0,1 0 0,-1-1 0,0 0 1,1 1-1,-1-1 0,0 0 0,0 0 0,0 0 0,0 0 0,0 0 0,-1 0 0,1-1 0,-1 1 0,1-1 1,-1 1-1,0-1 0,0 1 0,0-1 0,1-3 0,-1 3 2,0-1 0,0 0 1,-1 1-1,1-1 0,-1 0 0,0 0 0,1 0 1,-2 1-1,1-1 0,-2-7 0,2 10-129,-1-1 0,1 1-1,-1 0 1,1 0-1,-1 0 1,0 0 0,0 0-1,0 0 1,0 0 0,1 0-1,-1 0 1,0 0-1,0 1 1,-1-1 0,1 0-1,0 1 1,0-1 0,0 1-1,0-1 1,-1 1-1,1-1 1,0 1 0,0 0-1,-1 0 1,1-1 0,0 1-1,0 0 1,-1 0-1,1 0 1,0 1 0,-1-1-1,1 0 1,0 0-1,0 1 1,-2 0 0,0 0-25,0 0 0,-1 1 0,1 0 0,0 0 0,0 0 0,1 0 1,-1 0-1,0 0 0,1 1 0,-1 0 0,1-1 0,0 1 0,0 0 0,0 0 0,0 0 1,0 0-1,1 0 0,0 1 0,-1-1 0,0 6 0,-1 0-4,0 0 0,1 0 0,0 0 0,1 0 0,0 1 0,0 17 0,2-25 6,0-1-1,0 0 1,-1 0-1,1 0 1,0 0-1,0 0 1,0 0-1,0 0 1,0 0-1,0 0 1,1 0-1,-1-1 1,0 1-1,0 0 1,1-1-1,-1 1 1,0-1-1,1 1 1,-1-1-1,0 0 1,1 0-1,-1 1 1,0-1-1,1 0 0,-1 0 1,1 0-1,-1-1 1,2 1-1,49-3 18,-47 3-18,27-5-43,-24 3 19,1 1-1,0 0 0,0 0 1,0 0-1,0 1 0,0 1 1,15 2-1,-23-4 80,-1 0-1,0 0 1,1 0-1,-1 0 1,0 0-1,0 0 0,0 0 1,0 0-1,0 0 1,0 0-1,0 0 1,0 0-1,0 0 1,0 0-1,0 0 1,-1 0-1,1 0 1,0 1-1,-1-1 1,1 0-1,-1 0 1,1 0-1,-2-1 0,-11-32 828,7 21-653,3 6-166,0 1 0,0-1 0,0 1 0,-1 0-1,0 0 1,0 0 0,-1 0 0,-5-5 0,21 20-1285,-8-6 614,0 0-1,0 0 0,0-1 1,1 0-1,-1 1 1,1-1-1,0 0 0,-1-1 1,1 1-1,0-1 1,0 0-1,5 1 0,13-1-4558,3-1-1501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7.448"/>
    </inkml:context>
    <inkml:brush xml:id="br0">
      <inkml:brushProperty name="width" value="0.025" units="cm"/>
      <inkml:brushProperty name="height" value="0.025" units="cm"/>
    </inkml:brush>
  </inkml:definitions>
  <inkml:trace contextRef="#ctx0" brushRef="#br0">64 7 8584,'0'0'13538,"-9"8"-12406,4-4-985,1 0 1,-1 1-1,1 0 0,0 0 0,0 0 1,0 0-1,1 0 0,-1 1 0,1-1 1,1 1-1,-1 0 0,1 0 1,0 0-1,1 0 0,-1 1 0,0 11 1,2-18-137,0 1 1,0-1-1,0 1 1,0 0 0,0-1-1,0 1 1,0-1-1,1 1 1,-1-1 0,0 1-1,1 0 1,-1-1-1,0 1 1,1-1-1,-1 1 1,0-1 0,1 0-1,-1 1 1,1-1-1,-1 1 1,1-1-1,-1 0 1,1 1 0,-1-1-1,1 0 1,-1 1-1,1-1 1,-1 0 0,1 0-1,0 0 1,-1 0-1,1 1 1,-1-1-1,1 0 1,0 0 0,-1 0-1,1 0 1,0 0-1,-1-1 1,1 1-1,-1 0 1,1 0 0,0 0-1,-1 0 1,1-1-1,0 1 1,30-14 106,28-36-40,-51 41-173,1 0 0,0 1 0,0 0 0,1 1 0,0 0-1,20-10 1,-29 17 90,-1-1 0,1 1-1,-1 0 1,1 0-1,-1 0 1,1 0-1,-1 0 1,1 0 0,-1-1-1,1 1 1,-1 0-1,1 0 1,-1 1 0,1-1-1,-1 0 1,1 0-1,-1 0 1,1 0-1,-1 0 1,1 1 0,-1-1-1,1 0 1,-1 0-1,0 1 1,1-1-1,-1 0 1,1 0 0,-1 1-1,0-1 1,1 1-1,-1-1 1,0 0 0,1 1-1,-1-1 1,0 1-1,0-1 1,1 1-1,4 27-52,-9 32 69,3-59-14,2 27-496,-1-28 459,0 0 1,0 1 0,0-1 0,0 0 0,1 0 0,-1 1 0,0-1 0,0 0 0,0 0 0,0 0 0,1 1 0,-1-1 0,0 0 0,0 0 0,1 0 0,-1 0 0,0 1 0,0-1 0,1 0 0,-1 0 0,0 0 0,0 0 0,1 0 0,-1 0 0,0 0 0,1 0 0,-1 0 0,0 0 0,0 0 0,1 0 0,-1 0 0,0 0 0,1 0 0,-1 0-1,0 0 1,0 0 0,1 0 0,-1 0 0,0 0 0,1-1 0,33-30-3885,-22 18 3051,43-41-7247,-27 28-549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8.120"/>
    </inkml:context>
    <inkml:brush xml:id="br0">
      <inkml:brushProperty name="width" value="0.025" units="cm"/>
      <inkml:brushProperty name="height" value="0.025" units="cm"/>
    </inkml:brush>
  </inkml:definitions>
  <inkml:trace contextRef="#ctx0" brushRef="#br0">64 171 11018,'0'0'2355,"-7"9"143,2-2-2044,-2 1 49,2-1 0,-1 1 0,1 0-1,0 0 1,0 0 0,1 1-1,1-1 1,-1 1 0,1 0 0,-2 10-1,6-18-483,-1-1-1,1 0 1,-1 0-1,0 1 0,1-1 1,-1 0-1,1 0 1,-1 0-1,1 0 0,-1 0 1,1 0-1,-1 0 1,1 0-1,0 0 0,-1 0 1,1 0-1,-1 0 1,1 0-1,-1 0 0,0-1 1,1 1-1,-1 0 1,1 0-1,-1-1 0,1 1 1,-1 0-1,1 0 0,-1-1 1,0 1-1,1 0 1,-1-1-1,0 1 0,1-1 1,-1 1-1,1-1 1,18-14 2,7-12-779,-1-1 0,23-33 1,-40 50 770,0 0 1,-1-1-1,0-1 1,-1 1-1,-1-1 1,0 0-1,-1 0 1,6-26-1,-10 38 41,0 1-1,0-1 0,0 1 1,1-1-1,-1 0 0,0 1 1,0-1-1,0 1 0,0-1 1,0 1-1,0-1 0,0 1 1,0-1-1,0 1 0,0-1 1,-1 1-1,1-1 1,0 0-1,0 1 0,0-1 1,-1 1-1,1 0 0,0-1 1,-1 1-1,1-1 0,0 1 1,-1-1-1,-10 8 797,-12 23-39,13-15-537,0 0 0,1 1 0,1 1 0,1 0 0,0 0-1,1 0 1,1 0 0,0 1 0,-1 20 0,5-37-271,1 0-1,0 0 1,0 0 0,0 0 0,0 0-1,0-1 1,0 1 0,0 0 0,0 0 0,1 0-1,-1 0 1,0-1 0,0 1 0,1 0-1,-1 0 1,1 0 0,-1-1 0,0 1 0,1 0-1,-1-1 1,1 1 0,0 0 0,-1-1-1,1 1 1,0-1 0,-1 1 0,1-1-1,0 1 1,0 0 0,1-1 5,0 1 1,0-1-1,0 0 1,0 0-1,0 0 1,0 0-1,0 0 1,0 0-1,0-1 1,0 1-1,0-1 0,2 0 1,6-3-138,-1 0-1,0 0 1,0-1-1,8-6 1,3-4-711,-16 11 650,0 0 1,1 0-1,0 1 1,0 0-1,0 0 0,0 0 1,0 0-1,6-1 1,-10 6 195,0 1 0,0-1 1,0 1-1,0-1 0,0 1 1,0 0-1,-1-1 0,0 1 1,1 0-1,-1 2 0,0-1 31,1-1-8,-1 0 0,1 0 0,0 1 0,0-1 0,0 0 0,0 0 0,0 0 0,1-1-1,-1 1 1,1 0 0,0 0 0,0-1 0,0 1 0,0-1 0,0 0 0,1 1 0,-1-1-1,1 0 1,-1 0 0,1-1 0,0 1 0,0-1 0,0 1 0,0-1 0,0 0-1,0 0 1,0 0 0,0 0 0,0-1 0,0 1 0,1-1 0,2 0 0,6 0-25,-1 0 0,0-1 1,1-1-1,-1 1 0,0-2 0,0 0 1,20-8-1,-27 9-50,-1 1 1,1 0-1,-1-1 0,1 1 1,-1 1-1,1-1 0,0 0 0,-1 1 1,5 0-1,-8 0 39,1 0 0,0 1-1,0-1 1,0 0 0,0 1 0,0-1 0,0 1 0,-1-1-1,1 1 1,0-1 0,0 1 0,-1-1 0,1 1 0,0 0-1,-1-1 1,1 1 0,0 0 0,-1 0 0,1-1-1,-1 1 1,0 0 0,1 0 0,-1 0 0,0 0 0,1 0-1,-1 0 1,0-1 0,0 1 0,0 0 0,0 0 0,0 0-1,0 0 1,0 0 0,0 0 0,0 1 0,-3 19 241,0-1 0,-2 1-1,0-1 1,-1 0 0,-1 0 0,-1-1 0,-1 0 0,-1 0 0,0-1 0,-15 19 0,24-35-205,0-1 1,1 1-1,-1-1 0,0 1 1,0-1-1,0 0 1,0 1-1,-1-1 0,1 0 1,0 0-1,0 0 1,-1 0-1,1 0 0,-1 0 1,1 0-1,-1 0 1,1-1-1,-1 1 0,0-1 1,1 1-1,-1-1 1,-1 1-1,1-2-17,1 1 0,0-1 0,0 0 0,0 1 0,0-1 1,0 0-1,0 0 0,0 0 0,0 0 0,0 0 0,1 0 0,-1 0 0,0 0 0,0 0 1,1 0-1,-1 0 0,1-1 0,-1 1 0,1 0 0,0 0 0,-1-2 0,-2-13 2,0 1 0,1-1 0,0-21 0,1 24-28,1-1-1,0 1 1,1-1-1,1 1 1,5-23-1,-5 31-202,0-1 0,1 1 0,-1-1 0,1 1 0,0 0 0,1 0-1,-1 0 1,1 0 0,0 1 0,0-1 0,0 1 0,1 0 0,-1 1 0,1-1 0,8-4-1,96-54-14932,-84 46 10057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8.505"/>
    </inkml:context>
    <inkml:brush xml:id="br0">
      <inkml:brushProperty name="width" value="0.025" units="cm"/>
      <inkml:brushProperty name="height" value="0.025" units="cm"/>
    </inkml:brush>
  </inkml:definitions>
  <inkml:trace contextRef="#ctx0" brushRef="#br0">113 49 1794,'6'-6'2225,"15"-18"3499,-15 7 868,-11 16-1794,-18 6-3424,11 0-1076,1 2 0,-1 0 1,1 0-1,1 1 1,-1 0-1,2 1 1,-1 0-1,1 1 0,-11 15 1,19-25-298,1 0 1,0 0-1,0 1 1,0-1-1,0 0 1,-1 0 0,1 0-1,0 0 1,0 1-1,0-1 1,0 0-1,0 0 1,0 0-1,0 1 1,0-1-1,0 0 1,0 0-1,0 1 1,0-1-1,0 0 1,0 0 0,0 0-1,0 1 1,0-1-1,0 0 1,0 0-1,0 0 1,0 1-1,0-1 1,0 0-1,0 0 1,0 0-1,1 1 1,-1-1-1,0 0 1,0 0 0,0 0-1,0 0 1,0 1-1,1-1 1,-1 0-1,0 0 1,0 0-1,0 0 1,1 0-1,-1 0 1,0 1-1,0-1 1,1 0-1,17 1 54,20-8-362,-20 3-426,0 1 0,-1 1 0,1 1 0,0 0 0,0 1 0,26 4 0,-43-4 738,-1 0 0,1 0 0,0 0-1,-1 0 1,1 1 0,-1-1-1,1 0 1,-1 0 0,1 0-1,-1 1 1,0-1 0,1 0-1,-1 1 1,1-1 0,-1 0 0,0 1-1,1-1 1,-1 0 0,1 1-1,-1-1 1,0 1 0,0-1-1,1 1 1,-1-1 0,0 1 0,0-1-1,0 1 1,1-1 0,-1 1-1,0-1 1,0 2 0,-6 18 988,-19 14 885,19-27-1727,-1 0 1,0 0-1,0-1 1,0 1-1,-1-2 0,1 1 1,-2-1-1,1-1 1,0 1-1,-15 4 1,23-9-249,-1 0 1,1-1 0,-1 1 0,1 0-1,-1 0 1,1-1 0,-1 1 0,1 0 0,-1-1-1,1 1 1,-1-1 0,1 1 0,0 0-1,-1-1 1,1 1 0,0-1 0,-1 1 0,1-1-1,0 1 1,0-1 0,-1 1 0,1-1-1,0 0 1,0 1 0,0-1 0,0 1 0,0-1-1,0 1 1,0-1 0,0 0 0,0 1 0,0-1-1,0 1 1,0-1 0,0 1 0,1-1-1,-1 0 1,0 1 0,0-1 0,0 1 0,1-1-1,7-29-5695,6 1-3160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09.549"/>
    </inkml:context>
    <inkml:brush xml:id="br0">
      <inkml:brushProperty name="width" value="0.025" units="cm"/>
      <inkml:brushProperty name="height" value="0.025" units="cm"/>
    </inkml:brush>
  </inkml:definitions>
  <inkml:trace contextRef="#ctx0" brushRef="#br0">56 234 10570,'0'0'8040,"-2"10"-5825,-18 58 65,12-46-1756,1 0 0,1 1 0,1 0 1,-2 32-1,22-68-289,-8 0-449,-1-1 0,0 0 1,-1 0-1,0 0 1,-2-1-1,1 1 1,-2-1-1,0 0 1,1-24-1,-4 53-216,1-12 223,0-1 0,0 1 0,-1 0 1,1 0-1,1 0 0,-1-1 0,0 1 1,0 0-1,1 0 0,-1 0 0,1-1 0,-1 1 1,2 2-1,-1-3-93,1 0-1,-1 0 1,1 0-1,-1-1 1,1 1-1,0 0 1,-1 0-1,1-1 1,0 1-1,0-1 1,-1 0-1,1 1 1,0-1-1,0 0 1,0 0 0,-1 0-1,4-1 1,0 1-524,0 0 1,0-1 0,0 0 0,0 0-1,0 0 1,0 0 0,0-1 0,6-3-1,9-11 1309,-19 14-79,0 1 0,0-1 0,0 1-1,0-1 1,-1 1 0,1-1 0,-1 0-1,1 1 1,-1-1 0,1 0 0,-1 1-1,0-1 1,0-2 0,0 4-280,0 0 0,0-1 0,0 1 1,-1 0-1,1 0 0,0-1 0,0 1 1,-1 0-1,1 0 0,0-1 0,0 1 1,-1 0-1,1 0 0,0 0 0,-1 0 0,1 0 1,0 0-1,-1-1 0,1 1 0,0 0 1,-1 0-1,1 0 0,0 0 0,-1 0 0,1 0 1,0 0-1,-1 0 0,1 0 0,0 0 1,0 1-1,-1-1 0,1 0 0,0 0 1,-1 0-1,1 0 0,0 0 0,-1 1 0,1-1 1,0 0-1,0 0 0,-1 0 0,1 1 1,0-1-1,0 0 0,0 0 0,-1 1 1,1-1-1,0 0 0,0 1 0,-15 10 924,8-3-748,1-1-1,1 1 0,-1 1 0,1-1 1,1 1-1,0-1 0,0 1 0,0 0 1,1 1-1,1-1 0,0 1 0,0-1 0,-1 13 1,3-21-295,0 0 0,1-1 1,-1 1-1,0-1 0,0 1 1,0-1-1,0 1 0,1-1 0,-1 1 1,0 0-1,1-1 0,-1 1 1,0-1-1,1 0 0,-1 1 1,1-1-1,-1 1 0,0-1 0,1 0 1,-1 1-1,1-1 0,-1 0 1,1 1-1,-1-1 0,1 0 1,0 0-1,-1 1 0,1-1 0,-1 0 1,1 0-1,0 0 0,-1 0 1,1 0-1,-1 0 0,1 0 1,-1 0-1,1 0 0,0 0 0,-1 0 1,1 0-1,-1-1 0,1 1 1,-1 0-1,1 0 0,0-1 1,29-13 104,-13-1-330,-1-1 1,-1-1-1,-1 0 0,0-1 1,-2-1-1,14-24 0,-2 5 119,-43 99 270,16-52 76,0 1 0,0-1 0,0 1 0,2 0 1,-1 0-1,0 15 0,3-25-233,-1 0 0,0 1-1,0-1 1,0 1 0,0-1 0,1 0 0,-1 1 0,0-1 0,0 0 0,0 0 0,1 1 0,-1-1-1,0 0 1,1 1 0,-1-1 0,0 0 0,1 0 0,-1 0 0,0 1 0,1-1 0,-1 0 0,0 0-1,1 0 1,-1 0 0,1 0 0,-1 0 0,0 1 0,1-1 0,-1 0 0,1 0 0,-1 0 0,0 0 0,1-1-1,-1 1 1,1 0 0,-1 0 0,0 0 0,1 0 0,-1 0 0,0 0 0,1-1 0,-1 1 0,0 0-1,1 0 1,-1 0 0,0-1 0,1 1 0,20-12 242,0-6-232,-1-2-1,-1-1 1,0 0 0,-2-1-1,0-1 1,-2-1-1,0 0 1,-2-1-1,-1 0 1,-1-1 0,10-33-1,-19 52-49,-1 4 9,1-1 0,-1 1 0,0-1 1,0 0-1,0 1 0,-1-1 0,1 0 0,-1 0 0,0 1 0,0-1 0,0 0 1,-2-6-1,0 11 7,1 0 1,-1 0-1,1 0 1,-1 0-1,1 0 0,0 0 1,-1 1-1,1-1 1,0 0-1,0 1 1,0-1-1,0 1 1,-2 3-1,-12 19 237,1 1-1,2 0 0,0 1 1,-10 35-1,16-42-52,1-1-1,1 1 1,1 0-1,1 0 1,0 1-1,2-1 0,1 25 1,0-41-163,0 1 1,0-1-1,0 0 0,0 0 1,1 0-1,-1 0 1,1-1-1,-1 1 0,3 2 1,-3-4-30,-1 0 0,1 0 0,0 0 1,-1-1-1,1 1 0,-1 0 0,1 0 1,0-1-1,0 1 0,-1-1 1,1 1-1,0-1 0,0 1 0,0-1 1,0 1-1,0-1 0,-1 0 0,1 1 1,0-1-1,0 0 0,0 0 0,0 0 1,0 0-1,0 0 0,0 0 0,0 0 1,0 0-1,0 0 0,0 0 0,0 0 1,0-1-1,0 1 0,0 0 1,1-1-1,-2 0-12,0 1 1,1-1 0,-1 0-1,0 1 1,1-1-1,-1 0 1,0 0 0,0 1-1,1-1 1,-1 0 0,0 0-1,0 1 1,0-1-1,0 0 1,0 0 0,0 1-1,0-1 1,0 0 0,-1 0-1,1 1 1,0-1-1,0 0 1,-1 0 0,1 1-1,0-1 1,-1 0 0,1 1-1,-1-1 1,1 0-1,-1 1 1,1-1 0,-2 0-1,-16-21-431,11 15 256,2 2 125,0 1 0,0-1 0,1 0 1,-1 0-1,1-1 0,1 1 0,-1-1 0,1 0 0,-3-7 0,10 11 128,1 1 0,-1 0 0,1 0-1,-1 1 1,1 0 0,0-1-1,-1 2 1,6-1 0,-6 0-40,24 1 12,-11 0-25,-1-1 0,0 0 0,1-1 1,22-5-1,-36 6 12,0-1 0,0 0 1,0 0-1,0 0 0,0 0 1,0-1-1,0 1 0,0-1 1,0 0-1,-1 0 0,1 0 1,-1 0-1,0 0 0,1 0 1,-1 0-1,0-1 0,0 0 1,0 1-1,-1-1 0,1 0 1,-1 0-1,1 0 0,-1 0 1,0 0-1,0 0 0,0 0 1,0 0-1,0-4 0,-1 7 15,0-1-1,0 1 1,0 0-1,0-1 1,0 1-1,0 0 0,0 0 1,0-1-1,0 1 1,0 0-1,0-1 1,0 1-1,0 0 0,0 0 1,-1-1-1,1 1 1,0 0-1,0 0 1,0-1-1,0 1 0,0 0 1,0 0-1,-1-1 1,1 1-1,0 0 1,0 0-1,0 0 1,-1-1-1,1 1 0,0 0 1,0 0-1,-1 0 1,1 0-1,0 0 1,0-1-1,-1 1 0,1 0 1,-1 0-1,-14 3 361,-12 14-67,17-7-144,0 0 0,1 1 0,-14 22 0,20-30-112,1 1 0,0-1 1,0 1-1,0 0 0,0 0 0,1 0 1,-1 0-1,1 0 0,0 0 0,1 0 1,-1 0-1,1 0 0,-1 1 0,1-1 1,1 0-1,-1 0 0,2 6 0,-1-8-43,0 0-1,1-1 0,-1 0 0,1 1 0,0-1 0,0 0 0,-1 0 0,1 0 0,0 0 0,0 0 0,0 0 0,0 0 0,0-1 0,0 1 0,0-1 0,0 0 0,0 1 0,0-1 0,0 0 1,0 0-1,1 0 0,2-1 0,51-5-105,-2-13-2482,-51 18 1855,0-1 0,0 0 0,0 0 0,-1 0 0,1 0-1,-1 0 1,1 0 0,-1 0 0,2-4 0,2-6-5678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0.860"/>
    </inkml:context>
    <inkml:brush xml:id="br0">
      <inkml:brushProperty name="width" value="0.025" units="cm"/>
      <inkml:brushProperty name="height" value="0.025" units="cm"/>
    </inkml:brush>
  </inkml:definitions>
  <inkml:trace contextRef="#ctx0" brushRef="#br0">80 139 8616,'0'0'12722,"-10"9"-12402,4-3-304,0-1 1,0 2-1,1-1 0,-1 0 1,2 1-1,-1 0 0,1 0 1,0 1-1,0-1 1,1 1-1,0 0 0,0 0 1,1 0-1,-3 14 0,5-21-14,-1 8 86,0-1 0,0 1 0,1 0 0,0 0-1,2 9 1,-2-17-73,0 1-1,0-1 1,1 0 0,-1 0-1,0 0 1,1 0-1,-1 0 1,1 0 0,-1 1-1,1-1 1,0 0-1,-1-1 1,1 1 0,0 0-1,0 0 1,0 0-1,-1 0 1,1-1 0,0 1-1,0 0 1,0-1-1,0 1 1,0 0-1,0-1 1,1 0 0,-1 1-1,0-1 1,0 0-1,0 1 1,0-1 0,0 0-1,1 0 1,-1 0-1,0 0 1,0 0 0,0 0-1,1 0 1,-1-1-1,0 1 1,0 0 0,0-1-1,0 1 1,0-1-1,0 1 1,0-1-1,0 1 1,0-1 0,2-1-1,5-3 101,1 0 0,-2-1 0,1 1 0,-1-2 0,1 1 0,-2-1-1,13-15 1,39-61 115,-50 71-220,1-1 8,0-1 1,0 0-1,-1 0 0,-1-1 1,0 0-1,-2 0 1,1-1-1,-2 1 1,0-1-1,2-22 1,-10 32 33,-5 12-59,-6 11-38,4 3 65,1 0 0,2 0 1,0 1-1,1 1 1,1-1-1,1 1 1,1 0-1,0 0 1,2 0-1,1 1 1,2 22-1,-2-43-10,1-1-1,0 0 1,0 0-1,0 1 0,0-1 1,0 0-1,1 0 1,-1 0-1,0 1 1,0-1-1,1 0 1,-1 0-1,1 0 1,-1 0-1,1 0 1,0 0-1,-1 0 1,1 0-1,0 0 1,0 0-1,-1 0 1,1 0-1,0 0 1,0 0-1,0-1 1,0 1-1,0 0 1,0-1-1,0 1 0,1-1 1,-1 1-1,0-1 1,0 1-1,0-1 1,0 0-1,1 0 1,-1 0-1,0 0 1,0 0-1,1 0 1,-1 0-1,0 0 1,0 0-1,1 0 1,-1 0-1,0-1 1,0 1-1,0-1 1,2 0-1,3-2 20,0 1-1,0-1 1,0 0-1,-1-1 1,1 1 0,-1-1-1,0 0 1,6-7-1,-3 2-14,-1 0-1,1 0 1,-2-1 0,1 0-1,-1-1 1,-1 1-1,0-1 1,-1 0-1,0 0 1,0-1-1,-1 1 1,-1-1-1,0 0 1,1-22-1,-10 38-55,-2 9 20,3 2 16,1 1 0,1 0 1,0 0-1,1 1 0,1-1 0,1 1 0,0 0 0,1-1 0,3 27 1,-3-42 5,1 1 1,-1 0 0,1 0 0,-1 0-1,1-1 1,-1 1 0,1 0 0,0-1 0,0 1-1,0-1 1,0 1 0,0-1 0,0 1-1,1-1 1,-1 0 0,0 1 0,1-1 0,-1 0-1,0 0 1,1 0 0,0 0 0,-1 0-1,4 1 1,-1-1 2,-1-1-1,1 1 1,0-1-1,-1 0 1,1 0 0,0 0-1,-1 0 1,1-1-1,-1 0 1,1 1-1,4-3 1,6-2 5,-1 0 0,1-1 1,-1-1-1,22-15 0,-34 21 43,1 0-1,0 0 1,0 0 0,0 0-1,-1-1 1,1 1 0,-1-1-1,1 1 1,-1-1-1,0 0 1,1 1 0,-1-1-1,0 0 1,0 0-1,0 0 1,-1 0 0,1 0-1,0 0 1,-1 0-1,1 0 1,-1 0 0,0 0-1,1 0 1,-1-4-1,-2 1 102,1 0-1,-1 0 0,0 0 0,-1 0 1,1 0-1,-1 0 0,0 1 0,-5-7 1,5 6-113,-10-18 62,14 22-146,-1 1 0,1-1 0,-1 0 1,0 1-1,1-1 0,-1 1 0,1-1 0,-1 0 0,1 1 0,0-1 0,-1 1 0,1 0 0,-1-1 0,1 1 0,0 0 0,-1-1 0,1 1 0,0 0 0,0 0 0,-1-1 0,1 1 0,0 0 0,0 0 0,-1 0 0,1 0 0,0 0 0,0 0 1,-1 0-1,1 0 0,0 0 0,-1 1 0,1-1 0,1 0 0,47 0-5785,-23 0-597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1.843"/>
    </inkml:context>
    <inkml:brush xml:id="br0">
      <inkml:brushProperty name="width" value="0.025" units="cm"/>
      <inkml:brushProperty name="height" value="0.025" units="cm"/>
    </inkml:brush>
  </inkml:definitions>
  <inkml:trace contextRef="#ctx0" brushRef="#br0">33 34 4164,'0'0'14819,"-2"9"-13100,-8 34-1141,2 1 0,2 0 0,0 72 0,5-114-574,1 0 1,0 0-1,0-1 0,0 1 1,0 0-1,0 0 1,1 0-1,-1 0 1,1-1-1,-1 1 0,1 0 1,-1 0-1,1-1 1,0 1-1,0-1 0,0 1 1,0 0-1,0-1 1,0 0-1,0 1 1,1-1-1,-1 0 0,1 1 1,-1-1-1,0 0 1,4 1-1,-3-1 19,0-1 0,0 0 0,0 0 0,0 0 0,0 0 0,-1 0-1,1-1 1,0 1 0,0-1 0,0 1 0,0-1 0,0 0 0,-1 1 0,1-1 0,0 0 0,-1 0 0,1 0 0,0-1 0,-1 1 0,1 0 0,-1 0-1,0-1 1,0 1 0,1-1 0,1-2 0,10-16 52,0 1 0,0-2-1,-2 0 1,-1 0 0,0-1 0,-2 0-1,0 0 1,-2-1 0,-1 0-1,0 0 1,2-43 0,-10 56-101,-1 15 3,4-4 19,-13 26 85,1 0 0,1 1-1,2 1 1,0 0 0,-7 51 0,16-79-65,-2 8 144,1 1 0,0-1 0,0 0 1,0 1-1,1-1 0,3 19 0,-3-28-154,0 1 0,0-1 0,1 1-1,-1-1 1,0 1 0,0 0-1,1-1 1,-1 1 0,0-1-1,1 1 1,-1-1 0,0 1 0,1-1-1,-1 0 1,1 1 0,-1-1-1,1 0 1,-1 1 0,1-1-1,-1 0 1,1 1 0,-1-1-1,1 0 1,-1 0 0,1 1 0,-1-1-1,1 0 1,0 0 0,-1 0-1,2 0 1,19-7 90,15-20 10,-6-12-59,-24 31-40,1-1 0,-1 1 0,1 0 0,1 0 0,-1 1 0,14-11 1,-20 18-8,-1 0 1,1 0 0,-1 1 0,1-1-1,-1 0 1,0 0 0,1 0 0,-1 0-1,1 0 1,-1 0 0,0 0 0,1 1-1,-1-1 1,0 0 0,1 0 0,-1 1-1,0-1 1,1 0 0,-1 0 0,0 1-1,1-1 1,-1 0 0,0 1 0,0-1-1,1 0 1,-1 1 0,0-1 0,0 1-1,0-1 1,0 0 0,1 1 0,-1-1-1,0 1 1,0-1 0,0 0 0,0 1-1,0-1 1,0 1 0,0-1 0,0 1-1,0-1 1,0 0 0,-1 1 0,1-1-1,0 1 1,0 29 118,0-25-70,-1 28 194,-1-24-214,2 1 1,-1 0-1,1 0 1,1 0-1,0 0 0,2 13 1,-2-22-24,-1-1 0,0 0 0,0 1 0,0-1 0,0 1 0,0-1 0,1 0 0,-1 1 0,0-1-1,0 0 1,0 0 0,1 1 0,-1-1 0,0 0 0,1 0 0,-1 1 0,0-1 0,0 0 0,1 0 0,-1 0 0,0 1 0,1-1 0,-1 0 0,1 0 0,-1 0 0,0 0 0,1 0 0,-1 0 0,0 0 0,1 0 0,-1 0 0,1 0 0,-1 0 0,0 0 0,1 0 0,15-10 199,8-17-1,-4-4-166,-16 22-35,1 2 0,0-1 0,0 1 0,0-1 1,1 1-1,0 1 0,0-1 0,1 1 1,9-7-1,-16 13-4,0 0-1,1 1 1,-1-1 0,1 0-1,-1 0 1,0 0 0,1 1-1,-1-1 1,0 0 0,1 0-1,-1 1 1,0-1 0,1 0-1,-1 1 1,0-1 0,0 0-1,1 1 1,-1-1 0,0 1-1,0-1 1,0 0 0,0 1 0,0-1-1,1 1 1,-1-1 0,0 0-1,0 1 1,0-1 0,0 1-1,0-1 1,0 1 0,0-1-1,0 0 1,0 1 0,0-1-1,-1 1 1,1 24-60,0-21 59,-5 87 199,17-93 289,-3-6-427,1-1 1,-2 0-1,1-1 0,-1 1 1,0-2-1,5-10 0,23-27 44,-31 42-106,-3 3-6,0 0 0,0 1 0,1-1-1,-1 1 1,0-1 0,1 1 0,0 0-1,-1 0 1,1 0 0,0 1 0,0-1-1,5-1 1,-7 3 3,-1 1-1,1-1 1,0 0-1,-1 1 1,1-1-1,-1 1 1,1-1 0,-1 1-1,1 0 1,-1-1-1,1 1 1,-1-1-1,1 1 1,-1 0 0,0 0-1,0-1 1,1 1-1,-1 0 1,0-1-1,0 1 1,0 0 0,0 0-1,1-1 1,-1 1-1,0 0 1,0 0-1,-1-1 1,1 1 0,0 1-1,0 33 6,0-28 3,0 101-13,19-151-6763,-10 17 1996,-2 0-2295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2.182"/>
    </inkml:context>
    <inkml:brush xml:id="br0">
      <inkml:brushProperty name="width" value="0.025" units="cm"/>
      <inkml:brushProperty name="height" value="0.025" units="cm"/>
    </inkml:brush>
  </inkml:definitions>
  <inkml:trace contextRef="#ctx0" brushRef="#br0">45 1 12075,'0'0'12583,"-1"10"-11200,-17 107-248,8-68-566,-5 97 1,15-146-608,0 1 0,0 0 0,0-1 0,0 1 0,0-1 0,0 1 0,0-1 0,0 1 0,0-1 0,0 1 0,0 0 1,0-1-1,0 1 0,1-1 0,-1 1 0,0-1 0,0 1 0,1-1 0,-1 1 0,0-1 0,1 1 0,-1-1 0,0 0 0,1 1 0,-1-1 0,1 1 0,-1-1 1,1 0-1,-1 1 0,1-1 0,-1 0 0,1 0 0,-1 0 0,1 1 0,-1-1 0,1 0 0,-1 0 0,1 0 0,-1 0 0,1 0 0,0 0 0,-1 0 0,1 0 1,-1 0-1,1 0 0,-1 0 0,1 0 0,-1 0 0,1 0 0,0-1 0,-1 1 0,1 0 0,-1 0 0,1-1 0,-1 1 0,0 0 0,1-1 0,-1 1 0,1 0 1,0-1-1,28-24-4343,-12 3-845,-2 0-2584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1.050"/>
    </inkml:context>
    <inkml:brush xml:id="br0">
      <inkml:brushProperty name="width" value="0.025" units="cm"/>
      <inkml:brushProperty name="height" value="0.025" units="cm"/>
    </inkml:brush>
  </inkml:definitions>
  <inkml:trace contextRef="#ctx0" brushRef="#br0">42 295 6022,'0'0'14990,"-5"13"-14221,0 0-584,-1 3 201,0 1-1,1-1 1,0 1-1,2 0 1,-3 23-1,6-39-381,0 0 1,-1-1-1,1 1 1,0-1-1,0 1 1,1-1-1,-1 1 1,0-1-1,0 1 1,0-1-1,0 1 0,0-1 1,0 1-1,1-1 1,-1 1-1,0-1 1,0 1-1,1-1 1,-1 1-1,0-1 0,1 1 1,-1-1-1,1 0 1,-1 1-1,0-1 1,1 0-1,-1 1 1,1-1-1,-1 0 1,1 0-1,-1 1 0,1-1 1,0 0-1,19-5 241,17-20 122,-25 11-331,-1-1 0,0 0 0,-1-1 0,-1 0 1,-1-1-1,0 0 0,9-29 0,-16 110-1351,1-26 1327,-2-37-14,-1 0 0,1 0 0,0 0 0,0 0-1,1 1 1,-1-1 0,0 0 0,0 0 0,0 0 0,1 0 0,-1 0-1,1 0 1,-1 0 0,1 0 0,-1 0 0,1 0 0,-1 0 0,1 0-1,0 0 1,0 0 0,0 0 0,-1 0 0,1-1 0,0 1 0,0 0-1,1 0 1,0 0 30,0-1 0,0 0 0,0 1 0,0-1 0,0 0 0,0 0 0,0 0 0,0 0-1,0 0 1,0 0 0,0-1 0,0 1 0,3-2 0,3-1 126,0 0 1,-1-1 0,0 1-1,1-2 1,-1 1-1,9-8 1,5-8-40,0 0 1,-2-1 0,0-1-1,-2 0 1,0-2 0,-2 0-1,0-1 1,-2 0 0,-1-1-1,-1-1 1,13-45 0,-23 70-125,-1 0 0,1 0 1,-1-1-1,1 1 0,-1 0 1,0 0-1,0-1 0,0 1 0,0 0 1,-1-1-1,1 1 0,0 0 1,-2-4-1,1 5 1,1 1 0,0 0 0,-1-1 0,1 1 1,-1 0-1,1-1 0,-1 1 0,1 0 0,-1 0 0,1 0 0,-1-1 0,1 1 1,-1 0-1,1 0 0,-1 0 0,1 0 0,-1 0 0,1 0 0,-1 0 0,0 0 0,1 0 1,-1 0-1,1 0 0,-1 1 0,1-1 0,-1 0 0,1 0 0,-1 0 0,1 1 1,-1-1-1,1 0 0,0 1 0,-2 0 0,-4 3-48,0 1 1,0 0-1,0 1 0,0-1 1,1 1-1,-5 7 0,-7 11 174,1 0-1,-19 39 1,30-52-79,1 0 0,-1 0 0,2 1 0,0-1 0,0 1 1,1 0-1,0 0 0,0 22 0,3-32-146,-1 1 0,1 0 1,0 0-1,0-1 0,0 1 0,0-1 0,0 1 0,0-1 1,1 1-1,-1-1 0,1 0 0,0 1 0,-1-1 1,1 0-1,0 0 0,0-1 0,1 1 0,-1 0 0,0-1 1,0 1-1,1-1 0,-1 0 0,1 1 0,0-1 1,-1 0-1,4 0 0,4 2-773,1 0 0,-1-1 1,1 0-1,0-1 0,16 1 1,-7-2-4903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2.692"/>
    </inkml:context>
    <inkml:brush xml:id="br0">
      <inkml:brushProperty name="width" value="0.025" units="cm"/>
      <inkml:brushProperty name="height" value="0.025" units="cm"/>
    </inkml:brush>
  </inkml:definitions>
  <inkml:trace contextRef="#ctx0" brushRef="#br0">69 41 10154,'0'0'10746,"-7"10"-8979,-1 1-1456,1-1 1,0 1-1,1 0 1,0 1 0,1-1-1,0 1 1,1 0-1,0 0 1,1 1-1,-3 20 1,6-32-308,0 0 0,-1-1 1,1 1-1,0-1 0,0 1 0,0 0 1,1-1-1,-1 1 0,0-1 0,0 1 1,0 0-1,0-1 0,1 1 0,-1-1 1,0 1-1,0-1 0,1 1 0,-1-1 1,0 1-1,1-1 0,-1 1 0,1-1 0,-1 1 1,1-1-1,-1 1 0,1-1 0,-1 0 1,1 1-1,-1-1 0,1 0 0,-1 0 1,2 1-1,21-6 81,18-24 10,-29 15-107,-1 0-1,0-1 1,13-25-1,-19 32-2,-1 0 0,0-1 0,-1 0 0,0 0-1,0 0 1,-1 0 0,0 0 0,1-17-1,-23 61-133,13-19 240,2 1 0,0 0-1,1 0 1,1 1 0,0-1 0,0 28-1,3-44-79,-1 0-1,1 0 1,0-1-1,0 1 1,0 0-1,0 0 1,0 0-1,0-1 0,0 1 1,0 0-1,1 0 1,-1-1-1,0 1 1,0 0-1,1 0 1,-1-1-1,0 1 1,1 0-1,-1-1 1,1 1-1,-1 0 0,1-1 1,-1 1-1,1-1 1,-1 1-1,1-1 1,0 1-1,-1-1 1,1 1-1,0-1 1,-1 0-1,1 1 1,0-1-1,-1 0 0,1 1 1,0-1-1,0 0 1,-1 0-1,1 0 1,0 0-1,0 0 1,0 0-1,-1 0 1,1 0-1,0 0 1,0 0-1,-1 0 0,1 0 1,0-1-1,0 1 1,-1 0-1,1-1 1,0 1-1,-1 0 1,1-1-1,0 1 1,-1-1-1,1 1 1,0-2-1,6-1 13,-1-1-1,-1 0 1,1-1-1,0 1 1,5-8 0,45-61 12,-52 66-41,0 1 0,0-2 1,-1 1-1,1 0 1,-2-1-1,1 1 0,-1-1 1,0 0-1,0-10 0,-5 12-27,-5 13-31,-6 12-26,8-7 116,0-1 0,1 1 0,1 1-1,0-1 1,0 0 0,1 1 0,1 0-1,0 0 1,1 0 0,0 13-1,2-26-16,-1 0 1,0 1-1,0-1 0,0 1 0,0-1 0,0 0 0,1 1 0,-1-1 0,0 0 0,0 1 0,0-1 0,1 0 0,-1 0 1,0 1-1,0-1 0,1 0 0,-1 0 0,0 1 0,1-1 0,-1 0 0,0 0 0,1 0 0,-1 0 0,0 1 0,1-1 1,-1 0-1,1 0 0,-1 0 0,0 0 0,1 0 0,-1 0 0,0 0 0,1 0 0,-1 0 0,1 0 0,-1 0 0,0 0 1,1-1-1,-1 1 0,0 0 0,1 0 0,-1 0 0,0 0 0,1-1 0,-1 1 0,0 0 0,1 0 0,-1-1 0,18-10 278,-2-7-229,-2-1 1,0-1 0,-1 0 0,0 0-1,-2-1 1,14-37 0,-42 140-118,14-65 77,0-6-13,0 1 0,1-1 0,0 1 0,1-1 0,0 1 0,2 12 0,-1-24-33,0 1 0,0-1 0,0 0-1,1 0 1,-1 1 0,0-1-1,0 0 1,0 0 0,1 1-1,-1-1 1,0 0 0,0 0 0,1 0-1,-1 0 1,0 1 0,0-1-1,1 0 1,-1 0 0,0 0-1,1 0 1,-1 0 0,0 0 0,0 0-1,1 0 1,-1 0 0,0 0-1,1 0 1,-1 0 0,0 0-1,1 0 1,-1 0 0,0 0 0,1 0-1,-1 0 1,0 0 0,0 0-1,1 0 1,-1-1 0,0 1-1,0 0 1,1-1 0,12-6-1960,-9 3 547,0 0-1,-1 0 1,0-1 0,0 0-1,0 1 1,3-8 0,5-12-9946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3.112"/>
    </inkml:context>
    <inkml:brush xml:id="br0">
      <inkml:brushProperty name="width" value="0.025" units="cm"/>
      <inkml:brushProperty name="height" value="0.025" units="cm"/>
    </inkml:brush>
  </inkml:definitions>
  <inkml:trace contextRef="#ctx0" brushRef="#br0">97 0 5445,'0'0'15967,"-1"10"-15305,-9 54 318,-24 88 0,20-99-22,2 0 0,2 0 0,-5 87 0,15-139-956,0 0 0,0 1-1,0-1 1,1 0 0,-1 0-1,0 0 1,0 0 0,1 1-1,-1-1 1,0 0 0,1 0-1,-1 0 1,1 0 0,0 0 0,-1 0-1,1 0 1,0 0 0,-1 0-1,1 0 1,0-1 0,0 1-1,0 0 1,0 0 0,0-1-1,0 1 1,0-1 0,1 1-1,-1 0-8,0-1 0,0 0-1,-1 0 1,1 0 0,0 0-1,0 0 1,0 0 0,0 0-1,0 0 1,-1-1 0,1 1-1,0 0 1,0 0 0,0-1-1,-1 1 1,1-1 0,0 1-1,-1 0 1,1-1 0,0 1-1,-1-1 1,1 0 0,0 1-1,-1-1 1,1 1 0,-1-1-1,1 0 1,-1 0 0,1 1-1,-1-1 1,0 0 0,1 0-1,-1 1 1,0-1 0,0 0-1,1-1 1,1-8-32,0 0 0,0-1 0,-1 1 0,0 0 1,-1-1-1,0 1 0,0 0 0,-1-1 0,-4-16 0,-4-9 190,-18-46 1,20 62-61,10 22-71,1-1 0,0 1-1,0-1 1,0 0-1,0-1 1,0 1-1,0-1 1,0 1 0,8-2-1,50 1-2558,-58-1 1868,0 1 0,0-1-1,0 0 1,0 0 0,0-1 0,0 1 0,-1-1-1,1 0 1,0 0 0,3-2 0,11-11-8858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5.437"/>
    </inkml:context>
    <inkml:brush xml:id="br0">
      <inkml:brushProperty name="width" value="0.025" units="cm"/>
      <inkml:brushProperty name="height" value="0.025" units="cm"/>
    </inkml:brush>
  </inkml:definitions>
  <inkml:trace contextRef="#ctx0" brushRef="#br0">138 133 4132,'0'0'9673,"2"-9"-6203,2-4-2708,-3 8-291,1-1 0,-1 0-1,0 0 1,0 0 0,0 0-1,-1-7 1,0 13-428,0-1 0,0 1 0,0-1 0,0 1 0,0 0-1,0-1 1,0 1 0,0-1 0,0 1 0,0-1 0,0 1 0,0 0-1,0-1 1,-1 1 0,1-1 0,0 1 0,0 0 0,0-1 0,-1 1 0,1 0-1,0-1 1,-1 1 0,1 0 0,0-1 0,-1 1 0,1 0 0,0-1-1,-1 1 1,1 0 0,0 0 0,-1 0 0,1 0 0,-1-1 0,1 1 0,0 0-1,-1 0 1,1 0 0,-1 0 0,1 0 0,-1 0 0,1 0 0,0 0-1,-1 0 1,1 0 0,-1 0 0,1 0 0,-1 0 0,1 0 0,0 1 0,-1-1-1,1 0 1,-1 0 0,1 0 0,0 1 0,-1-1 0,1 0 0,0 0 0,-1 1-1,1-1 1,0 0 0,-1 1 0,1 0 0,-22 18 166,18-13-203,1 0 0,0 0 1,0 1-1,0-1 0,1 1 0,0-1 1,0 1-1,1 0 0,-1 0 1,1 12-1,1-18-5,0-1 1,0 0-1,0 0 0,0 1 0,1-1 1,-1 0-1,0 0 0,0 1 1,0-1-1,1 0 0,-1 0 0,0 0 1,0 1-1,1-1 0,-1 0 1,0 0-1,0 0 0,1 0 0,-1 0 1,0 1-1,1-1 0,-1 0 1,0 0-1,1 0 0,-1 0 0,0 0 1,0 0-1,1 0 0,-1 0 0,0 0 1,1 0-1,-1 0 0,0 0 1,1-1-1,-1 1 0,0 0 0,0 0 1,1 0-1,-1 0 0,0 0 1,0 0-1,1-1 0,-1 1 0,0 0 1,0 0-1,1-1 0,-1 1 1,0 0-1,0 0 0,0 0 0,0-1 1,1 1-1,-1-1 0,0 1 1,1-1 0,-1 1 0,1-1 0,-1 1 0,1-1 0,-1 1 0,1-1 0,-1 1 0,1 0 0,0-1 0,-1 1 0,1 0 0,0 0 0,-1-1 0,1 1 0,0 0 0,-1 0 0,1 0 0,0 0 0,-1 0 0,1 0 0,0 0 0,-1 0 0,1 0 0,0 0 0,-1 0 0,1 1 0,0-1 0,-1 0 0,1 0-1,0 1 1,-1-1 0,1 0 0,-1 1 0,1-1 0,-1 0 0,1 1 0,-1-1 0,1 1 0,-1-1 0,1 1 0,-1-1 0,1 1 0,-1-1 0,1 2 0,8 42 31,-2 0 0,-1 0 0,-3 1 1,-2 60-1,-1-95 21,-1 1 0,0 0 0,-1 0 0,0-1 0,-1 0 0,0 1 0,-1-1 1,1 0-1,-7 10 0,8-16 1,0 1 0,-1-1-1,1-1 1,-1 1 0,0 0 0,0-1 0,0 1 0,-1-1 0,1 0-1,-1 0 1,0 0 0,1-1 0,-1 1 0,0-1 0,-1 0 0,1 0-1,0 0 1,-1-1 0,1 1 0,-1-1 0,1 0 0,-1 0 0,-5-1-1,9 0-49,-1 0 0,1-1-1,-1 0 1,0 1-1,1-1 1,0 0 0,-1 0-1,1 0 1,0 0-1,-1 0 1,1 0 0,0 0-1,0 0 1,0 0-1,0-1 1,0 1-1,0 0 1,0-1 0,0 1-1,0-1 1,1 1-1,-1-1 1,1 1 0,-1-1-1,1 0 1,0 1-1,-1-1 1,1 0 0,0 1-1,0-1 1,0 1-1,0-1 1,1-2 0,-1-5 14,0 1 0,0-1 1,1 1-1,1-1 0,2-12 1,6-1-19,1-1 0,1 2 0,1-1 0,0 2 0,2 0 1,23-25-1,23-34 1,-38 47 38,23-47 0,-41 68-16,0 0-1,0 0 0,-1-1 0,0 0 0,-1 0 0,-1 0 0,0 0 0,1-19 1,-3 31 2,0-1 0,0 0 0,0 1 0,0-1-1,0 0 1,0 1 0,0-1 0,0 0 0,0 0 0,0 1 0,0-1 0,0 0 0,0 1 0,-1-1 0,1 0 0,0 1 0,-1-1 0,1 1 0,0-1 0,-1 0 0,1 1 0,-1-1 0,1 1 0,-1-1 0,1 1 0,-1-1 0,1 1 0,-1 0 0,1-1 0,-1 1 0,0-1 0,-20 9 284,-17 31-186,28-27-107,0 1 0,1 1 1,1 0-1,0 0 1,1 1-1,1 0 0,0 0 1,1 0-1,1 1 0,0-1 1,-3 31-1,7-45-16,0 0 0,0 0 0,0 0 0,0 0 0,0 0 0,0 0 0,0 0 0,0 0 1,1 0-1,-1-1 0,0 1 0,0 0 0,1 0 0,-1 0 0,1 0 0,-1 0 0,1-1 0,-1 1 0,1 0 0,-1 0 0,1-1 0,0 1 0,-1 0 0,1-1 1,0 1-1,0-1 0,0 1 0,1 0 3,-1-1 1,1 0-1,-1 0 1,1 0-1,0 0 1,-1 0-1,1 0 1,-1 0-1,1-1 1,-1 1-1,1 0 1,-1-1-1,1 0 1,2-1-1,3-2 17,1 0-1,-1-1 0,0 0 0,-1 0 1,8-7-1,0-3-9,-1-1 0,0 0 0,-2-1 0,1 0 0,-2-1 1,0 0-1,-2-1 0,0 0 0,-1 0 0,0-1 0,4-27 0,-14 66-171,-2 12 149,-1-1 1,-9 30-1,10-48-8,1-2-9,1-1 0,0 1 0,0 0 0,1 0 0,-2 17 0,5-27-460,1 1 1,-1 0-1,0 0 0,0-1 0,0 1 0,1 0 0,-1-1 0,0 0 0,0 1 0,1-1 1,-1 0-1,0 1 0,1-1 0,-1 0 0,1 0 0,-1 0 0,0 0 0,1-1 1,-1 1-1,0 0 0,1 0 0,1-2 0,11-4-7258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6.014"/>
    </inkml:context>
    <inkml:brush xml:id="br0">
      <inkml:brushProperty name="width" value="0.025" units="cm"/>
      <inkml:brushProperty name="height" value="0.025" units="cm"/>
    </inkml:brush>
  </inkml:definitions>
  <inkml:trace contextRef="#ctx0" brushRef="#br0">163 53 4292,'0'0'16207,"-3"-8"-15070,3 6-1031,-1-1-1,1 1 0,-1 0 1,0 0-1,0 0 0,0 0 0,0 0 1,0 0-1,0 0 0,0 0 0,-1 0 1,1 1-1,0-1 0,-1 0 1,0 1-1,1-1 0,-1 1 0,0 0 1,0-1-1,0 1 0,0 0 0,0 0 1,0 0-1,0 1 0,0-1 1,0 0-1,-1 1 0,1-1 0,0 1 1,0 0-1,0 0 0,-1 0 0,1 0 1,0 0-1,0 0 0,-1 1 1,1-1-1,0 1 0,0-1 0,0 1 1,0 0-1,0 0 0,0 0 0,0 0 1,0 0-1,0 1 0,0-1 1,0 0-1,-1 3 0,-41 34 1430,42-36-1507,0 1-1,-1 0 1,1 0-1,0 0 1,0 0 0,1 0-1,-1 0 1,1 0 0,-1 0-1,1 1 1,0-1 0,0 1-1,-1 6 1,3-9-26,-1-1-1,1 1 1,-1 0 0,1-1-1,0 1 1,-1-1 0,1 1-1,0-1 1,-1 1 0,1-1-1,0 1 1,0-1 0,-1 1-1,1-1 1,0 0 0,0 1-1,0-1 1,-1 0 0,1 0-1,0 0 1,0 0 0,0 0-1,0 0 1,-1 0 0,1 0-1,1 0 1,32 0 17,-27 0-40,92 0-1116,-98 0 1125,1 0 1,-1 0-1,0 0 1,0 0-1,1 0 1,-1 1-1,0-1 1,0 0-1,0 1 1,1-1-1,-1 1 1,0 0 0,0-1-1,0 1 1,0 0-1,0 0 1,0-1-1,0 1 1,0 0-1,-1 0 1,1 0-1,0 0 1,0 0-1,-1 0 1,1 0-1,-1 1 1,1-1 0,-1 0-1,1 0 1,-1 0-1,0 1 1,1-1-1,-1 0 1,0 0-1,0 1 1,0-1-1,0 0 1,0 0-1,0 1 1,0-1-1,-1 0 1,1 0 0,0 1-1,-1-1 1,0 2-1,0 1 57,0 1-1,-1 0 0,0-1 1,1 1-1,-2-1 1,1 0-1,0 0 0,-1 0 1,0 0-1,0 0 1,-4 5-1,-3-2 166,0 0 0,0 0 0,-1-1 0,1 0 0,-2-1 0,1 0 0,0-1 0,-1 0 0,0-1 0,0 0 0,-23 2 0,34-5-267,1 0 0,0 0 1,-1-1-1,1 1 1,0 0-1,-1-1 0,1 1 1,0 0-1,-1 0 1,1-1-1,0 1 0,0-1 1,0 1-1,-1 0 0,1-1 1,0 1-1,0 0 1,0-1-1,0 1 0,-1-1 1,1 1-1,0 0 1,0-1-1,0 1 0,0-1 1,0 1-1,0-1 1,0 1-1,0 0 0,1-1 1,-1 1-1,0-1 1,0 1-1,0 0 0,0-1 1,0 1-1,1-1 0,-1 1 1,0 0-1,0-1 1,1 1-1,-1 0 0,0 0 1,1-1-1,-1 1 1,0 0-1,1-1 0,12-19-2921,25-19-5067,-19 17 1783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6.530"/>
    </inkml:context>
    <inkml:brush xml:id="br0">
      <inkml:brushProperty name="width" value="0.025" units="cm"/>
      <inkml:brushProperty name="height" value="0.025" units="cm"/>
    </inkml:brush>
  </inkml:definitions>
  <inkml:trace contextRef="#ctx0" brushRef="#br0">102 143 8712,'0'0'12839,"-8"5"-12076,0 1-594,0 0-1,1 0 0,0 1 1,1 0-1,-1 0 0,1 1 1,1 0-1,-1 0 0,1 0 0,1 1 1,0 0-1,0-1 0,0 2 1,1-1-1,1 0 0,-1 0 1,2 1-1,-2 17 0,3-26-159,0-1 0,0 1 0,0 0 0,0-1-1,0 1 1,0 0 0,0 0 0,0-1 0,0 1 0,0 0 0,0-1-1,1 1 1,-1-1 0,0 1 0,1 0 0,-1-1 0,0 1 0,1-1-1,-1 1 1,1 0 0,-1-1 0,1 1 0,-1-1 0,1 0 0,-1 1 0,1-1-1,-1 1 1,1-1 0,0 0 0,-1 1 0,1-1 0,0 0 0,26-5 130,-19 2-121,0-1 0,0-1 1,0 0-1,10-8 0,-6 2-3,0-1 1,-1-1-1,0 0 0,-1 0 0,0-1 0,-1 0 0,-1-1 0,0 0 0,-1 0 1,-1-1-1,0 0 0,-1 0 0,-1 0 0,-1-1 0,0 0 0,-1 1 0,0-20 1,-2 36-11,1-1 1,-1 0-1,0 1 1,0-1-1,0 1 1,0-1-1,0 0 1,0 1 0,-1-1-1,1 1 1,0-1-1,0 0 1,0 1-1,0-1 1,-1 1-1,1-1 1,0 1-1,-1-1 1,1 1 0,0-1-1,-1 1 1,1-1-1,-1 1 1,1 0-1,0-1 1,-1 1-1,1-1 1,-1 1 0,1 0-1,-1 0 1,0-1-1,1 1 1,-1 0-1,1 0 1,-1 0-1,1-1 1,-1 1-1,0 0 1,1 0 0,-1 0-1,1 0 1,-1 0-1,0 0 1,1 0-1,-1 0 1,1 1-1,-1-1 1,0 0 0,1 0-1,-1 0 1,1 1-1,-1-1 1,1 0-1,-1 0 1,1 1-1,-1-1 1,0 1 0,-29 22 67,20-11-84,4-7 94,1 1 1,-1 0 0,1 0-1,1 0 1,-1 1 0,1-1-1,0 1 1,1 0 0,0 1-1,0-1 1,-2 9 0,9-15-56,1 0 0,0-1 0,0 1 0,-1-1 0,1 0 0,0-1 0,8 0 0,-3-1-40,-4 1-41,-1 0-1,0 0 1,1 0 0,-1 1 0,1 0-1,-1 0 1,1 0 0,6 2 0,-10-1 38,0 0 0,-1 0 0,1 0 1,0 0-1,-1 0 0,1 1 0,-1-1 0,1 1 1,-1-1-1,0 1 0,1-1 0,-1 1 1,0 0-1,0 0 0,0 0 0,0-1 0,-1 1 1,1 0-1,0 0 0,-1 0 0,0 0 0,1 0 1,-1 0-1,0 0 0,0 4 0,3 31-476,-1 1 0,-6 53 0,10-109-4111,-2-7-3587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7.791"/>
    </inkml:context>
    <inkml:brush xml:id="br0">
      <inkml:brushProperty name="width" value="0.025" units="cm"/>
      <inkml:brushProperty name="height" value="0.025" units="cm"/>
    </inkml:brush>
  </inkml:definitions>
  <inkml:trace contextRef="#ctx0" brushRef="#br0">1030 266 1698,'0'-13'827,"0"-1"0,-1 1 0,-1 0 0,0-1 0,0 1 1,-2 0-1,-5-15 0,5 20-130,1 1 0,-2-1 0,1 1 0,-1 0 0,0 0 0,-8-8 0,-28-19-598,31 27-74,-1 1 0,0 0 0,-1 0 0,1 1 0,-1 1 0,0 0 0,0 0 1,0 1-1,0 1 0,-1 0 0,1 1 0,-1 0 0,1 1 0,-1 0 0,0 1 1,-14 3-1,6 1-3,0 1 1,0 1-1,0 1 1,1 1-1,0 0 1,1 2-1,0 0 1,-25 20 0,-12 12 122,1 2 0,3 2 1,2 3-1,-68 87 1,96-109-78,2 1 0,1 1 0,2 1 0,0 1 0,3 0 0,0 1 0,2 0-1,2 1 1,1 1 0,1-1 0,-2 37 0,8-41-44,1 0 1,2 0-1,1 0 0,1 0 0,2-1 0,1 1 0,1-1 1,16 41-1,-14-49-29,0-1 0,2 0 0,0-1 0,1 0 1,1-1-1,1 0 0,0-1 0,1 0 0,1-2 1,1 0-1,0 0 0,20 12 0,-22-18 30,-1-1 1,1 0-1,0-1 0,1-1 0,-1 0 0,1-1 1,0 0-1,1-2 0,-1 0 0,1-1 0,0 0 1,-1-1-1,1-1 0,0-1 0,29-5 1,-22 1 170,1-2 0,-1-1 0,-1 0 0,0-2 0,0-1 0,-1-1 1,0 0-1,-1-2 0,36-29 0,-27 16-3,0-1-1,-2-1 1,-2-1 0,0-2-1,-2 0 1,-2-2 0,-1 0 0,-1-2-1,-3 0 1,26-72 0,-34 81-108,-2-1 0,-1 1 0,-1-1 0,-1 0 0,-2-1 0,-1 1 0,-1-1 0,-1 1 0,-1 0 0,-2 0 1,-1 0-1,-1 0 0,-2 1 0,0-1 0,-2 2 0,-16-32 0,17 42-68,0 1 1,0 0-1,-2 0 0,0 1 0,-15-15 1,22 26-82,0-1 1,0 1-1,0-1 1,-1 1-1,0 0 1,1 1-1,-1-1 1,0 1-1,-8-3 1,10 5-74,0-1 1,0 1 0,0 0 0,0 0 0,0 0 0,0 0 0,0 0 0,0 0 0,0 1-1,0-1 1,1 1 0,-1 0 0,0 0 0,0 0 0,1 0 0,-1 1 0,0-1 0,-3 4-1,-19 17-3162,-1 6-2130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8.354"/>
    </inkml:context>
    <inkml:brush xml:id="br0">
      <inkml:brushProperty name="width" value="0.025" units="cm"/>
      <inkml:brushProperty name="height" value="0.025" units="cm"/>
    </inkml:brush>
  </inkml:definitions>
  <inkml:trace contextRef="#ctx0" brushRef="#br0">1 0 5605,'0'0'6711,"5"10"-5457,111 163 2291,31 50-2777,-113-166-1528,52 122-1,-79-150-4086,-7-26 603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8.758"/>
    </inkml:context>
    <inkml:brush xml:id="br0">
      <inkml:brushProperty name="width" value="0.025" units="cm"/>
      <inkml:brushProperty name="height" value="0.025" units="cm"/>
    </inkml:brush>
  </inkml:definitions>
  <inkml:trace contextRef="#ctx0" brushRef="#br0">1 276 8392,'0'0'6668,"1"9"-4683,-1-5-1842,1-1-1,-1 1 1,1 0-1,1 0 1,-1-1-1,0 1 1,1 0 0,0-1-1,-1 0 1,1 1-1,1-1 1,-1 0-1,0 0 1,1 0-1,0 0 1,-1-1-1,1 1 1,0-1-1,1 1 1,-1-1-1,0 0 1,1 0-1,-1-1 1,1 1-1,-1-1 1,1 0-1,0 1 1,-1-2-1,1 1 1,0 0-1,0-1 1,0 0-1,0 0 1,-1 0-1,6 0 1,-4-1-39,-1-1 0,1 1 1,0-1-1,-1 1 0,1-1 0,-1-1 1,0 1-1,0 0 0,0-1 1,0 0-1,0 0 0,-1 0 0,1-1 1,-1 1-1,0-1 0,0 0 1,0 0-1,0 0 0,-1 0 1,1 0-1,-1 0 0,3-9 0,1-4 14,0 1-1,-1-1 0,0 1 0,-2-1 0,2-19 0,-3 22-54,2-68 151,-3 76-211,-2 0-1,1 0 1,-1 0-1,0-1 1,0 1-1,0 0 1,-1 1-1,0-1 1,-1 0-1,-3-7 1,5 20-183,0 0 0,1 0 0,0 0 0,0 0 0,1 0 0,2 11 0,4 2-103,1-1 1,0 0-1,2 0 1,0-1-1,1 0 1,1-1-1,0 0 1,19 18-1,22 14-3391,4-9-3679,-21-21-1157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19.568"/>
    </inkml:context>
    <inkml:brush xml:id="br0">
      <inkml:brushProperty name="width" value="0.025" units="cm"/>
      <inkml:brushProperty name="height" value="0.025" units="cm"/>
    </inkml:brush>
  </inkml:definitions>
  <inkml:trace contextRef="#ctx0" brushRef="#br0">1 0 4965,'0'0'16816,"5"14"-16090,2 5-458,-2 0 1,0 1 0,-1-1-1,-1 1 1,1 26 0,-4-30-117,-1-11-135,1 0 0,0 1 0,0-1 0,0 0 0,0 0 0,1 0 0,0 0 0,0 0 0,1 0 0,-1 0 0,1 0 0,4 7 0,-6-12-12,0 0 0,1 1-1,-1-1 1,0 0-1,1 1 1,-1-1-1,0 0 1,1 0-1,-1 1 1,1-1-1,-1 0 1,0 0-1,1 0 1,-1 0 0,1 1-1,-1-1 1,1 0-1,-1 0 1,1 0-1,-1 0 1,1 0-1,-1 0 1,0 0-1,1 0 1,-1 0-1,1 0 1,-1-1 0,1 1-1,-1 0 1,1 0-1,-1 0 1,0-1-1,1 1 1,-1 0-1,1-1 1,14-17 71,4-29-231,-18 45 113,29-89-486,-30 258 1830,0-166-1279,0 0-1,0-1 1,0 1-1,0 0 1,0-1-1,0 1 1,0 0-1,0-1 1,0 1-1,0 0 1,1-1-1,-1 1 1,0 0-1,0-1 1,1 1-1,-1-1 1,0 1-1,1 0 1,-1-1-1,1 1 1,-1-1-1,1 1 1,-1-1-1,1 1 1,-1-1-1,1 0 1,-1 1-1,1-1 1,-1 0-1,1 1 1,0-1-1,-1 0 1,1 0-1,0 1 1,-1-1-1,1 0 1,0 0-1,-1 0 1,1 0-1,0 0 1,-1 0-1,1 0 1,0 0 0,-1 0-1,1 0 1,0 0-1,-1-1 1,1 1-1,0 0 1,-1 0-1,1-1 1,-1 1-1,1 0 1,0-1-1,-1 1 1,1-1-1,-1 1 1,1-1-1,0 0 1,31-28 569,-4-9-450,-18 22-120,1 1 0,1 1 0,16-17 0,-21 32-106,-4 11 65,-2 24 82,-2-28-39,2 75 120,-2-83-137,1 1-1,0-1 1,0 0 0,0 1-1,0-1 1,0 0-1,0 0 1,0 1 0,0-1-1,0 0 1,0 1-1,0-1 1,0 0-1,0 1 1,0-1 0,0 0-1,1 1 1,-1-1-1,0 0 1,0 0 0,0 1-1,0-1 1,1 0-1,-1 1 1,0-1 0,0 0-1,0 0 1,1 0-1,-1 1 1,0-1 0,0 0-1,1 0 1,-1 0-1,0 0 1,1 1 0,-1-1-1,0 0 1,0 0-1,1 0 1,-1 0 0,1 0-1,11-10 186,8-17-399,-3-7-3846,-10 9-6452,-5 12-215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0.222"/>
    </inkml:context>
    <inkml:brush xml:id="br0">
      <inkml:brushProperty name="width" value="0.025" units="cm"/>
      <inkml:brushProperty name="height" value="0.025" units="cm"/>
    </inkml:brush>
  </inkml:definitions>
  <inkml:trace contextRef="#ctx0" brushRef="#br0">7 103 13677,'0'0'6577,"-1"9"-5766,-1 494 3903,3-488-4695,-2-8-10,1 0 1,0 1-1,0-1 0,1 0 0,0 0 0,0 1 0,1-1 0,4 13 1,-3-25 39,-2 1 0,1 0 0,-1-1 0,1 0 1,-1 1-1,0-1 0,-1 0 0,1-7 1,1-36-24,-1 0 1,-3 0 0,-2 1-1,-19-90 1,23 138-22,0 1-1,0-1 0,0 0 1,0 0-1,0 1 1,0-1-1,1 0 1,-1 0-1,1 0 1,-1 1-1,1-1 1,-1 0-1,1 0 1,-1 0-1,1 0 1,0 0-1,0 0 1,0 0-1,-1 0 1,1 0-1,0-1 1,0 1-1,0 0 1,0 0-1,0-1 1,1 1-1,-1-1 1,0 1-1,0-1 1,0 1-1,0-1 1,1 0-1,-1 0 0,0 0 1,0 1-1,1-1 1,-1 0-1,0 0 1,0-1-1,1 1 1,-1 0-1,0 0 1,0 0-1,0-1 1,1 1-1,-1-1 1,0 1-1,0-1 1,2-1-1,5-4 4,-1 0-1,1 0 0,-1-1 1,-1 0-1,1 0 0,-1-1 1,7-11-1,32-62 4,-38 68-14,-1-1-1,0 0 1,-1 0 0,-1 0 0,0 0 0,-1-1 0,0 0 0,-1 1 0,-1-1-1,0 0 1,-2-18 0,1 32 3,0 0 0,-1 1 0,1-1 0,0 0 0,0 0 0,0 0 0,-1 1 0,1-1 0,0 0 0,-1 0-1,1 1 1,0-1 0,-1 0 0,1 1 0,-1-1 0,0 1 0,1-1 0,-1 0 0,1 1 0,-1-1 0,0 1 0,1-1 0,-1 1-1,0 0 1,1-1 0,-1 1 0,0 0 0,0-1 0,0 1 0,1 0 0,-1 0 0,0 0 0,0 0 0,0 0 0,1 0 0,-1 0 0,0 0-1,0 0 1,0 0 0,1 0 0,-1 0 0,0 1 0,0-1 0,0 0 0,1 1 0,-1-1 0,0 0 0,1 1 0,-1-1 0,0 1-1,1-1 1,-2 2 0,-2 0-3,0 1 1,0 0-1,0 0 0,1 1 0,-1-1 0,1 1 0,-5 5 1,-2 10 61,0 0 1,2 1 0,0 0 0,1 0 0,1 1 0,-4 28 0,3-6 284,3 1 0,1 47 1,2-90-351,1 1 1,0 0-1,0 0 1,1 0-1,-1 0 1,0 0-1,1-1 1,-1 1-1,1 0 1,-1 0-1,1-1 1,0 1-1,0 0 1,0-1-1,0 1 1,0 0-1,0-1 1,0 0-1,0 1 1,1-1-1,-1 0 1,0 1-1,1-1 1,-1 0-1,1 0 1,-1 0-1,1 0 1,0-1-1,0 1 1,2 1-1,2-1-705,0 0 1,0-1-1,1 1 1,-1-1-1,0 0 0,0-1 1,0 0-1,8-1 0,4-5-3463,-2-4-2013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1.424"/>
    </inkml:context>
    <inkml:brush xml:id="br0">
      <inkml:brushProperty name="width" value="0.025" units="cm"/>
      <inkml:brushProperty name="height" value="0.025" units="cm"/>
    </inkml:brush>
  </inkml:definitions>
  <inkml:trace contextRef="#ctx0" brushRef="#br0">4 1 14798,'0'0'11563,"-4"54"-10987,7-49-447,1-1-97,1-4-705,1 0-1601,-5-19-12748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1.031"/>
    </inkml:context>
    <inkml:brush xml:id="br0">
      <inkml:brushProperty name="width" value="0.025" units="cm"/>
      <inkml:brushProperty name="height" value="0.025" units="cm"/>
    </inkml:brush>
  </inkml:definitions>
  <inkml:trace contextRef="#ctx0" brushRef="#br0">63 243 11050,'0'0'10549,"-8"12"-9513,5-6-925,-33 54 585,34-55-615,-1 0-1,1 0 0,0 1 1,0-1-1,1 1 1,0 0-1,0-1 0,0 1 1,1 0-1,-1 0 0,1 0 1,1 6-1,0-11-69,-1-1 0,0 1 0,1-1 0,-1 0 0,0 1 0,1-1 0,-1 0 0,0 1 0,1-1 0,-1 0 0,1 1 1,-1-1-1,1 0 0,-1 0 0,1 1 0,-1-1 0,1 0 0,-1 0 0,1 0 0,-1 0 0,1 0 0,-1 0 0,1 0 0,-1 0 0,1 0 0,-1 0 0,1 0 0,-1 0 0,1 0 0,-1 0 0,1 0 0,-1-1 0,0 1 0,1 0 0,0-1 0,17-7 131,-8 0-173,-1-1 1,0-1-1,-1 1 0,0-1 0,-1-1 0,0 1 0,-1-1 0,0-1 0,0 1 0,-1-1 1,-1 0-1,0 0 0,3-16 0,-6 19-103,-22 72-106,20-59 241,-1 4 10,0-1 1,0 1-1,1 0 0,0 0 0,1 0 1,-1 0-1,2 9 0,-1-17-6,1 1 0,-1-1 0,0 0 0,0 1 0,1-1 0,-1 0-1,0 0 1,1 1 0,-1-1 0,0 0 0,1 0 0,-1 0 0,0 1 0,1-1 0,-1 0 0,0 0 0,1 0 0,-1 0 0,1 0-1,-1 0 1,0 0 0,1 0 0,-1 0 0,1 0 0,-1 0 0,0 0 0,1 0 0,-1 0 0,1 0 0,-1 0 0,0 0 0,1 0-1,-1-1 1,1 1 0,-1 0 0,0 0 0,1 0 0,-1-1 0,0 1 0,0 0 0,1 0 0,-1-1 0,1 1 0,15-12 114,2-8-100,-1 0-1,-1-1 1,-1 0-1,-1-1 1,0-1-1,-2 0 1,-1-1-1,-1-1 1,-1 1-1,-1-1 1,-1-1-1,7-50 1,-62 204-73,39-100 103,-2 3 280,1-1 0,2 2 0,1-1 0,1 1 0,-1 37 0,7-68-320,0 0-1,-1 0 0,1 1 0,0-1 0,0 0 1,0 0-1,0 1 0,0-1 0,0 0 0,1 0 0,-1 0 1,0 1-1,1-1 0,-1 0 0,1 0 0,-1 0 1,1 0-1,-1 0 0,1 0 0,0 0 0,-1 0 0,1 0 1,0 0-1,0 0 0,0 0 0,0 0 0,0-1 1,0 1-1,0 0 0,0-1 0,0 1 0,0 0 1,0-1-1,0 0 0,1 1 0,-1-1 0,0 0 0,0 1 1,0-1-1,1 0 0,-1 0 0,0 0 0,0 0 1,2-1-1,-2 0-1,0 0 0,0 0 0,0 0 0,0 0 0,0 0 1,0 0-1,0-1 0,-1 1 0,1 0 0,0-1 0,-1 1 1,1 0-1,-1-1 0,0 1 0,0-1 0,1 1 0,-1-1 0,0 1 1,0-2-1,1-34 32,-1 31-24,0-70 54,0 46-86,0 27-8,0 11-12,0 9 40,-1-10-2,1-1-1,0 1 0,0-1 0,1 1 1,0-1-1,2 11 0,-2-15 0,0-1 1,-1 0-1,1 1 0,0-1 1,0 0-1,0 1 0,0-1 1,0 0-1,0 0 0,0 0 1,0 0-1,1 0 0,-1 0 1,0 0-1,1 0 0,-1 0 1,1-1-1,-1 1 0,1-1 0,-1 1 1,1-1-1,-1 1 0,1-1 1,-1 0-1,1 0 0,0 0 1,-1 0-1,1 0 0,-1 0 1,1 0-1,0 0 0,2-1 1,0-2-14,0 0 0,0 1 0,0-1 1,0-1-1,0 1 0,0-1 0,-1 1 0,1-1 1,-1 0-1,0 0 0,-1 0 0,4-7 1,0 3-137,-18 78 336,9-54-103,0-1 0,0 1 0,0 17 0,22-56-2113,2-33-5028,-10 21 710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1.405"/>
    </inkml:context>
    <inkml:brush xml:id="br0">
      <inkml:brushProperty name="width" value="0.025" units="cm"/>
      <inkml:brushProperty name="height" value="0.025" units="cm"/>
    </inkml:brush>
  </inkml:definitions>
  <inkml:trace contextRef="#ctx0" brushRef="#br0">24 0 11499,'0'0'8264,"-22"64"-7496,20-42-415,2-8-257,0-1-160,0-5-1185,11-7-9289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1.732"/>
    </inkml:context>
    <inkml:brush xml:id="br0">
      <inkml:brushProperty name="width" value="0.025" units="cm"/>
      <inkml:brushProperty name="height" value="0.025" units="cm"/>
    </inkml:brush>
  </inkml:definitions>
  <inkml:trace contextRef="#ctx0" brushRef="#br0">18 0 10090,'0'0'3624,"-2"10"-933,-2 18-1231,-7 58 4372,12-86-5780,0 1 1,0-1-1,0 0 0,0 1 0,0-1 1,0 0-1,0 0 0,0 1 1,0-1-1,0 0 0,0 0 0,0 0 1,0 0-1,0-1 0,0 1 0,0 0 1,0 0-1,0-1 0,0 1 1,0 0-1,0-1 0,0 1 0,1-2 1,34-27 177,-32 25-270,-1 0 0,1 0 1,0 1-1,0-1 0,0 1 1,0 0-1,0 0 0,1 1 0,-1-1 1,1 1-1,0 0 0,0 0 1,8-2-1,-12 10 243,0-1 1,-1 1 0,0-1-1,0 1 1,-1-1-1,1 1 1,-3 7-1,1-5 36,1 1-1,0-1 1,0 1-1,1-1 0,0 11 1,0-19-227,1 1 1,-1-1-1,0 0 1,0 1-1,0-1 1,0 0-1,1 1 1,-1-1 0,0 0-1,0 0 1,0 1-1,1-1 1,-1 0-1,0 0 1,1 0-1,-1 1 1,0-1-1,0 0 1,1 0-1,-1 0 1,0 0-1,1 0 1,-1 0-1,0 0 1,1 1-1,-1-1 1,0 0-1,1 0 1,-1 0-1,0 0 1,1 0-1,-1 0 1,0-1-1,1 1 1,-1 0-1,0 0 1,1 0 0,-1 0-1,0 0 1,1 0-1,-1-1 1,0 1-1,0 0 1,1 0-1,-1 0 1,0-1-1,0 1 1,1 0-1,-1 0 1,0-1-1,15-11 97,5-31-2466,-14 11-4147,-6 10-2209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2.151"/>
    </inkml:context>
    <inkml:brush xml:id="br0">
      <inkml:brushProperty name="width" value="0.025" units="cm"/>
      <inkml:brushProperty name="height" value="0.025" units="cm"/>
    </inkml:brush>
  </inkml:definitions>
  <inkml:trace contextRef="#ctx0" brushRef="#br0">1015 358 9129,'-4'-15'1121,"0"1"-780,-30-90 2694,30 93-2684,-1 0 1,-1 0-1,0 1 0,0-1 1,-1 1-1,0 1 1,-18-18-1,10 13-244,0 2 0,-1 0 0,-1 0 1,0 2-1,-1 0 0,0 1 0,0 0 0,-1 2 1,0 0-1,0 2 0,-1 0 0,0 0 0,0 2 1,0 1-1,0 0 0,0 2 0,0 0 0,0 1 1,0 1-1,0 1 0,0 1 0,0 1 0,1 0 1,-38 16-1,30-6-3,0 0 1,1 2 0,1 0-1,1 2 1,0 1-1,2 1 1,0 1-1,1 0 1,1 2 0,2 0-1,0 2 1,1 0-1,2 0 1,1 2-1,1 0 1,1 0 0,2 1-1,0 0 1,2 1-1,2 0 1,-6 56 0,7-42-81,3 0 1,1 0-1,1 0 1,3-1-1,10 49 1,-11-77-19,2-1 0,0 0 0,0 0 0,1 0 0,1-1 0,1 0 0,0 0 0,0 0 0,1-1 0,1 0 0,0-1 0,0 0 0,1 0 0,1-1 0,0 0 0,0-1 0,1 0 0,0-1 0,16 9 0,-6-8 17,1 0 1,0-2-1,1 0 1,-1-1-1,1-2 1,1 0-1,41 0 1,-27-4-9,1-1-1,-1-3 1,0-1-1,40-10 1,-42 5 36,0-3 1,0 0-1,-2-3 0,0 0 0,0-3 1,-2-1-1,0-1 0,-2-2 0,51-45 1,-64 49 58,1-1-1,-2 0 1,-1-1 0,-1-1 0,0-1 0,17-36-1,-25 42 4,0 0 0,-1-1-1,-1 0 1,-1 0 0,0 0-1,-1-1 1,-1 1-1,-1-1 1,-2-37 0,-1 45-99,-1-1 0,0 1 1,0-1-1,-1 1 1,0 0-1,-1 0 0,-1 1 1,1-1-1,-2 1 1,1 0-1,-2 1 0,1 0 1,-1 0-1,0 0 0,-1 1 1,0 0-1,-14-9 1,16 13-112,1-1 1,0 1 0,-1 1 0,0-1 0,0 1 0,0 0-1,0 1 1,0 0 0,0 0 0,-1 0 0,1 1-1,-1 0 1,1 1 0,-1 0 0,1 0 0,-1 0 0,1 1-1,-1 0 1,1 0 0,-1 1 0,1 0 0,0 1-1,0-1 1,0 1 0,0 1 0,0-1 0,1 1 0,-7 5-1,-1 3-1467,1 0 0,0 1 0,-19 26 0,-1 5-4458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2.826"/>
    </inkml:context>
    <inkml:brush xml:id="br0">
      <inkml:brushProperty name="width" value="0.025" units="cm"/>
      <inkml:brushProperty name="height" value="0.025" units="cm"/>
    </inkml:brush>
  </inkml:definitions>
  <inkml:trace contextRef="#ctx0" brushRef="#br0">574 0 10282,'5'9'603,"16"35"482,6 10-174,-3 0 0,-2 1 1,15 61-1,-22-45-672,-4 2 0,3 83 0,-13 149 181,-6-238-9,-3 0 1,-3 0 0,-3-1-1,-3-1 1,-48 122 0,-171 299 2042,205-427-2445,-31 46 710,-94 123 0,76-116 138,73-103-1240,-31 50 1308,23-29-2024,9-2-3656,6-48 52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6.422"/>
    </inkml:context>
    <inkml:brush xml:id="br0">
      <inkml:brushProperty name="width" value="0.025" units="cm"/>
      <inkml:brushProperty name="height" value="0.025" units="cm"/>
    </inkml:brush>
  </inkml:definitions>
  <inkml:trace contextRef="#ctx0" brushRef="#br0">22 38 3908,'-1'-24'14965,"0"74"-11419,0-15-3293,-17 199 729,21-382 1148,11 37-2092,-11 124-33,2 0 0,-1 0 1,1 0-1,1 0 0,10 15 1,-15-25-3,1 1 1,1-1-1,-1 0 0,0 0 1,1 0-1,0 0 1,0-1-1,0 1 0,0-1 1,0 1-1,0-1 1,0 0-1,1 0 0,-1-1 1,1 1-1,0-1 1,-1 0-1,1 1 0,0-2 1,0 1-1,0 0 1,0-1-1,-1 0 0,1 0 1,0 0-1,0 0 1,0-1-1,0 1 0,0-1 1,-1 0-1,1 0 1,0 0-1,0-1 0,-1 1 1,1-1-1,-1 0 1,0 0-1,6-4 0,-2 0 7,0 1 0,0-2 0,0 1-1,-1-1 1,0 0 0,0 0 0,0 0-1,-1-1 1,0 0 0,-1 0-1,0 0 1,0-1 0,-1 1 0,0-1-1,3-14 1,-5 19 0,-1-1 0,1 1 0,-1-1 0,0 1 0,-1-1 0,1 1 0,-1 0 0,-1-7-1,2 10-7,-1 1-1,1-1 1,-1 0-1,1 0 1,-1 0-1,1 0 1,-1 1-1,1-1 1,-1 0-1,0 1 1,1-1 0,-1 0-1,0 1 1,0-1-1,1 1 1,-1-1-1,0 1 1,0-1-1,0 1 1,0 0-1,0 0 1,0-1-1,1 1 1,-1 0-1,0 0 1,0 0-1,0 0 1,0 0-1,0 0 1,0 0-1,0 0 1,0 0-1,0 0 1,0 1-1,0-1 1,0 0-1,1 1 1,-1-1-1,0 0 1,0 1-1,0-1 1,1 1-1,-1 0 1,0-1-1,0 1 1,0 0-1,-6 4 27,1 1 0,-1 0-1,1 0 1,0 0 0,1 1-1,0-1 1,0 1 0,0 0-1,1 1 1,-5 9-1,-31 82 182,40-99-208,-21 70 210,20-65-187,0 1 0,0 0 0,0-1 0,0 1 0,1 0 0,0 0-1,1 0 1,-1-1 0,1 1 0,1 6 0,-1-11-42,0 0 0,0 0 1,0-1-1,0 1 0,0 0 1,0-1-1,0 1 0,1 0 0,-1-1 1,0 1-1,0-1 0,0 0 1,1 1-1,-1-1 0,0 0 0,0 0 1,1 0-1,-1 0 0,0 0 0,0 0 1,1 0-1,-1 0 0,0-1 1,0 1-1,0 0 0,1-1 0,-1 1 1,2-2-1,34-12-2351,-26 8 381,0 0-1,-1-1 0,17-15 1,0-6-5208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7.183"/>
    </inkml:context>
    <inkml:brush xml:id="br0">
      <inkml:brushProperty name="width" value="0.025" units="cm"/>
      <inkml:brushProperty name="height" value="0.025" units="cm"/>
    </inkml:brush>
  </inkml:definitions>
  <inkml:trace contextRef="#ctx0" brushRef="#br0">73 226 13677,'0'0'6481,"-7"10"-5061,-2 3-1130,1 1 0,0 0 0,1 0 0,1 1 0,0 0 0,1 0 0,1 1 0,0-1 0,1 1 0,0 0 0,1 28 0,2-43-286,0-1 0,0 1 0,0 0 0,0 0 1,0-1-1,0 1 0,1 0 0,-1-1 0,0 1 0,1 0 0,-1-1 0,0 1 0,1 0 0,-1-1 0,1 1 0,-1-1 0,1 1 0,-1 0 0,1-1 0,-1 0 0,1 1 0,0-1 0,-1 1 0,1-1 0,0 0 0,-1 1 0,1-1 0,0 0 0,0 0 0,-1 1 0,1-1 0,0 0 0,-1 0 0,1 0 0,0 0 0,0 0 1,-1 0-1,1 0 0,0 0 0,0-1 0,-1 1 0,1 0 0,0 0 0,0-1 0,-1 1 0,1 0 0,0-1 0,-1 1 0,1 0 0,-1-1 0,1 1 0,0-1 0,36-25 119,-22 10-97,-1-2 1,0 1-1,17-33 1,-25 39-31,0 0 1,-1 0-1,0-1 1,-1 0-1,0 0 1,-1 0-1,0 0 1,0-13-1,-26 62-54,15-16 65,1 0 1,1 1 0,0 0-1,2 1 1,1-1-1,-1 27 1,4-48-2,-1 0-1,1 0 1,0 0 0,0 0-1,0 0 1,0 0-1,0 0 1,0 0 0,0 0-1,1 0 1,-1 0 0,0 0-1,0 0 1,1 0-1,-1-1 1,1 1 0,-1 0-1,1 0 1,-1 0-1,1 0 1,0-1 0,-1 1-1,1 0 1,0 0 0,-1-1-1,3 2 1,-2-2 2,0 0 1,1 0-1,-1 0 1,0 0-1,1 0 0,-1-1 1,0 1-1,0 0 1,1-1-1,-1 1 1,0-1-1,0 1 1,0-1-1,0 0 0,1 1 1,-1-1-1,1-1 1,6-5 48,0 0 1,-1 0-1,13-17 1,-2-1-27,-2-2-1,-1 0 1,-1 0 0,-1-2-1,-1 0 1,-2 0 0,-1-1-1,-1 0 1,-2 0 0,-1-1 0,2-53-1,-26 132 88,-6 22-64,15-44 73,0 0 0,2 0 0,1 1 0,1-1 0,-4 52 1,10-76-122,0 0 1,0-1 0,1 1 0,-1 0 0,1 0-1,-1 0 1,1-1 0,0 1 0,0 0 0,-1-1 0,1 1-1,0-1 1,1 1 0,-1-1 0,0 1 0,0-1-1,1 0 1,-1 1 0,0-1 0,1 0 0,-1 0 0,1 0-1,0 0 1,-1 0 0,1-1 0,0 1 0,0 0 0,-1-1-1,4 1 1,0 0 2,1 0 0,0 0-1,0 0 1,-1-1 0,1 0-1,0 0 1,0 0 0,10-2-1,-12-1 0,0 0 0,0 0 0,-1 0 0,1-1 0,-1 0 0,0 1 0,0-1 0,0 0 0,0 0 0,-1 0 0,1-1-1,-1 1 1,0-1 0,1-5 0,6-8-4,-2 7-7,-1-1 0,0 0 0,-1 0-1,0 0 1,-1-1 0,-1 1 0,0-1 0,0 0-1,1-27 1,-5 41 4,1-1-1,0 0 1,0 1-1,0-1 1,0 0-1,0 0 1,-1 1-1,1-1 1,0 0-1,0 0 1,0 1-1,-1-1 1,1 0-1,0 0 1,0 0-1,-1 0 1,1 1-1,0-1 1,0 0-1,-1 0 1,1 0-1,0 0 1,-1 0-1,1 0 1,0 0-1,0 0 1,-1 0-1,1 0 1,0 0-1,-1 0 1,1 0-1,0 0 1,-1 0-1,1 0 1,0 0-1,0 0 1,-1 0-1,1 0 1,0 0-1,-1 0 1,1-1 0,0 1-1,0 0 1,-1 0-1,1 0 1,0-1-1,0 1 1,0 0-1,-1 0 1,1-1-1,0 1 1,0 0-1,0 0 1,0-1-1,-1 1 1,1 0-1,0 0 1,0-1-1,0 1 1,0 0-1,0-1 1,0 1-1,0 0 1,0-1-1,0 1 1,0-1-1,-17 22 14,6 2 52,1 1-1,-13 49 0,19-60-43,1 1-1,1-1 1,0 1-1,1-1 1,0 1 0,1 0-1,3 17 1,-3-30-32,1 0 1,-1 0 0,1 0 0,-1 0 0,1 0 0,0 0-1,0 0 1,0 0 0,-1 0 0,1 0 0,0 0 0,0 0 0,0 0-1,0-1 1,1 1 0,-1-1 0,0 1 0,0 0 0,0-1-1,0 0 1,1 1 0,-1-1 0,0 0 0,0 0 0,1 1 0,-1-1-1,0 0 1,0 0 0,1-1 0,-1 1 0,0 0 0,0 0-1,1 0 1,-1-1 0,2 0 0,3 0-202,0 0 0,0-1 0,0 0 0,0 0-1,10-6 1,-11 5-1024,0 0-1,1-1 0,-2 0 0,1 0 0,7-9 0,1-4-6216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8.028"/>
    </inkml:context>
    <inkml:brush xml:id="br0">
      <inkml:brushProperty name="width" value="0.025" units="cm"/>
      <inkml:brushProperty name="height" value="0.025" units="cm"/>
    </inkml:brush>
  </inkml:definitions>
  <inkml:trace contextRef="#ctx0" brushRef="#br0">48 17 9257,'-3'7'5729,"-2"5"-3916,-8 19-958,3 19-493,2 0 0,3 1 0,2 0 0,6 89 0,-3-138-338,0 0 1,0 1 0,1-1 0,-1 0-1,0 0 1,1 0 0,0 1 0,-1-1-1,1 0 1,0 0 0,0 0 0,0 0-1,3 3 1,-4-5 8,1 1-1,0-1 1,0 1 0,-1-1-1,1 1 1,0-1-1,0 1 1,0-1 0,-1 0-1,1 1 1,0-1 0,0 0-1,0 0 1,0 0 0,0 1-1,0-1 1,0 0 0,0 0-1,-1 0 1,1-1 0,0 1-1,2 0 1,0-2 41,1 1 0,0-1 0,-1 0 0,0 0 1,1 0-1,-1-1 0,0 1 0,0-1 0,0 1 0,-1-1 1,1 0-1,-1 0 0,4-5 0,12-21 9,-1 0 0,-1-1 0,-1-1 0,-2 0 0,-1-1 0,-1-1 0,-2 0 0,-1 0 0,-2 0 0,3-51 0,-24 149 88,9-3 46,1 0 0,9 123 0,-3-174-140,1 0 0,0 0 0,1 0 0,0 0-1,0-1 1,1 1 0,9 16 0,-12-25-49,0 0-1,0 0 0,0 0 1,1 1-1,-1-1 1,1-1-1,0 1 1,0 0-1,-1 0 1,1-1-1,0 1 0,0-1 1,1 1-1,-1-1 1,0 0-1,0 0 1,1 0-1,-1 0 1,0 0-1,1-1 0,-1 1 1,1-1-1,-1 1 1,1-1-1,-1 0 1,1 0-1,-1 0 1,1-1-1,-1 1 0,1 0 1,-1-1-1,1 0 1,-1 1-1,0-1 1,1 0-1,-1 0 1,0 0-1,0-1 1,1 1-1,1-2 0,6-5 59,-1 1-1,0-2 0,0 1 1,-1-1-1,0-1 0,0 1 1,-1-1-1,0-1 0,7-15 1,7-15 162,16-49 1,-29 68-161,0 0 0,-2 0-1,0-1 1,-2 0 0,-1 0 0,0 0 0,-2 0-1,-2-44 1,1 66-87,0 1 0,0-1-1,0 0 1,0 0 0,0 0-1,0 1 1,0-1 0,0 0 0,0 0-1,-1 0 1,1 1 0,0-1-1,0 0 1,-1 0 0,1 1 0,0-1-1,-1 0 1,1 1 0,-1-1-1,1 0 1,-1 1 0,1-1 0,-1 1-1,0-1 1,1 1 0,-1-1-1,0 1 1,1-1 0,-1 1 0,0-1-1,1 1 1,-1 0 0,0 0-1,0-1 1,1 1 0,-1 0 0,0 0-1,0 0 1,0 0 0,0 0-1,1 0 1,-1 0 0,0 0 0,0 0-1,0 0 1,1 0 0,-1 1-1,0-1 1,0 0 0,1 1 0,-1-1-1,0 0 1,1 1 0,-1-1-1,0 1 1,1-1 0,-2 2 0,-2 1-29,0 0 0,1 0 0,-1 0 0,1 1 0,-1 0 0,1-1 0,-5 10 1,4-4-498,0 1-1,1-1 1,0 1 0,0 0 0,-1 17 0,0 26-7562,2-34 1932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8.805"/>
    </inkml:context>
    <inkml:brush xml:id="br0">
      <inkml:brushProperty name="width" value="0.025" units="cm"/>
      <inkml:brushProperty name="height" value="0.025" units="cm"/>
    </inkml:brush>
  </inkml:definitions>
  <inkml:trace contextRef="#ctx0" brushRef="#br0">29 272 10826,'1'-9'3150,"-1"8"-3330,9-45 4567,-5 31-815,-7 41-2255,-14 59-604,10-54-541,1-1 0,-3 60-1,9-89-163,0-1 1,0 1-1,-1-1 0,1 1 0,0-1 0,0 1 0,0-1 0,0 1 0,0-1 0,1 1 1,-1-1-1,0 1 0,0-1 0,0 0 0,0 1 0,1-1 0,-1 1 0,0-1 0,0 1 1,1-1-1,-1 0 0,0 1 0,0-1 0,1 1 0,-1-1 0,1 0 0,-1 1 0,0-1 1,1 0-1,-1 0 0,1 1 0,-1-1 0,1 0 0,-1 0 0,0 0 0,1 0 0,0 1 1,20-10 303,18-24 103,41-91-228,-79 167-209,-2-34 47,0 24-144,1-33 100,0 1 0,0-1 0,1 1-1,-1-1 1,0 1 0,0-1-1,0 0 1,1 1 0,-1-1 0,0 1-1,1-1 1,-1 0 0,0 1-1,1-1 1,-1 1 0,0-1-1,1 0 1,-1 0 0,1 1 0,-1-1-1,0 0 1,1 0 0,-1 1-1,1-1 1,-1 0 0,1 0 0,-1 0-1,1 0 1,-1 0 0,1 0-1,-1 0 1,1 0 0,-1 0-1,1 0 1,-1 0 0,1 0 0,-1 0-1,1 0 1,-1 0 0,1-1-1,-1 1 1,1 0 0,-1 0 0,1 0-1,-1-1 1,0 1 0,1 0-1,-1-1 1,1 1 0,-1 0-1,0-1 1,1 1 0,-1-1 0,0 1-1,1-1 1,8-9-80,1-1 0,-2 0 0,0 0 0,0 0 0,-1-1 0,0-1 0,-1 1 0,6-19 1,-6 18 43,14-33 109,-3 0-1,-2-1 0,15-78 1,-36 168 261,-1 0 0,-16 49 0,13-56-8,1-1 0,2 1 0,-5 72-1,14-81-274,2-15-17,-4-12-15,0 0 1,0 0-1,0 0 0,1 0 0,-1 1 1,0-1-1,0 0 0,0 0 0,0 0 1,1 0-1,-1 0 0,0 0 0,0 0 1,0 0-1,1 0 0,-1 0 0,0 0 1,0 0-1,0 0 0,0 0 0,1 0 1,-1 0-1,0 0 0,0 0 0,0 0 0,0 0 1,1 0-1,-1 0 0,0 0 0,0-1 1,0 1-1,0 0 0,1 0 0,-1 0 1,0 0-1,0 0 0,0 0 0,0-1 1,0 1-1,0 0 0,0 0 0,1 0 1,-1 0-1,0 0 0,0-1 0,0 1 1,0 0-1,0-1 0,1-2-18,0 0-1,0 0 1,0-1-1,0 1 1,-1-1-1,1 1 1,-1-1-1,0 1 1,0-1-1,0 1 1,-1-7 0,-9-39-188,-17-24 299,20 58-20,0 0 0,2 0 1,0-1-1,-6-30 0,12 46-43,-1 0 0,1-1 0,-1 1 0,1-1 0,-1 1 1,1 0-1,0 0 0,-1-1 0,1 1 0,-1 0 0,1 0 0,0 0 0,-1 0 0,1 0 0,-1 0 0,1-1 0,0 2 0,-1-1 0,1 0 0,0 0 1,-1 0-1,1 0 0,-1 0 0,1 0 0,0 1 0,-1-1 0,1 0 0,-1 0 0,1 1 0,0 0 0,23 7-60,23 8-268,-14-12-4726,-28-8-2192,-6-10 1924,-5-3-1141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9.152"/>
    </inkml:context>
    <inkml:brush xml:id="br0">
      <inkml:brushProperty name="width" value="0.025" units="cm"/>
      <inkml:brushProperty name="height" value="0.025" units="cm"/>
    </inkml:brush>
  </inkml:definitions>
  <inkml:trace contextRef="#ctx0" brushRef="#br0">1 0 5285,'0'0'13453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186"/>
    </inkml:context>
    <inkml:brush xml:id="br0">
      <inkml:brushProperty name="width" value="0.025" units="cm"/>
      <inkml:brushProperty name="height" value="0.025" units="cm"/>
    </inkml:brush>
  </inkml:definitions>
  <inkml:trace contextRef="#ctx0" brushRef="#br0">1 1 18129,'0'0'1249,"4"61"-1249,3-21 0,7 2 32,7-2 0,8 0-64,2-4-512,5-1-65,2 0-127,0 0-450,-2 2-287,-10-5-1474,-12 2-3106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2.189"/>
    </inkml:context>
    <inkml:brush xml:id="br0">
      <inkml:brushProperty name="width" value="0.025" units="cm"/>
      <inkml:brushProperty name="height" value="0.025" units="cm"/>
    </inkml:brush>
  </inkml:definitions>
  <inkml:trace contextRef="#ctx0" brushRef="#br0">11 9 5765,'0'0'13181,"1"16"-11975,-6 162 473,-1-33-998,6-145-673,0 0 0,0 0 0,0 1 0,0-1 0,0 0-1,0 1 1,0-1 0,0 0 0,0 1 0,0-1 0,0 0 0,0 1 0,0-1 0,0 0 0,0 1 0,0-1 0,0 0 0,1 1-1,-1-1 1,0 0 0,0 0 0,0 1 0,0-1 0,1 0 0,-1 0 0,0 1 0,0-1 0,1 0 0,-1 0 0,0 0-1,0 1 1,1-1 0,-1 0 0,0 0 0,1 0 0,-1 0 0,0 0 0,1 0 0,-1 0 0,0 1 0,1-1 0,14-8 521,13-20 509,-1-7-811,-2 0-1,-1-2 1,-2-1-1,-2-1 1,-1 0-1,15-48 1,-34 85 13,2-5-3575,-20 5-19568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9.540"/>
    </inkml:context>
    <inkml:brush xml:id="br0">
      <inkml:brushProperty name="width" value="0.025" units="cm"/>
      <inkml:brushProperty name="height" value="0.025" units="cm"/>
    </inkml:brush>
  </inkml:definitions>
  <inkml:trace contextRef="#ctx0" brushRef="#br0">168 1 9961,'0'0'5547,"-6"8"-3545,-1 2-1682,-1-1 1,1 0-1,-2 0 0,1-1 0,-1 0 1,-1-1-1,1 0 0,-19 10 1,16-11-275,-22 12 34,32-17-66,1 0 1,-1-1 0,1 1-1,0 0 1,-1 0-1,1 1 1,0-1 0,0 0-1,0 0 1,0 1 0,0-1-1,0 0 1,0 1 0,0-1-1,0 1 1,1-1 0,-1 3-1,1-4-16,1 1 0,0 0 0,0-1 0,0 1-1,0-1 1,0 1 0,0-1 0,0 1 0,0-1 0,0 0-1,0 0 1,0 1 0,0-1 0,0 0 0,0 0 0,0 0-1,0 0 1,0 0 0,0 0 0,2-1 0,26 0-487,25-12-1731,-43 10 1616,0 0-1,0 1 1,0 0 0,0 0 0,15 1 0,-24 2 700,-1 0 0,0-1 0,1 1 1,-1 0-1,0 0 0,0 1 0,0-1 0,1 0 0,-1 0 0,0 0 1,-1 1-1,1-1 0,0 1 0,0-1 0,-1 0 0,1 1 1,0 0-1,-1-1 0,0 1 0,1-1 0,-1 1 0,0-1 0,0 1 1,0 0-1,0-1 0,0 1 0,-1 2 0,-2 49 2385,0-45-2253,-1-1 0,1 1 0,-2-1 0,1-1 0,-1 1 0,0 0 1,0-1-1,0 0 0,-1 0 0,0-1 0,-1 0 0,1 0 0,-1 0 0,0-1 0,0 0 0,0 0 0,0-1 1,-1 0-1,0 0 0,1 0 0,-12 1 0,19-4-257,-1 0 1,1 0-1,-1 0 0,0 0 1,1 0-1,-1 1 0,0-1 1,1-1-1,-1 1 0,0 0 1,1 0-1,-1 0 0,0 0 1,1 0-1,-1-1 0,0 1 1,1 0-1,-1-1 0,1 1 1,-1 0-1,1-1 0,-1 1 1,1 0-1,-1-1 0,1 1 1,-1-1-1,1 1 0,-1-1 1,1 0-1,0 1 0,-1-1 1,2-23-2155,21-22-4438,-2 16 364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29.883"/>
    </inkml:context>
    <inkml:brush xml:id="br0">
      <inkml:brushProperty name="width" value="0.025" units="cm"/>
      <inkml:brushProperty name="height" value="0.025" units="cm"/>
    </inkml:brush>
  </inkml:definitions>
  <inkml:trace contextRef="#ctx0" brushRef="#br0">37 277 13196,'0'0'4335,"-3"11"-2514,0 2-1485,-6 18 577,2 0 0,1 0 0,-2 36-1,8-66-902,0 0 0,0 0 0,-1 0 0,1 0-1,0 0 1,0-1 0,0 1 0,0 0-1,0 0 1,0 0 0,1 0 0,-1 0-1,0 0 1,0 0 0,1-1 0,-1 1 0,0 0-1,1 0 1,-1 0 0,1-1 0,-1 1-1,1 0 1,-1 0 0,1-1 0,-1 1 0,1 0-1,0-1 1,-1 1 0,1-1 0,0 1-1,0-1 1,0 1 0,-1-1 0,1 0 0,0 1-1,0-1 1,0 0 0,0 0 0,0 1-1,-1-1 1,1 0 0,0 0 0,0 0 0,0 0-1,0 0 1,0 0 0,0-1 0,0 1-1,-1 0 1,1 0 0,0 0 0,0-1-1,0 1 1,0-1 0,-1 1 0,1-1 0,0 1-1,0-1 1,0 0 0,6-3 3,-1 0 0,0 0 0,0-1 0,0 0 0,-1 0 0,6-6 0,4-9 7,0 0-1,-1-1 0,-2-1 0,0 0 0,-1-1 1,-1 0-1,-1-1 0,-1 0 0,-2 0 1,0-1-1,-1 1 0,-2-1 0,0 0 0,-2-27 1,-1 47-12,0-1 0,-1 1 0,0 0 0,0 0 0,-1 0 1,1 0-1,-1 0 0,0 0 0,-3-5 0,4 9-8,1 0 0,-1 0 0,1 0 0,-1 0 0,0 0 0,1 1-1,-1-1 1,0 0 0,0 0 0,0 1 0,1-1 0,-1 0 0,0 1-1,0-1 1,0 1 0,0-1 0,0 1 0,0 0 0,0-1 0,0 1 0,0 0-1,0 0 1,0 0 0,-1 0 0,1-1 0,0 1 0,0 1 0,0-1 0,0 0-1,0 0 1,0 0 0,0 1 0,0-1 0,0 0 0,0 1 0,0-1 0,0 1-1,0-1 1,0 1 0,0-1 0,1 1 0,-1 0 0,0 0 0,0-1-1,0 1 1,1 0 0,-1 0 0,1 0 0,-1 0 0,0 0 0,1 0 0,-1 1-1,-7 9 13,0 2-1,1-1 0,0 1 1,1 0-1,-8 25 0,-17 72 413,28-95-198,0-1 1,0 1 0,1-1 0,1 1 0,1 21 0,0-35-219,1 1 0,-1 0 0,1-1 0,-1 1 0,1-1 0,0 1 0,0-1 0,0 0 0,0 1 0,0-1 0,0 0 0,0 0 0,0 1 0,0-1 0,0 0 0,1 0 0,-1 0 0,0 0 0,1-1 0,-1 1 0,1 0 0,-1 0 0,1-1 0,-1 1 0,1-1 0,0 0 0,-1 1 0,1-1 0,-1 0 0,1 0 0,0 0 0,-1 0 0,1 0 0,0 0 0,-1-1 0,3 0 0,11 0-210,0-1 1,28-9-1,-31 8-333,-10 2 326,1 1 0,-1-1 0,1 1 0,-1 0 0,1-1 0,-1 1 0,1 0 0,-1 0 0,1 1 0,-1-1-1,1 1 1,2 0 0,-4-1 114,0 1 1,0 0-1,0-1 0,0 1 0,0 0 0,0-1 1,0 1-1,0 0 0,0 0 0,-1 0 0,1 0 0,0 0 1,-1 0-1,1 0 0,0 0 0,-1 0 0,1 0 1,0 2-1,0 5-15,-1-1-1,1 1 1,-1-1 0,0 1 0,-1-1 0,-2 15 0,1 12-1700,4-28-7393,9-16 405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0.647"/>
    </inkml:context>
    <inkml:brush xml:id="br0">
      <inkml:brushProperty name="width" value="0.025" units="cm"/>
      <inkml:brushProperty name="height" value="0.025" units="cm"/>
    </inkml:brush>
  </inkml:definitions>
  <inkml:trace contextRef="#ctx0" brushRef="#br0">89 329 10826,'0'0'10917,"-10"11"-10388,4-5-453,-38 47 292,40-48-272,1 0-1,0 0 1,0 1-1,0-1 1,1 1-1,0 0 1,0 0-1,0 0 1,0 0 0,1 0-1,0 8 1,1-14-91,0 1 0,0-1 0,0 0 0,1 0 0,-1 1 0,0-1 0,0 0 0,1 0 0,-1 0 0,0 1 0,1-1 0,-1 0 0,0 0 0,0 0 0,1 0 0,-1 0 0,0 0 0,1 0 0,-1 0 0,0 0 0,1 0 0,-1 0 0,0 0 0,1 0 0,-1 0 0,0 0 1,1 0-1,-1 0 0,0 0 0,0 0 0,1 0 0,-1-1 0,0 1 0,1 0 0,-1 0 0,0 0 0,0 0 0,1-1 0,-1 1 0,0 0 0,0 0 0,0-1 0,1 1 0,-1 0 0,0 0 0,0-1 0,0 1 0,16-12 63,-1-5-83,-1-1-1,0-1 1,-1 0 0,-2-1-1,0 0 1,0 0-1,-2-1 1,8-28-1,-28 82 91,2 0 0,1 0 0,2 1-1,1 0 1,-1 39 0,6-72-72,0-1 0,0 0 0,0 1 0,0-1-1,0 0 1,1 1 0,-1-1 0,0 0 0,0 0 0,0 1 0,0-1 0,1 0 0,-1 0 0,0 1 0,0-1 0,1 0-1,-1 0 1,0 0 0,0 1 0,1-1 0,-1 0 0,0 0 0,1 0 0,-1 0 0,0 0 0,1 0 0,-1 1 0,0-1 0,1 0-1,-1 0 1,0 0 0,0 0 0,1 0 0,-1 0 0,0-1 0,1 1 0,-1 0 0,0 0 0,1 0 0,-1 0 0,0 0-1,1 0 1,-1 0 0,0-1 0,0 1 0,1 0 0,-1 0 0,0 0 0,0-1 0,1 1 0,-1 0 0,0 0 0,0-1 0,0 1-1,1 0 1,-1 0 0,0-1 0,0 1 0,0-1 0,17-15 57,0-7-91,-2 0 1,0-2-1,-2 0 1,0 0 0,-2-1-1,-1-1 1,-1 1-1,-1-2 1,6-36-1,-14 53 24,-4 12-6,-11 24-21,-15 43-13,19-44 65,-44 121 430,50-128-393,0 0 1,1 1-1,1 0 1,0 0-1,2 0 1,0 22-1,1-40-53,0 1 1,0-1-1,0 0 0,0 1 0,0-1 1,0 1-1,1-1 0,-1 1 0,0-1 1,0 0-1,1 1 0,-1-1 1,0 0-1,0 1 0,1-1 0,-1 0 1,0 1-1,1-1 0,-1 0 0,1 1 1,-1-1-1,0 0 0,1 0 0,-1 0 1,1 1-1,-1-1 0,1 0 0,-1 0 1,1 0-1,-1 0 0,0 0 0,1 0 1,-1 0-1,1 0 0,-1 0 0,1 0 1,-1 0-1,1 0 0,-1 0 1,1 0-1,-1-1 0,0 1 0,1 0 1,-1 0-1,1 0 0,-1-1 0,0 1 1,1 0-1,-1 0 0,0-1 0,1 0 1,22-14 66,-10 0-75,-1-1 1,0 1-1,-2-2 0,1 0 0,10-24 1,34-95-4,-39 94 137,-2 0-1,-1-1 0,-3-1 0,-1 0 0,4-63 1,-14 119 17,-1 1 1,-1-1-1,0 0 1,-1 0 0,0 0-1,-8 15 1,-6 21-55,3-4 66,3 0-1,2 1 1,1 1-1,3-1 1,-1 59 0,7-97-156,0 24 9,0-30-11,0 0 0,-1 0 1,1 0-1,0-1 0,0 1 0,0 0 0,1 0 1,-1 0-1,0-1 0,0 1 0,0 0 0,1 0 0,-1-1 1,0 1-1,1 0 0,-1-1 0,0 1 0,1 0 0,-1-1 1,1 1-1,-1 0 0,1-1 0,-1 1 0,1-1 1,0 1-1,1 0 0,-1-3-11,0-1-1,0 1 1,0 0-1,0-1 1,-1 1-1,1 0 1,0-1 0,-1 1-1,0-1 1,0 1-1,0-1 1,0 1-1,0-1 1,0 1 0,-1-4-1,1 1-7,-1-22-94,-2-1-1,-1 1 1,-13-51 0,10 48 85,3-12 227,5 42-163,1 0 0,0 0-1,0 0 1,0 0 0,0 0 0,0 1 0,0-1 0,0 1 0,0-1 0,0 1-1,0-1 1,-1 1 0,1 0 0,2 1 0,5 4-651,42 20 1634,-33-22-3604,-1-6-3750,-10-2 277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1.005"/>
    </inkml:context>
    <inkml:brush xml:id="br0">
      <inkml:brushProperty name="width" value="0.025" units="cm"/>
      <inkml:brushProperty name="height" value="0.025" units="cm"/>
    </inkml:brush>
  </inkml:definitions>
  <inkml:trace contextRef="#ctx0" brushRef="#br0">178 0 14446,'0'0'5979,"-9"4"-4095,-3 2-1261,1 0-1,-1 1 1,1 0 0,-15 13 0,22-16-548,0-1 0,0 1 0,0-1 1,1 1-1,-1 0 0,1 0 1,0 1-1,0-1 0,0 1 1,1-1-1,0 1 0,0 0 0,0 0 1,0 0-1,1 0 0,-2 9 1,4-13-104,-1 0 0,1-1 0,0 1 0,-1 0 1,1-1-1,0 1 0,0 0 0,-1-1 0,1 1 1,0-1-1,0 1 0,0-1 0,0 0 0,0 1 1,-1-1-1,1 0 0,0 0 0,0 0 0,0 1 1,0-1-1,0 0 0,0 0 0,0 0 0,0-1 0,1 1 1,35-1-379,-31 1 275,-1 0-37,1-1 0,-1 1 1,0 0-1,1 1 0,-1-1 0,0 1 1,1 0-1,-1 1 0,9 3 0,-13-4 176,1 0-1,-1 1 0,1-1 0,-1 1 0,0-1 1,1 1-1,-1 0 0,0-1 0,0 1 1,0 0-1,-1 0 0,1 0 0,0 0 0,-1 0 1,1 0-1,-1 0 0,1 0 0,-1 0 0,0 0 1,0 0-1,0 0 0,0 0 0,0 0 1,-1 0-1,1 0 0,-1 0 0,1 0 0,-2 4 1,0-1 169,-1 0-1,1 0 1,-1-1 0,1 1 0,-1 0 0,-1-1 0,1 0 0,-1 0 0,1 0 0,-1 0 0,0 0 0,-1-1-1,1 1 1,-1-1 0,-7 3 0,3 0-18,-1-1-1,-1 0 1,1 0-1,-1-1 0,1-1 1,-19 4-1,28-7-240,0 1-1,-1-1 1,1 0-1,0 1 1,-1-1-1,1 0 1,0 0-1,0 0 1,-1 0-1,1 0 1,0-1-1,0 1 0,-1 0 1,1 0-1,0-1 1,0 1-1,-1-1 1,1 1-1,0-1 1,0 0-1,0 1 1,0-1-1,0 0 1,0 0-1,0 0 0,0 0 1,0 1-1,1-1 1,-2-2-1,1 1-432,1 0 0,0-1 1,0 1-1,-1 0 0,1 0 0,1 0 0,-1 0 0,0 0 0,1-1 0,-1 1 0,1 0 0,-1 0 0,1 0 1,0 0-1,0 0 0,0 0 0,2-2 0,8-14-6558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1.570"/>
    </inkml:context>
    <inkml:brush xml:id="br0">
      <inkml:brushProperty name="width" value="0.025" units="cm"/>
      <inkml:brushProperty name="height" value="0.025" units="cm"/>
    </inkml:brush>
  </inkml:definitions>
  <inkml:trace contextRef="#ctx0" brushRef="#br0">29 0 11787,'0'0'11558,"-1"13"-10336,-8 48-325,0-5-107,-1 62 0,10-119-784,1 1-1,-1-1 1,0 1 0,1-1-1,-1 1 1,0 0-1,1-1 1,-1 1 0,1 0-1,-1-1 1,0 1-1,1 0 1,-1-1 0,1 1-1,-1 0 1,1 0-1,-1 0 1,1-1-1,-1 1 1,1 0 0,0 0-1,-1 0 1,1 0-1,-1 0 1,1 0 0,-1 0-1,1 0 1,-1 0-1,1 0 1,-1 0 0,1 0-1,-1 1 1,1-1-1,-1 0 1,1 0 0,-1 1-1,1-1 1,-1 0-1,1 0 1,-1 1 0,1-1-1,-1 0 1,0 1-1,1-1 1,-1 1-1,0-1 1,1 1 0,-1-1-1,0 0 1,0 1-1,1-1 1,-1 1 0,0-1-1,0 1 1,0-1-1,0 1 1,1 0 0,-1-1-1,0 1 1,0-1-1,0 1 1,0-1 0,0 1-1,0-1 1,-1 1-1,1-1 1,0 2-1,29-37 112,-19 19-113,-1 0-1,0-1 1,-2 0 0,0 0 0,0-1 0,-2 0 0,0 0 0,-1 0 0,-1-1 0,1-20-1,-28 84 24,14-15 102,2 1 0,0 0 0,3 0 0,0 0 0,0 54 0,5-84-121,0 0 0,0 0 0,0 0 0,0-1 0,0 1 0,0 0-1,1 0 1,-1 0 0,0-1 0,0 1 0,1 0 0,-1 0 0,0-1 0,1 1 0,-1 0-1,1-1 1,-1 1 0,1 0 0,-1-1 0,1 1 0,0-1 0,-1 1 0,1-1 0,0 1-1,-1-1 1,1 1 0,0-1 0,-1 0 0,1 1 0,0-1 0,0 0 0,-1 0 0,1 1-1,0-1 1,0 0 0,0 0 0,-1 0 0,1 0 0,0 0 0,0 0 0,0 0 0,0-1-1,-1 1 1,1 0 0,0 0 0,0 0 0,-1-1 0,1 1 0,0 0 0,0-1 0,-1 1-1,2-1 1,3-1 14,0-1 0,0 1 0,-1-1 0,1 0 0,0 0 0,6-7-1,2-2 9,-2-2 0,0 1-1,0-1 1,13-24-1,-21 31 115,0 1-1,0 0 1,0-1-1,-1 0 1,1 0-1,-2 1 1,1-1 0,-1 0-1,0-1 1,-1 1-1,1 0 1,-1 0-1,-1 0 1,-1-8-1,1 12-125,0 1-1,0 0 1,-1-1-1,1 1 1,-1 0-1,0 0 1,1 0 0,-1 1-1,0-1 1,0 0-1,0 1 1,-1-1-1,1 1 1,0-1-1,0 1 1,-1 0-1,1 0 1,-1 0 0,1 0-1,-1 1 1,1-1-1,-1 1 1,0 0-1,1-1 1,-1 1-1,0 0 1,1 0-1,-1 1 1,1-1-1,-1 1 1,0-1 0,1 1-1,-1 0 1,-4 2-1,7-3-59,-1 0 1,0 1-1,1-1 0,-1 1 0,0-1 1,1 1-1,-1-1 0,1 1 1,-1 0-1,1-1 0,-1 1 0,1-1 1,0 1-1,-1 0 0,1-1 0,0 1 1,-1 0-1,1 0 0,0-1 0,0 1 1,0 0-1,0 0 0,0-1 0,0 1 1,0 0-1,0 0 0,0-1 1,0 1-1,0 0 0,0 0 0,0-1 1,1 2-1,0 0-188,0-1 1,1 0 0,-1 0-1,1 0 1,-1 0 0,1 0-1,-1 0 1,1-1 0,-1 1-1,1 0 1,0-1 0,-1 1-1,4-1 1,55 5-6169,-56-5 5004,1-1 1,-1 0 0,1 0-1,0 0 1,-1-1 0,9-3 0,7-5-5062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1.940"/>
    </inkml:context>
    <inkml:brush xml:id="br0">
      <inkml:brushProperty name="width" value="0.025" units="cm"/>
      <inkml:brushProperty name="height" value="0.025" units="cm"/>
    </inkml:brush>
  </inkml:definitions>
  <inkml:trace contextRef="#ctx0" brushRef="#br0">127 5 9897,'0'0'10191,"-8"0"-8125,3 1-1910,1-1-1,0 1 1,0 0-1,-1 0 0,1 0 1,0 1-1,0-1 1,0 1-1,0 0 0,0 0 1,1 0-1,-1 1 1,1-1-1,-1 1 0,1 0 1,0 0-1,0 0 1,0 1-1,0-1 0,1 1 1,-1-1-1,1 1 1,0 0-1,0 0 0,1 0 1,-3 6-1,0-1-13,-1 0 0,2 1 0,-1-1 0,1 1 0,1 0 0,0 0 0,0 0 0,1 0-1,0 0 1,0 1 0,3 17 0,-2-28-139,0 1-1,1 0 0,-1-1 1,0 1-1,1 0 0,-1-1 1,1 1-1,-1-1 0,1 1 1,-1-1-1,1 1 0,-1-1 1,1 0-1,0 1 0,-1-1 1,1 1-1,-1-1 0,1 0 1,0 0-1,0 1 0,-1-1 1,1 0-1,0 0 0,-1 0 1,1 0-1,0 0 0,-1 0 1,1 0-1,0 0 0,0 0 1,-1 0-1,1 0 0,0 0 0,-1-1 1,1 1-1,0 0 0,-1-1 1,1 1-1,0 0 0,-1-1 1,1 1-1,-1 0 0,2-2 1,25-17 54,-14 4-78,-1 0 0,-1 0-1,0-1 1,-1-1 0,-1 0-1,0 0 1,-2 0 0,0-1-1,8-32 1,-15 50 21,0 0 1,0 0-1,0 0 1,0 0-1,0 0 1,0 0-1,0 0 1,0 0-1,0 0 1,0 0-1,-1 0 1,1 0-1,0 0 1,0 0-1,0 0 1,0 0-1,0 0 0,0-1 1,0 1-1,0 0 1,0 0-1,0 0 1,0 0-1,0 0 1,-1 0-1,1 0 1,0 0-1,0 0 1,0 0-1,0 0 1,0 0-1,0 0 1,0 0-1,0 0 1,0 0-1,0-1 1,0 1-1,0 0 1,0 0-1,0 0 1,0 0-1,0 0 0,0 0 1,0 0-1,0 0 1,0 0-1,0 0 1,0-1-1,0 1 1,0 0-1,0 0 1,0 0-1,-8 11 34,-6 16 78,8-11-87,-5 8 149,2 1 0,0 1 0,1-1 0,2 1 0,1 0 0,-2 28 0,8-55-391,1 1 0,-1 0 0,0-1 0,1 1-1,-1-1 1,0 1 0,1-1 0,-1 0 0,0 1-1,0-1 1,1 0 0,-1 0 0,0 0 0,0 0-1,2-2 1,9-13-4457,0 0-1,15-27 0,-9 12-2756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2.440"/>
    </inkml:context>
    <inkml:brush xml:id="br0">
      <inkml:brushProperty name="width" value="0.025" units="cm"/>
      <inkml:brushProperty name="height" value="0.025" units="cm"/>
    </inkml:brush>
  </inkml:definitions>
  <inkml:trace contextRef="#ctx0" brushRef="#br0">69 280 9545,'0'0'13746,"-6"12"-12988,-7 12-362,-19 48-1,28-62-377,1 0 0,0 1 0,1-1 0,0 1 0,0-1 1,1 1-1,0 0 0,1 0 0,2 15 0,-2-25-16,0-1-1,1 1 1,-1 0-1,0 0 1,1 0-1,-1-1 1,0 1-1,1 0 1,-1 0-1,1-1 1,0 1-1,-1-1 1,1 1-1,-1 0 1,1-1-1,0 1 1,0-1-1,-1 1 1,1-1-1,0 0 1,0 1-1,-1-1 1,1 0-1,0 1 1,0-1-1,0 0 1,0 0-1,-1 0 1,1 0-1,0 0 1,0 0-1,0 0 1,0 0-1,0 0 1,-1 0-1,1 0 1,0-1-1,0 1 1,0 0-1,-1-1 1,1 1-1,0 0 1,1-2-1,33-19 61,-18 3-14,-2 0 1,0 0-1,-1-2 0,0 0 0,-2 0 1,-1-2-1,0 1 0,9-28 1,-13 30 195,-1-1 1,-1 0 0,0 1 0,-2-2 0,0 1 0,-1 0-1,-1 0 1,-1-1 0,-6-39 0,6 56-241,-1 1 0,1 0 1,-1 0-1,0 0 0,0 1 0,0-1 1,-1 0-1,1 0 0,0 1 0,-1-1 1,0 0-1,0 1 0,0 0 0,-3-3 1,4 4-4,-1 0 0,1 0 1,-1 0-1,1 0 0,-1 0 1,0 1-1,1-1 0,-1 1 1,0-1-1,1 1 0,-1 0 1,0-1-1,0 1 1,0 0-1,1 0 0,-1 0 1,0 1-1,-2 0 0,-1 0-1,-1 1 0,1 0 1,1 1-1,-1-1 0,0 1 0,1 0 0,-1 0 0,1 0 0,0 1 0,0-1 0,0 1 0,0 0 0,1 0 1,-4 6-1,0 0 11,1 0 0,0 0 0,1 1 0,0 0 0,1 0 0,-5 20 0,8-28-10,0 0 0,0 1 0,1-1 0,-1 0 0,1 1 1,0-1-1,0 1 0,0-1 0,1 1 0,-1-1 0,1 1 0,0-1 0,0 0 0,0 0 0,0 1 0,1-1 1,-1 0-1,1 0 0,0 0 0,0 0 0,0-1 0,0 1 0,0 0 0,1-1 0,-1 1 0,5 2 0,29 16-301,-29-17 131,0 0 0,0 0 0,0 0 0,0 1 0,6 6 0,-11-8 129,1 0-1,-1 0 1,0 0-1,0 0 1,0 1-1,0-1 1,-1 1-1,1-1 1,-1 1-1,0-1 1,0 1-1,-1-1 1,1 1-1,0 7 1,0 5 194,0 0 1,-1 1 0,-1-1 0,-1 0 0,0 0-1,-1-1 1,0 1 0,-12 29 0,9-39-692,4-19-1597,6-22-5301,4 16 602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33.315"/>
    </inkml:context>
    <inkml:brush xml:id="br0">
      <inkml:brushProperty name="width" value="0.025" units="cm"/>
      <inkml:brushProperty name="height" value="0.025" units="cm"/>
    </inkml:brush>
  </inkml:definitions>
  <inkml:trace contextRef="#ctx0" brushRef="#br0">111 235 12492,'0'0'3785,"1"-8"-481,0-1-2322,0 5-598,0 1 0,-1 0 0,1-1-1,-1 1 1,0 0 0,0-1 0,-1 1 0,0-7-1,1 10-339,0 0 0,-1-1 0,1 1-1,0 0 1,0 0 0,0 0 0,-1-1-1,1 1 1,0 0 0,0 0 0,0 0 0,-1 0-1,1-1 1,0 1 0,0 0 0,-1 0-1,1 0 1,0 0 0,0 0 0,-1 0-1,1 0 1,0 0 0,-1 0 0,1 0-1,0 0 1,0 0 0,-1 0 0,1 0-1,0 0 1,-1 0 0,1 0 0,0 0-1,0 0 1,-1 0 0,1 0 0,0 1-1,0-1 1,-1 0 0,1 0 0,0 0-1,0 0 1,0 1 0,-1-1 0,-10 9 118,-1 6-44,0 2 1,1-1 0,1 1 0,1 1 0,1 0-1,0 0 1,-10 39 0,17-56-113,1 0-1,-1 1 1,1-1 0,-1 0-1,1 0 1,0 1-1,0-1 1,0 0 0,0 1-1,0-1 1,0 0 0,0 1-1,0-1 1,0 0 0,0 0-1,1 1 1,-1-1-1,1 0 1,-1 0 0,1 1-1,-1-1 1,1 0 0,0 0-1,-1 0 1,1 0 0,0 0-1,0 0 1,0 0 0,0 0-1,0 0 1,0-1-1,2 2 1,1 0-106,1-1-1,-1-1 1,1 1 0,0-1-1,-1 0 1,1 0 0,8-1-1,4 1-537,-3-2 112,10 3-300,-24 0 832,1 0 0,0-1-1,0 1 1,-1-1-1,1 1 1,-1 0 0,1 0-1,-1-1 1,1 1-1,-1 0 1,1 0 0,-1 0-1,1-1 1,-1 1-1,0 0 1,0 0 0,1 0-1,-1 0 1,0 0-1,0 0 1,0 0 0,0 0-1,0 0 1,0 0-1,-1 1 1,0 4 172,0 1 0,0-1 0,-1 0 0,0 0 0,0 0 0,0 0 0,-1 0 0,0 0 0,0-1 0,-5 7 0,-42 50 485,49-61-658,1 0 0,-1 0 1,1 0-1,-1 0 0,0 0 0,0 0 0,0 0 0,1 0 1,-1-1-1,0 1 0,0 0 0,0-1 0,0 1 0,0 0 1,0-1-1,0 0 0,0 1 0,-1-1 0,1 0 0,0 1 1,0-1-1,0 0 0,-3 0 0,4-1-34,-1 1 0,0-1 0,1 0 0,-1 0 0,0 0 0,1 0 0,-1 1 0,1-1 0,0 0 0,-1 0 0,1 0 0,0 0 0,-1 0 0,1 0 0,0 0 0,0-1 0,0 1 0,0 0 0,0 0 0,0-1 0,8-64-2523,71-237-10810,-49 192 12561,-5 42 3529,-20 62 1525,-2 9-1477,-1 21-365,-6 37-1084,-16 39 352,10-57-927,1 0 0,3 1 0,-1 44 0,6-86-749,1-1 0,0 1-1,0 0 1,0 0-1,0-1 1,0 1 0,0 0-1,0 0 1,0-1-1,0 1 1,0 0 0,0 0-1,1-1 1,-1 1-1,0 0 1,0-1 0,1 1-1,-1 0 1,0-1-1,1 1 1,-1 0 0,1-1-1,-1 1 1,1-1-1,-1 1 1,1-1 0,0 1-1,-1-1 1,1 1-1,-1-1 1,1 0 0,0 1-1,-1-1 1,1 0-1,0 0 1,0 1 0,-1-1-1,1 0 1,0 0-1,0 0 1,-1 0 0,1 0-1,0 0 1,0 0 0,-1 0-1,1 0 1,0 0-1,-1 0 1,1-1 0,0 1-1,0 0 1,-1 0-1,1-1 1,0 1 0,-1 0-1,2-2 1,3-1-44,0 1 1,0-2 0,0 1 0,0-1-1,-1 1 1,5-6 0,14-19-488,-18 20 424,0 1 0,1 0-1,0 0 1,0 0 0,14-10 0,-19 68 824,-12 88 183,11-138-894,0-1 0,1 1 0,-1-1 0,0 1 1,0-1-1,0 0 0,0 1 0,0-1 0,0 1 0,1-1 1,-1 1-1,0-1 0,0 1 0,0-1 0,1 0 1,-1 1-1,0-1 0,1 1 0,-1-1 0,0 0 1,1 0-1,-1 1 0,1-1 0,-1 0 0,1 1 0,-1-1 1,0 0-1,1 0 0,-1 0 0,1 0 0,-1 1 1,1-1-1,-1 0 0,1 0 0,-1 0 0,1 0 0,-1 0 1,1 0-1,-1 0 0,1 0 0,-1 0 0,1-1 1,-1 1-1,1 0 0,-1 0 0,0 0 0,1 0 0,-1-1 1,1 1-1,-1 0 0,1 0 0,-1-1 0,0 1 1,1 0-1,-1-1 0,0 1 0,1-1 0,-1 1 0,0-1 1,28-20 309,0-11-178,-21 22-162,0 1 0,1 0 0,1 1 0,-1-1 0,1 2 0,0-1 0,1 1 0,20-11 0,-29 18 16,-1 0 0,1 0 1,-1 1-1,1-1 0,-1 0 0,0 0 1,1 1-1,-1-1 0,0 0 0,1 1 1,-1-1-1,0 0 0,1 1 0,-1-1 0,0 1 1,1-1-1,-1 0 0,0 1 0,0-1 1,0 1-1,1-1 0,-1 1 0,0-1 1,0 1-1,0-1 0,0 1 0,0-1 1,0 1-1,0-1 0,0 0 0,0 1 1,0-1-1,0 1 0,0-1 0,0 1 1,-1-1-1,1 1 0,0-1 0,0 1 1,0-1-1,-1 0 0,1 1 0,-1 0 1,-6 26 69,0-11 34,1-3 176,1-1 1,1 1 0,-1 0-1,2 1 1,0-1 0,-2 23-1,7-37-255,-1 1-1,1-1 1,-1 1-1,1-1 0,-1 0 1,0 1-1,1-1 1,-1 0-1,0 0 1,1 0-1,-1 0 1,0 0-1,2-2 0,12-18-27,-13 17-166,1 0 0,-1 0 1,1 0-1,0 0 0,0 1 1,1-1-1,-1 1 0,1 0 1,-1 0-1,1 0 1,7-3-1,-11 30-5042,-2-20 4101,0 0 0,1-1 0,-1 1 0,-1 0 0,1 0 0,0-1 0,-6 6 0,-5 6-9685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48.936"/>
    </inkml:context>
    <inkml:brush xml:id="br0">
      <inkml:brushProperty name="width" value="0.025" units="cm"/>
      <inkml:brushProperty name="height" value="0.025" units="cm"/>
    </inkml:brush>
  </inkml:definitions>
  <inkml:trace contextRef="#ctx0" brushRef="#br0">257 215 3171,'0'0'5360,"14"-1"-4874,214-42 600,60-9-101,60 23-226,177-29 767,-516 56-1446,-5 2-23,0 0-1,0-1 1,0 1-1,0-1 0,0 0 1,0-1-1,0 1 0,0-1 1,0 1-1,0-1 1,-1 0-1,1 0 0,4-5 1,-14 3 519,-74 1-402,-1 2 0,1 5 0,-104 16 0,45-4-149,-994 92 706,1108-105-748,40-1-46,44-4 165,416-39 84,-149 8-180,318 4-65,-670 30 82,-51 10 0,2 0 54,-1051 101 505,1115-110-552,26-3-14,37-5-30,444-51-1586,191-27-179,-647 77 1770,-39 5 30,-9 1 13,-67 7 149,-56 14-84,-234 69 0,159-22-3404,152-49-1227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5:50.041"/>
    </inkml:context>
    <inkml:brush xml:id="br0">
      <inkml:brushProperty name="width" value="0.025" units="cm"/>
      <inkml:brushProperty name="height" value="0.025" units="cm"/>
    </inkml:brush>
  </inkml:definitions>
  <inkml:trace contextRef="#ctx0" brushRef="#br0">30 129 8168,'-4'0'-63,"-16"0"25,14 0 498,9-1 601,790-97 2104,-531 73-2129,-244 22-547,-34 1 389,-288 7-195,-335 48 0,625-51-646,6-2-11,1 1 0,-1 1-1,0 0 1,-14 5 0,39-3-83,13-2 66,442-12-997,-120 0 214,-269 6 731,-390 9 476,-165 24 997,443-24-1339,32-3-186,17 1-194,474 4-7629,-303-9 5944,-128 3 1755,2 0 356,-1-2 0,88-14 0,-136 9 1061,-27 3-250,-29 0-30,-186 5 177,-240 34-1,362-27-1863,16-7-1964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2.939"/>
    </inkml:context>
    <inkml:brush xml:id="br0">
      <inkml:brushProperty name="width" value="0.025" units="cm"/>
      <inkml:brushProperty name="height" value="0.025" units="cm"/>
    </inkml:brush>
  </inkml:definitions>
  <inkml:trace contextRef="#ctx0" brushRef="#br0">1 385 11787,'0'0'1671,"0"8"342,0-4-1909,0-1 1,0 0 0,0 0-1,1 0 1,0 0 0,-1 1-1,1-1 1,0 0 0,0 0-1,0-1 1,1 1 0,-1 0-1,1 0 1,0-1 0,0 1-1,0 0 1,0-1 0,0 0-1,0 0 1,0 1 0,1-1-1,-1 0 1,1-1-1,0 1 1,-1 0 0,1-1-1,0 0 1,0 0 0,0 1-1,0-2 1,0 1 0,0 0-1,0-1 1,1 1 0,-1-1-1,0 0 1,5 0 0,1 0-446,0-1 1,-1 1-1,1-2 1,0 1 0,-1-1-1,1 0 1,-1-1-1,0 0 1,0 0 0,0-1-1,0 0 1,-1 0-1,1-1 1,-1 0-1,0 0 1,0-1 0,-1 0-1,0 0 1,0 0-1,5-8 1,-6 8 472,-1-1-1,0 1 1,-1-1 0,1 0 0,-1 0-1,-1 0 1,1-1 0,2-14 0,-5 2 2770,-9 21-230,-12 29-1109,16-19-1372,1-1 0,0 1 0,1 0 0,0 0-1,1 0 1,0 0 0,0 14 0,2-24-183,0-1 0,0 1 0,1-1 0,-1 0 0,0 1 0,0-1 1,1 0-1,-1 1 0,0-1 0,0 0 0,1 0 0,-1 1 0,0-1 0,1 0 0,-1 0 0,1 1 0,-1-1 0,0 0 1,1 0-1,-1 0 0,1 0 0,-1 0 0,0 0 0,1 0 0,-1 0 0,1 0 0,-1 0 0,0 0 0,1 0 0,-1 0 0,1 0 1,-1 0-1,0 0 0,1 0 0,-1 0 0,1 0 0,-1-1 0,1 1 0,18-7 499,-10 1-355,0 0-1,0-1 1,-1 0-1,0-1 1,7-8 0,-7 6-337,1 2 0,0-1 1,18-12-1,-27 20 122,1 1 1,-1 0 0,1-1-1,-1 1 1,0 0-1,1-1 1,-1 1-1,1 0 1,-1-1-1,1 1 1,0 0-1,-1 0 1,1 0-1,-1 0 1,1 0 0,-1 0-1,1 0 1,-1 0-1,1 0 1,0 0-1,-1 0 1,1 0-1,-1 0 1,1 0-1,-1 0 1,1 0-1,-1 0 1,1 1 0,-1-1-1,1 0 1,-1 1-1,1-1 1,-1 0-1,1 1 1,-1-1-1,1 0 1,-1 1-1,1 0 1,8 24-1215,-9-23 1132,0 0-1,0 0 1,0-1-1,0 1 1,1 0 0,-1 0-1,1-1 1,-1 1-1,1 0 1,-1-1 0,1 1-1,0 0 1,0-1-1,0 1 1,0-1-1,0 0 1,1 1 0,-1-1-1,0 0 1,0 1-1,1-1 1,-1 0-1,1 0 1,-1 0 0,1-1-1,2 2 1,1-2 95,-1-1 1,1 0-1,0-1 1,0 1-1,-1-1 1,1 1 0,-1-2-1,1 1 1,-1 0-1,0-1 1,0 0-1,0 0 1,0 0-1,-1 0 1,1 0 0,-1-1-1,0 0 1,4-5-1,10-12-296,25-44 1,-41 63 305,13-21 346,-1-1 0,-1 0 1,-1-1-1,-1-1 0,-1 1 0,-1-1 1,8-52-1,-19 91 318,1-1 0,-2 0 0,-6 18 0,-9 27-413,14-35 49,0 1 0,2-1 0,0 1 0,2 0 0,0 0 0,5 36 0,2-40-265,-1-26-5,-6-32 20,-7 16 19,-2-17 342,49 39-536,-9 2-1245,-17 0-225,-1-1 0,0 0 0,1-1 0,-1 0 1,0 0-1,1-2 0,22-7 0,-10-2-3378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46:32.324"/>
    </inkml:context>
    <inkml:brush xml:id="br0">
      <inkml:brushProperty name="width" value="0.025" units="cm"/>
      <inkml:brushProperty name="height" value="0.025" units="cm"/>
    </inkml:brush>
  </inkml:definitions>
  <inkml:trace contextRef="#ctx0" brushRef="#br0">1 105 7239,'0'0'59,"10"-3"-17,33-13-13,0 3 0,2 1-1,-1 2 1,1 2-1,0 3 1,1 1 0,-1 2-1,1 2 1,0 2 0,62 11-1,-80-7-15,61 14 25,2-4 1,143 7-1,1103-73 2211,-1241 44-2250,217-15 572,281-14 46,2 48-551,302 38 181,0-31 134,-694-17-283,900-2 660,-531-8-656,-153 4-91,-288 1 7,828-2-10,-857 6-11,705 11 38,-435-15-43,396 4 27,-683 3 4,-1 4 1,0 3-1,-1 4 1,98 31-1,-168-42 15,1-2 0,1 0 0,-1-1-1,22 1 1,-31-3-192,0 0 0,0 0 0,1-1-1,-1 0 1,0 0 0,0 0 0,0-1 0,0 0-1,0 0 1,0-1 0,0 0 0,-1 0 0,7-4 0,17-21-3546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2:35.473"/>
    </inkml:context>
    <inkml:brush xml:id="br0">
      <inkml:brushProperty name="width" value="0.025" units="cm"/>
      <inkml:brushProperty name="height" value="0.025" units="cm"/>
    </inkml:brush>
  </inkml:definitions>
  <inkml:trace contextRef="#ctx0" brushRef="#br0">30 60 18236,'-29'-37'1714,"33"34"-1714,6-1-11,1 0 0,0 1 1,0 0-1,0 1 0,1 0 1,-1 1-1,1 1 0,-1-1 1,0 2-1,1-1 0,0 2 11,20-2-4,112 7 28,-1 5-1,9 8-23,85 9-8,4-8-27,108-9 35,-163-13 27,184 24-27,106 28 36,85-17-36,-95-6 320,-308-9-273,-114-13 79</inkml:trace>
  <inkml:trace contextRef="#ctx0" brushRef="#br0" timeOffset="1104.82">5157 258 18332,'0'0'703,"3"-1"-198,9-2-545,1 0 0,-1 1 0,0 1 0,1 0 0,-1 1 0,1 0 0,-1 1 0,1 0 0,8 3 40,188 44-167,-70-28 132,2-6 0,0-7-1,3-5 36,33 2-14,726 3-14,135-10 35,-486 24 15,1660 10 168,-1622-48-134,133 31-56,-611-7 26,110 9-6,1-10 1,0-9-1,37-14-20,-139 5 542,0 4 0,0 7-1,65 8-541,-157-3-277,-5 0-198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6:33.760"/>
    </inkml:context>
    <inkml:brush xml:id="br0">
      <inkml:brushProperty name="width" value="0.025" units="cm"/>
      <inkml:brushProperty name="height" value="0.025" units="cm"/>
    </inkml:brush>
  </inkml:definitions>
  <inkml:trace contextRef="#ctx0" brushRef="#br0">90 8 16275,'-89'17'3356,"88"-17"-3251,1 0-9,0 0 48,0 0 23,0 0-14,0 0-5,0 0-68,10-1 104,15-2-33,27-6-84,0 3-1,0 2 0,0 2 0,0 3 0,27 4-66,43 11 59,0-6-1,1-5 1,107-10-59,-108-2 15,-1 5 1,52 9-16,623 83-24,33-69 24,-111 21 16,206-83-39,-424 6 54,167 21-31,330 55 0,237-42 0,-925 14 8,-154-3 5,0-6 0,0-7 1,138-22-14,0-16 1621,-96 23-2417,-188 20 67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6:50.478"/>
    </inkml:context>
    <inkml:brush xml:id="br0">
      <inkml:brushProperty name="width" value="0.025" units="cm"/>
      <inkml:brushProperty name="height" value="0.025" units="cm"/>
    </inkml:brush>
  </inkml:definitions>
  <inkml:trace contextRef="#ctx0" brushRef="#br0">157 91 11186,'-107'-68'6731,"64"46"-4186,36 21-823,26 9-1463,11 0-288,0 0-1,1-3 1,0 0-1,-1-2 1,31-1 29,-3 1-19,169 17-2,200 7 26,534-58 92,337 1-76,-1119 40 7,124 25-28,-122-11-264,113-3 264,256-44-357,-57-1 392,-245 41 46,-186-9 46,1-3 0,0-2 0,0-3 0,0-3 0,31-7-127,-26-11 2232,-67 21-1822,-1 0-94,0 0-57,-14-15-853,-18-4-641,25 14-293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6:53.043"/>
    </inkml:context>
    <inkml:brush xml:id="br0">
      <inkml:brushProperty name="width" value="0.025" units="cm"/>
      <inkml:brushProperty name="height" value="0.025" units="cm"/>
    </inkml:brush>
  </inkml:definitions>
  <inkml:trace contextRef="#ctx0" brushRef="#br0">19 365 15963,'-18'-47'2509,"17"45"-2565,1 2-80,10-12-152,59-79 320,-67 56 235,-3 18 2345,11 7-2386,46-16-222,487-4-28,-108 22 48,503-29-44,-555 4 30,2 17 0,47 17-10,154 13 21,-40 43-4,-124-55 199,-334-16 2227,-87 13-2289,-1 1 8,0 0-23,0 0-71,0 0-40,0 0-34,0 0-6,0 0-26,0 0-80,0 0-108,0 0-155,0 0-135,0 0-227,0 0-113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7:06.156"/>
    </inkml:context>
    <inkml:brush xml:id="br0">
      <inkml:brushProperty name="width" value="0.025" units="cm"/>
      <inkml:brushProperty name="height" value="0.025" units="cm"/>
    </inkml:brush>
  </inkml:definitions>
  <inkml:trace contextRef="#ctx0" brushRef="#br0">0 121 16780,'51'-2'3040,"696"36"-3045,-69-11 10,-245-16 27,408 2 4,247-52-36,-931 36-7,-1 6-1,1 7 1,101 20 7,-73-2 0,1-9 1,0-7 0,1-9-1,524-41 32,-413 12-30,-1-13 0,43-23-2,-275 53 157,-1 2-1,2 4 1,-1 2 0,1 4-1,6 2-156,23 0 440,-74 0-1099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8:00.862"/>
    </inkml:context>
    <inkml:brush xml:id="br0">
      <inkml:brushProperty name="width" value="0.025" units="cm"/>
      <inkml:brushProperty name="height" value="0.025" units="cm"/>
    </inkml:brush>
  </inkml:definitions>
  <inkml:trace contextRef="#ctx0" brushRef="#br0">2811 156 22909,'-103'-50'-1783,"33"26"1705,0 3-1,-1 3 1,-1 3 0,0 3-1,-1 4 1,0 2 0,-1 4-1,1 3 1,-7 4 78,43-5 7,-64-2 135,-1 5-1,2 3 0,-1 6 1,1 3-1,1 5 1,-28 12-142,44-3 2,1 3 1,2 4-1,1 3 0,3 4 1,1 3-1,2 3 1,-38 36-3,63-48 8,2 3 0,2 2-1,2 1 1,1 3 0,3 1 0,2 1 0,2 3 0,2 0 0,1 5-8,1 11-15,3 1 0,3 1 1,3 1-1,3 1 1,4 0-1,2 2 1,4-1-1,2 1 1,4 0-1,4 0 1,7 50 14,-3-79-1,3 0 1,1 0 0,2-2 0,2 1-1,2-1 1,2-1 0,1-1 0,2-1-1,2-1 1,2 0 0,1-2 0,2-1-1,1-1 1,2-2 0,1-1 0,1-1 0,6 1 0,1 0-73,2-2 1,0-2-1,2-1 1,1-3 0,1-1-1,1-3 1,1-1 0,0-3-1,1-2 1,1-2-1,47 4 73,12-12-73,1-6 0,-1-4 0,-1-4 0,0-6 0,-1-4 0,-1-5 0,-1-4 0,-1-5 0,83-41 73,-73 29-32,-1-4 0,-3-5 1,-2-5-1,-3-5 0,79-65 32,-101 64 3,-3-3 0,-3-3 0,-4-4 0,-3-3 0,-4-2 0,19-36-3,-53 70 177,-1-1 1,-3-2 0,-3 0 0,-1-2 0,-3-1 0,-2-1 0,-3 0 0,-2-2 0,-2 1 0,3-57-178,-18 75 84,-2 0 0,-2 1 1,-1 0-1,-2 0 1,-1 0-1,-3 2 0,0-1 1,-2 2-1,-2 0 1,-1 1-1,-1 1 0,-2 0 1,-2 2-1,-17-17-84,21 18-53,-2 0 0,-1 2 1,-1 1-1,-1 1 0,-2 1 0,0 1 0,-2 2 0,0 0 0,-1 2 1,-1 2-1,-9-4 53,-74-12-444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8:21.894"/>
    </inkml:context>
    <inkml:brush xml:id="br0">
      <inkml:brushProperty name="width" value="0.025" units="cm"/>
      <inkml:brushProperty name="height" value="0.025" units="cm"/>
    </inkml:brush>
  </inkml:definitions>
  <inkml:trace contextRef="#ctx0" brushRef="#br0">2 268 7042,'9'-15'-713</inkml:trace>
  <inkml:trace contextRef="#ctx0" brushRef="#br0" timeOffset="729.902">1 199 10314,'0'0'362,"0"-14"252,21-62 1027,4 19 3029,-25 55-3660,0 2-261,0 0-175,0 0-194,0 0-135,0 0-116,4 0-73,163-23 19,-142 16-68,0 1 0,1 1 0,-1 1-1,1 1 1,0 2 0,0 0 0,0 2 0,13 2-7,32 7 37,23 5-6,0-4-1,86-3-30,-48-15-1,-81 2 6,0 3-1,0 1 0,1 3 0,43 8-4,39 16-1,-24-3 25,2-5 0,-1-5 0,27-3-24,460-23 40,115-32-10,-475 43 242,-1 11 1,65 18-273,-208-18-15,53 9-245,-87-5 42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8:35.253"/>
    </inkml:context>
    <inkml:brush xml:id="br0">
      <inkml:brushProperty name="width" value="0.025" units="cm"/>
      <inkml:brushProperty name="height" value="0.025" units="cm"/>
    </inkml:brush>
  </inkml:definitions>
  <inkml:trace contextRef="#ctx0" brushRef="#br0">0 658 20188,'160'-59'-1645,"82"-7"-46,126-14 1691,-296 67 0,1 4 0,0 2 0,1 4 0,0 3 0,31 6 0,76 4 10,1-8 1,-1-8 0,99-19-11,639-75 104,-395 33 116,59 20-220,-177 29 72,705-47 28,595-45-52,-910 121 301,-694-7-190,1043 13 2356,-1041-11-2514,-63-1-201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38:41.839"/>
    </inkml:context>
    <inkml:brush xml:id="br0">
      <inkml:brushProperty name="width" value="0.025" units="cm"/>
      <inkml:brushProperty name="height" value="0.025" units="cm"/>
    </inkml:brush>
  </inkml:definitions>
  <inkml:trace contextRef="#ctx0" brushRef="#br0">3 174 15131,'-2'-27'2933,"18"-5"-3195,-13 27 484,7-3-146,20 4 17,0 1 0,0 2-1,0 1 1,1 1 0,18 4-93,33 0 17,329-26 59,-89-1-110,693 40 522,115 28-383,226-69 463,-708 7-125,1020-46-243,-1415 51-119,495-3 179,729 97-81,-1319-80-160,179 6 54,142 29-73,-309-18 898,1-7-1,51-7-897,40-25 722,-250 18-1253,-12 1-281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3.268"/>
    </inkml:context>
    <inkml:brush xml:id="br0">
      <inkml:brushProperty name="width" value="0.025" units="cm"/>
      <inkml:brushProperty name="height" value="0.025" units="cm"/>
    </inkml:brush>
  </inkml:definitions>
  <inkml:trace contextRef="#ctx0" brushRef="#br0">93 4 4773,'0'0'13938,"-10"8"-13030,3-3-731,1 0 0,-1 1 0,1 0 0,0 1 0,0-1 0,1 1 0,0 0 0,0 0 0,1 1 0,0 0 0,0-1 0,0 1 0,1 1 0,1-1 0,-1 0 0,1 1 1,-1 17-1,3-25-169,0 0 0,0 0 0,0 0 0,0 0 0,0 0 0,0 0 0,1 0 0,-1 0 0,0 0 0,1 0 0,-1 0 0,1 0 0,-1 0 0,1 0 0,-1 0 0,1 0 0,0 0 0,-1-1 0,1 1 0,0 0 0,0 0 0,0-1 0,-1 1 0,1-1 0,0 1 0,2 0 0,-1 0 55,1 0 0,0 0 1,0-1-1,0 1 0,0-1 0,0 0 0,0 0 0,0 0 0,5-1 1,0 0 151,0 0 1,-1-1-1,1 0 1,-1-1 0,0 1-1,0-2 1,9-4 0,-8 2-60,1-1 0,-1 0 1,-1-1-1,1 0 0,-1 0 1,0 0-1,9-17 0,-15 24-149,0-1-1,0 0 1,1 0-1,-1 0 1,-1 0-1,1 0 1,0 0-1,0 0 1,-1 0-1,1 0 1,-1 0-1,0 0 0,0 0 1,1 0-1,-1-1 1,-1 1-1,1 0 1,0 0-1,0 0 1,-1 0-1,1 0 1,-1 0-1,0 0 1,0 0-1,0 0 1,0 0-1,0 0 0,0 0 1,0 1-1,0-1 1,-1 0-1,1 1 1,-1-1-1,1 1 1,-1-1-1,0 1 1,1 0-1,-1 0 1,0 0-1,0 0 1,0 0-1,0 0 0,0 0 1,0 1-1,-2-2 1,-3 1-262,1-1-1,0 1 1,0 0 0,-1 0-1,1 1 1,-9 0 0,13 0-201,0 0 0,0 0 0,0 1 0,0-1 0,0 0 0,0 1 0,0 0 0,0-1 0,1 1 0,-1 0 0,0 0 0,0 0 0,1 0 0,-3 2 0,-1 3-5801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40:39.138"/>
    </inkml:context>
    <inkml:brush xml:id="br0">
      <inkml:brushProperty name="width" value="0.025" units="cm"/>
      <inkml:brushProperty name="height" value="0.025" units="cm"/>
    </inkml:brush>
  </inkml:definitions>
  <inkml:trace contextRef="#ctx0" brushRef="#br0">432 1306 15155,'-15'-2'2924,"-17"-7"-2380,24 7-194,8 2-86,0 1-186,0-1 0,1 1 0,-1-1 0,0 1 0,0-1 0,0 1 0,1-1 0,-1 1 0,0-1 0,0 1 0,0-1 0,0 1 0,0-1 0,0 1 0,0-1-1,0 1 1,0-1 0,0 1 0,0-1 0,-1 1 0,1-1 0,0 1 0,0-1 0,0 1 0,-1-1 0,1 1 0,0-1 0,0 1 0,-1-1 0,1 1 0,0-1-1,-1 0 1,1 1 0,-1-1 0,1 0 0,-1 1 0,1-1 0,0 0 0,-1 0 0,1 1 0,-1-1 0,1 0 0,-1 0-78,120 33-26,208-15-28,-276-16 39,-1-2 0,1-2 0,0-2 0,0-2 0,-1-3-1,26-8 16,-27 7 9,-4 4 4,0 2 0,1 1-1,-1 3 1,30 4-13,51 0 15,208-20-10,-146 5 6,142 11-11,-107 5-24,83-13 24,225 19-14,440-4 44,-439-3-24,444 13-19,-671-21-3,-106 4 31,-1-9-1,47-14-14,-203 15 37,-27 4-101,-22 3-331,43-3 413,119 21 89,-64 1 37,155-58-148,-155 28 4,433-70 7,-351 54 54,1 7 0,1 8 1,14 8-62,311 16 40,-478-11-40,14 1 6,0-2-1,0-2 0,0 0 0,0-3 1,-1-1-1,26-9-5,141-64 36,-196 74-30,-1 1 0,1-2 0,-1 1 0,-1-1 0,1 1 0,-1-1-1,0-1 1,-1 1 0,0 0 0,0-1 0,0 0 0,-1 1 0,0-1 0,-1 0 0,0 0 0,0 0 0,-1 0 0,0-1 0,0 1 0,-1 0 0,0 0 0,0 0 0,-1 0 0,-1-4-6,-2-1 63,-1 0 1,-1 0-1,0 0 1,-1 1-1,0 0 0,-1 0 1,0 1-1,-1 0 1,0 1-1,-1 0 1,0 0-1,-9-5-63,-4-6 156,-17-11-204,-2 1 0,-1 3 0,-2 1 0,-20-8 48,11 14-16,-1 2 0,0 3 0,-1 2 0,-1 3-1,0 2 1,-1 3 0,0 2 0,1 3 0,-1 2 0,-24 5 16,35-5-10,-228 8-708,60 0 262,1-9-1,-159-22 457,-406-85-18,-745-54 100,701 94 498,335 55-279,-244-14-515,510 17 204,0 11-1,0 9 1,0 10 0,-135 33 10,-614 83-104,789-99 112,3 8 0,-86 37-8,204-62 30,2 3 0,1 2 0,1 2 1,1 4-1,2 1 0,-41 34-30,87-59-4,0 0-1,1 1 0,0 0 1,1 0-1,-1 1 1,2 0-1,0 0 1,0 0-1,1 1 0,0 0 1,1 0-1,0 0 1,0 0-1,2 1 1,-1 0-1,1-1 0,1 1 1,0 0-1,1 0 1,0 0-1,1 0 1,1 4 4,1 3-24,0-1 0,2 0 0,0-1 1,0 1-1,2-1 0,0 0 1,1-1-1,1 1 0,0-2 1,2 1-1,-1-1 0,2-1 1,0 0-1,3 1 24,19 13-106,1-3-1,1 0 1,1-3 0,1-1 0,1-2-1,1-1 1,1-2 0,0-2-1,1-2 1,0-2 0,1-1-1,0-3 1,0-1 0,2-2 106,70 6-254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41:02.834"/>
    </inkml:context>
    <inkml:brush xml:id="br0">
      <inkml:brushProperty name="width" value="0.025" units="cm"/>
      <inkml:brushProperty name="height" value="0.025" units="cm"/>
    </inkml:brush>
  </inkml:definitions>
  <inkml:trace contextRef="#ctx0" brushRef="#br0">9901 431 9514,'-3'-11'-1398,"-11"-29"-3610,-7 16 9446,3 13-3887,1 1 1,-1 1-1,0 0 1,-1 1-1,0 1 1,0 1 0,-1 1-1,0 1 1,0 0-1,0 2 1,0 0-1,-8 1-551,-13-4 2045,-304-46 1332,238 38-3122,0 4 0,0 5 0,0 5 0,-46 9-255,-127 0-68,121-19 145,0-6 1,-134-31-78,32 4 109,-267-19 446,329 46-581,-78-6 69,-162 13-43,128 24-17,-15 15 17,199-15-3,-254 22 39,174-26-28,-110 25-8,19-4 151,-94-9-151,231-12 115,2 6 0,-43 16-115,-4-5-10,0-9-1,-54-7 11,-77 5 21,-233 1-25,230-20 56,-7 15-52,-14-21 72,314 5-13,24-2-41,-1 1-1,0 2 1,0 0 0,0 2 0,0 0-1,0 2 1,1 0 0,-1 2 0,1 1-1,0 0 1,0 2 0,1 1 0,0 0-1,1 2 1,0 0 0,0 2-1,-14 11-17,26-11-4,1 0-1,1 1 0,0 0 0,1 0 0,0 0 1,1 1-1,1 0 0,0 0 0,1 0 0,0 1 0,2-1 1,0 1-1,0-1 0,2 1 0,0-1 0,0 1 1,2-1-1,0 0 0,2 7 5,0 16 22,2 3-24,3 1-1,1-2 1,2 1 0,1-2-1,3 0 1,1-1 0,1 0-1,13 14 3,-17-27-18,0 0-1,2-2 1,1 0-1,1-1 1,1-1-1,0-1 0,2 0 1,0-2-1,2 0 1,-1-2-1,2-1 0,0-1 1,1-1-1,1-1 1,2 0 18,92 24-102,1-5-1,2-6 1,0-5 0,1-6 0,73-2 102,-6 3 3,624 37-31,96-59-14,-326 43 73,247 4-745,-756-39 639,406 0-196,243-40 271,141-91-382,-647 94 590,0 10-1,2 10 1,28 8-208,199 5-75,48-24 75,-297 11-97,-2-8-1,0-9 0,-3-8 1,98-38 97,120-52 78,-391 125-77,0-1 1,0-1-1,-1 0 0,0-2 0,0 0 0,-1-2 0,-1 0 0,0-1 1,0-1-1,-2-1 0,1 0 0,-2-2 0,0 1 0,0-3-1,-13 12 9,1 0 0,-1-1-1,0 1 1,-1-1-1,0 1 1,0-1 0,-1 0-1,1 0 1,-2 0-1,1 0 1,-1 0 0,0 0-1,-1 0 1,0 0-1,0 0 1,-1 1 0,0-1-1,0 0 1,-1 1-1,0-1 1,0 1 0,-1 0-1,-1-2-8,-11-18 205,-1 1-1,-1 1 1,-1 1-1,-1 0 1,-10-7-205,-20-17-31,-2 2 1,-1 3 0,-3 2 0,-1 3 0,-2 2 0,-1 2 0,-20-5 30,36 16 35,-1 2 0,-1 2 0,-1 2 0,0 2 0,-1 2-1,-1 2 1,0 3 0,0 1 0,-1 3 0,-26 1-35,-54 12-358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44:17.609"/>
    </inkml:context>
    <inkml:brush xml:id="br0">
      <inkml:brushProperty name="width" value="0.025" units="cm"/>
      <inkml:brushProperty name="height" value="0.025" units="cm"/>
    </inkml:brush>
  </inkml:definitions>
  <inkml:trace contextRef="#ctx0" brushRef="#br0">2045 42 10242,'-101'-6'2825,"-124"-4"-1837,61 9-1110,92-1 1952,0 2 1,1 4-1,-1 2 0,-51 13-1830,-168 19 136,227-35 141,-1 4 1,1 2-1,0 3 0,-49 17-277,-145 73 2057,243-93-2009,1 0 0,1 0 0,-1 1-1,2 1 1,-1 0 0,1 1 0,1 0 0,0 1 0,-3 5-48,-79 89-38,92-98 22,-1 0-1,2 0 0,-1 0 1,1 0-1,1 0 0,0 0 0,0 0 1,0-1-1,1 1 0,1 0 1,0-1-1,0 1 0,0-1 1,1 0-1,0 0 0,1 0 0,0 0 1,0-1-1,0 0 0,1 0 1,0-1-1,1 1 0,-1-1 1,1 0-1,4 2 17,11 12 1,1-1 0,0 0 0,2-2 1,0 0-1,17 6-1,-12-5-77,14 4 23,1-2-1,1-1 0,1-3 1,1-2-1,0-2 0,0-2 1,8-1 54,-46-7-3,169 36 1,-51-10-46,1-5 0,71 2 48,21-21-61,97-14 61,-142 3-8,450-1-17,-366-2-19,-2-11-1,7-12 45,0 1-109,-109 22 108,0 8 0,1 7 0,16 8 1,20 0-951,128-11 951,-197-8-555,-1-6 0,98-23 555,-172 24-6,0-1 1,-1-3 0,-1-2-1,-1-2 1,0-2 0,-1-2 0,-2-2-1,16-13 6,-43 27-6,-1 0-1,0-1 1,0-1-1,-2-1 1,1 0-1,-2 0 1,0-1-1,0-2 7,-10 14-1,-1-1-1,1 0 0,-1 1 1,0-1-1,0 0 1,0 0-1,-1 0 0,1 0 1,-1 0-1,0 0 0,0 0 1,0 0-1,-1 1 1,1-1-1,-1 0 0,0 0 1,0 0-1,0 0 0,-1 1 1,0-1-1,1 1 1,-1-1-1,0 1 0,-1-1 1,1 1-1,0 0 0,-1 0 1,0 0-1,0 0 2,-94-74-35,4 25-35,-3 4 1,-1 4 0,-59-16 69,23 16 30,-2 6 0,-1 6 1,-1 6-1,-2 6 1,0 6-1,-61 4-30,-854 2 16,-20-1 2,854 1-280,114 6 364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44:34.861"/>
    </inkml:context>
    <inkml:brush xml:id="br0">
      <inkml:brushProperty name="width" value="0.025" units="cm"/>
      <inkml:brushProperty name="height" value="0.025" units="cm"/>
    </inkml:brush>
  </inkml:definitions>
  <inkml:trace contextRef="#ctx0" brushRef="#br0">1 135 16155,'2'-2'4124,"10"-9"-3955,162-37-189,-144 38 24,1 0 0,0 2 0,1 1 0,-1 2 0,1 1 0,0 1 0,0 2 0,26 2-4,39 11 1,7 1 9,0-4 1,1-5-1,18-4-10,367-65 781,-281 77 1942,-142-3-2539,64-6-1022,-82-9-131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45:48.928"/>
    </inkml:context>
    <inkml:brush xml:id="br0">
      <inkml:brushProperty name="width" value="0.025" units="cm"/>
      <inkml:brushProperty name="height" value="0.025" units="cm"/>
    </inkml:brush>
  </inkml:definitions>
  <inkml:trace contextRef="#ctx0" brushRef="#br0">4 239 14891,'-3'4'5614,"65"9"-5264,121-14 190,261 30-466,-177-6-66,1-12 0,36-13-8,235-8 8,-212-14 16,123 16-24,-185 2 7,-146 0 0,1 5 0,97 14-7,340 30-11,-288-10 30,-204-21-16,0-2-1,1-4 1,0-3 0,40-3-3,172-8 0,-163 8 63,0-5 0,26-8-63,-69-1 439,-70 14-310,-2 0 123,0 0 201,-12-15 2591,-28-13-3256,32 23-339,8 5-385,0 0-453,0 0-270</inkml:trace>
  <inkml:trace contextRef="#ctx0" brushRef="#br0" timeOffset="4678.281">6796 248 17780,'-3'-7'107,"1"-1"0,-1 1 0,2-1 0,-1 0 0,1 1 0,0-1 0,0 0 0,1 0 0,0 0 0,1 0 0,0 1 0,0-1-1,0 0 1,3-6-107,11-43 1443,-15 55-877,153 21 265,-131-17-840,0 0 0,0-2 1,1-1-1,-1 0 0,0-2 1,0-1-1,0 0 0,13-6 9,-18 4 2,1 0 0,0 0 0,0 2 0,0 0 0,0 1-1,1 1 1,0 1 0,11 0-2,122 5 7,0-7 1,52-11-8,-33 0 12,1 8 1,17 8-13,208 30 13,-392-32-13,93 1 6,0 3-1,0 5 0,39 11-5,-10 1-2,1-6-1,10-5 3,60 6-1,446 53-15,138-63 40,-754-5-105,-1 0 1,0 2-1,-1 1 0,1 1 1,-1 1-1,0 1 0,0 2 1,-1 0-1,12 7 81,-1 3-835</inkml:trace>
  <inkml:trace contextRef="#ctx0" brushRef="#br0" timeOffset="61662.102">7150 122 8210,'-92'-3'6609,"90"3"-6046,2 0-304,22 9 1356,8-1-1571,-22-6 66,5-1 736,122 5 472,126 29-1154,103 0-162,222-49 158,24 42-49,-326-21-119,91-16 8,137-1 44,-140 7 336,-346 3-305,-1-1-1,1-1 1,-1-1 0,0-2-1,0 0 1,0-2 0,-1-1-1,0 0 1,0-2 0,-1-1 0,2-2-75,-23 12 66,0 0 0,-1-1 1,1 1-1,-1-1 1,0 1-1,1-1 0,-1 1 1,0-1-1,0 1 0,0-1 1,0 0-1,0 0 1,0 0-1,-1 0 0,1 1 1,-1-1-1,1 0 1,-1 0-1,0 0 0,0 0 1,1 0-1,-1 0 1,-1 0-1,1 0 0,0 0 1,0 0-1,-1 0 1,0-1-67,1 1 262,-10-25 1371,28 5-4751,20-1 1805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49:30.408"/>
    </inkml:context>
    <inkml:brush xml:id="br0">
      <inkml:brushProperty name="width" value="0.025" units="cm"/>
      <inkml:brushProperty name="height" value="0.025" units="cm"/>
    </inkml:brush>
  </inkml:definitions>
  <inkml:trace contextRef="#ctx0" brushRef="#br0">1 67 8938,'70'-29'1315,"-55"19"4457,12 4-4938,-13 5 615,7 8 1653,37 1-1860,-26-10-1210,-18 5-15,73 28-76,188-11 30,-157-33 62,69 1 37,25 20-13,-181-5-57,136 0 8,-44-7 24,7-5-32,45-16 27,102 6 130,-8-1-141,214 38 379,-440-19-156,0 2 0,0 2 0,0 2 0,34 8-239,17 7-33,0-5-1,90 4 34,30 1-101,181-2 118,-146-13-18,22 2 12,-226-8 0,-1-2 0,1-2 1,-1-2-1,39-11-11,22 0 95,67-5-101,-100 16 46,-3 13-40,75-11 210,-142 5-1380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0:04.086"/>
    </inkml:context>
    <inkml:brush xml:id="br0">
      <inkml:brushProperty name="width" value="0.025" units="cm"/>
      <inkml:brushProperty name="height" value="0.025" units="cm"/>
    </inkml:brush>
  </inkml:definitions>
  <inkml:trace contextRef="#ctx0" brushRef="#br0">54 91 10810,'-27'-2'890,"1"0"4504,26 2-4595,0 0-260,3 0-318,207 6 17,8 0-25,137-49 738,16-1-854,-177 41-37,5-6-24,-60 39 1189,123-9-2094,-235-21 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49:04.312"/>
    </inkml:context>
    <inkml:brush xml:id="br0">
      <inkml:brushProperty name="width" value="0.025" units="cm"/>
      <inkml:brushProperty name="height" value="0.025" units="cm"/>
    </inkml:brush>
  </inkml:definitions>
  <inkml:trace contextRef="#ctx0" brushRef="#br0">10342 889 9386,'-27'-16'6411,"25"15"-6377,-18-22 4705,23 22-4739,0-1 0,0 1 0,0-1 0,0 1 0,0 0 0,0 0 0,0 1 1,0-1-1,0 1 0,1-1 0,-1 1 0,0 0 0,0 0 0,1 1 0,-1-1 0,0 1 1,0-1-1,0 1 0,0 0 0,0 0 0,3 1 0,17 3-2,216 22-60,54 11 54,-38-29 331,244-25-323,97 3 205,123 19-188,-62-5-33,-222-7 7,656 5 20,-227-8 0,-195 12-8,386 23-3,-739-12-453,1-13 1,16-16 452,-9-16 129,437-30 349,-750 60-473,58 0 16,0-3 0,-1-4 0,0-2 0,65-19-21,-72 11 84,-1-3 0,-1-2 0,-1-2-1,35-23-83,-78 39 3,-4 4-2,-1-1 0,0 0 1,0 0-1,0-1 0,-1 0 0,0-1 0,0 0 0,-1 0 0,0-1 0,0 0 0,-1 0 0,-1-1 0,1 0 0,-2 0 0,4-7-1,-8 12 25,-1 0 0,1-1-1,-1 1 1,0 0 0,0-1 0,-1 1 0,0 0 0,0 0-1,0-1 1,0 1 0,-1 0 0,0 0 0,0 0 0,0 1 0,0-1-1,-1 0 1,0 1 0,0 0 0,0-1 0,-1 1 0,1 0-1,-1 1 1,-3-3-25,-102-75 165,43 48-149,-2 4 1,-1 2-1,0 3 1,-2 3-1,-1 4 1,-65-8-17,35 11-37,0 4 1,-1 5 0,0 4-1,-82 11 37,-361 50-2415,420-51 2372,0-6 1,1-5-1,-1-6 0,-8-7 43,-773-60 815,698 65-909,0 9-1,-50 12 95,-266 8 217,-107 2-179,211-21 21,188-4-68,-88 16 9,-293 38-979,382-38 927,1-10-1,-120-19 53,88-12 334,39 2 479,-169 4-813,-148 44 413,417-11-407,36-5 4,1 4 1,1 4 0,-21 9-11,-182 92-48,-286 160-1095,571-272 1165,1 0 0,-1 0 0,1 0 0,0 0 0,-1 0 0,1 1 0,0-1 0,0 1 0,0 0 0,1 0 0,-1 0 0,1 0 0,0 0 0,-1 1 0,1-1 0,1 1 0,-1-1 0,1 1 1,-1 1-23,-4 6-4,-66 107 57,49-82-48,-24 59-10,45-88-7,0 0 0,1 1 1,-1-1-1,2 1 0,-1-1 1,1 1-1,0-1 0,0 1 0,1-1 1,0 1-1,1-1 0,-1 1 1,1-1-1,1 0 0,-1 0 0,1 0 1,1 0-1,-1 0 0,1-1 12,30 44-84</inkml:trace>
  <inkml:trace contextRef="#ctx0" brushRef="#br0" timeOffset="71947.045">64 918 13147,'0'0'857,"0"0"-310,0 0-203,0 0-128,5-1-32,23-3-161,1 1-1,-1 1 1,1 1 0,0 2-1,-1 1 1,1 1 0,-1 1-1,8 4-22,43 4 59,21-6-13,0-5 0,0-3 0,93-16-46,-148 14 42,602-34 3631,28 19-3393,-69 19-58,59 27-84,-140-5-158,-388-10 19,95 8 12,0-10-1,47-11-10,-87-7 16,-1 9 0,27 10-16,102 12 0,316-21 0,230-22 2,-527 9 3,-105 5-4,124-23-1,-191 1 0,-1-9 0,7-9 0,-167 45 1,17-5 16,-1 0 1,1-2-1,-1 0 0,-1-1 0,0-2 0,3-2-17,104-55 192,-109 55-191,-15 11 0,1-1-1,-1 1 1,0-1 0,0 0-1,0-1 1,0 1 0,0-1-1,-1 0 1,1 1 0,-1-2-1,0 1 1,0 0 0,-1-1-1,1 1 1,-1-1 0,0 0-1,0 1 1,0-1 0,-1-1-1,3-19-4,-4 17 8,1-1-1,1 1 1,-1-1 0,1 1-1,1-1 1,0 1-1,0 0 1,0 0-1,1 0 1,0 1-1,1-1 1,0 1-1,2-3-3,4-2 2,-7 10 21,-1-1 1,0 1-1,1-1 0,-1 0 1,0 0-1,-1 0 0,1 0 1,0-1-1,-1 1 0,0-1 1,0 1-1,0-1 0,0 0 1,0 0-1,-1 0 1,0 0-1,0 0 0,0 0 1,0 0-1,-1 0 0,1 0 1,-1-1-1,0 1 0,0 0 1,-1 0-1,1 0 0,-1 0 1,0-1-1,0 1 0,0 0 1,-1 0-1,1 1 1,-1-2-24,-9-5 17,0 0 1,-1 1-1,0 0 1,-1 0-1,1 1 1,-1 1-1,-1 0 1,0 1 0,1 1-1,-2 0 1,1 1-1,-1 0 1,-8-1-18,-28-9-758,-243-50-150,-158-25 1809,107 59-533,30 19-420,118 21-12,-1 8 0,2 8 0,-5 11 64,23-5-9,-1-8 0,-108-2 9,-271 14-38,22-10 22,-320-15 80,201-54 266,-95 3 557,57 46-958,-235 22-410,789-25 505,1 5 1,-2 7-25,-261 35-321,373-43 317,1 0 0,0 2 0,1 1 0,0 1 0,0 2 0,2 0 1,-19 13 3,32-19-9,2 0 0,-1 1 1,1 0-1,0 1 0,1-1 0,-1 1 1,2 1-1,0 0 0,0 0 1,0 0-1,1 1 0,1 0 1,0 0-1,1 1 0,0-1 1,0 1-1,1 0 0,1 0 0,0 3 9,-38 192-174,52-98-585,-4-69 220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0:41.148"/>
    </inkml:context>
    <inkml:brush xml:id="br0">
      <inkml:brushProperty name="width" value="0.025" units="cm"/>
      <inkml:brushProperty name="height" value="0.025" units="cm"/>
    </inkml:brush>
  </inkml:definitions>
  <inkml:trace contextRef="#ctx0" brushRef="#br0">87 50 10162,'-34'-16'10674,"32"15"-9632,2 1-171,0 0-138,36 134 1568,-36-132-2253,0-2 37,-1-17-24,-1 1 0,0-1 0,-1 1 0,-1-1 0,-1 1 0,0 1 0,-1-1 0,-5-9-61,11 25 2,0-1-1,0 0 0,0 1 0,-1-1 0,1 1 1,0-1-1,0 1 0,0-1 0,-1 0 1,1 1-1,0-1 0,-1 1 0,1-1 0,0 1 1,-1-1-1,1 1 0,-1-1 0,1 1 1,0 0-1,-1-1 0,1 1 0,-1 0 0,0-1 1,1 1-1,-1 0 0,1 0 0,-1-1 1,1 1-1,-1 0 0,0 0 0,1 0 0,-1 0 1,1 0-1,-1 0 0,0 0 0,1 0 1,-1 0-1,1 0 0,-1 0 0,0 0 1,1 0-1,-1 0 0,1 1 0,-1-1 0,0 0 1,1 0-1,-1 1 0,1-1 0,-1 0 1,1 1-1,-1-1 0,1 1 0,-1-1 0,1 0 1,0 1-1,-1-1 0,1 1 0,0-1 1,-1 1-1,1 0 0,0-1 0,0 1 0,-1-1 1,1 1-1,0-1 0,0 1 0,0 0 1,0-1-1,0 1 0,0 0-1,-13 45 54,11-37-33,0 1 0,1-1 0,0 1 0,1-1-1,0 1 1,1-1 0,0 1 0,0-1 0,1 1-1,1 5-20,5-3-360,4-9-779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44:32.618"/>
    </inkml:context>
    <inkml:brush xml:id="br0">
      <inkml:brushProperty name="width" value="0.025" units="cm"/>
      <inkml:brushProperty name="height" value="0.025" units="cm"/>
    </inkml:brush>
  </inkml:definitions>
  <inkml:trace contextRef="#ctx0" brushRef="#br0">519 1886 18020,'-99'0'1155,"97"0"-1065,2 0 38,0 0 73,0 0 124,0 0 263,15 0 1831,69 9-2276,-14 7-169,0-3 0,0-3 0,1-4 0,1-2-1,-1-4 1,0-2 0,0-4 0,43-10 26,59 0-23,542-10 40,-580 14 172,2 7 0,70 9-189,57 12 341,65-12-341,324-7 64,-300-10 31,4-16-95,-183 14 205,383-2 1466,-510 15-1243,6 0-102,-18 2-3040,-35 0 1279</inkml:trace>
  <inkml:trace contextRef="#ctx0" brushRef="#br0" timeOffset="1137.716">2197 2626 17260,'-3'-1'2032,"103"-10"-1964,585-54 1582,145-56-591,-775 111-579,1 2 0,0 3 0,1 2 0,-1 3 0,0 2 0,1 3 0,32 8-480,-74-9-282,1-1 0,-1 0 0,1-1 0,0-1 0,-1-1 0,1 0-1,0 0 1,0-2 0,14-3 282,-16-2-945,0-1 629</inkml:trace>
  <inkml:trace contextRef="#ctx0" brushRef="#br0" timeOffset="355780.913">4915 978 17828,'-45'-31'618,"-1"2"1,-1 2-1,-49-20-618,83 41-11,0 0 0,-1 1 0,0 0-1,1 1 1,-1 1 0,-1 0 0,1 1 0,0 1 0,-10-1 11,-27 6-535,0 2 0,0 2 0,1 2 0,1 2 0,-9 6 535,-57 12-761,-217 40 1874,-67-7-1113,170-41 220,-1-10 0,-29-11-220,-948 39 981,1004-38 438,0 9 0,-168 33-1419,332-38 34,0 1-1,1 2 1,0 2-1,0 1 0,1 2 1,1 2-1,0 1 1,1 2-1,1 1 1,1 2-1,1 1 1,1 1-1,-1 3-33,12-7-33,0 1 0,2 0 0,0 2 1,1 0-1,1 0 0,2 2 0,-8 17 33,16-30-10,1 1 0,1-1 1,0 1-1,0 0 0,1 0 0,1 0 1,0 1-1,1-1 0,1 1 0,0-1 1,1 1-1,0-1 0,1 0 0,0 0 0,1 1 1,1-1-1,2 5 10,7 6 5,1 0 0,1 0 1,2-2-1,0 0 0,1-1 0,1 0 1,1-2-1,1 0 0,0-2 0,2 0 1,0-1-1,0-2 0,2 0 0,0-2 1,10 4-6,38 15 1,1-3 1,1-4-1,2-3 1,0-3-1,1-4 1,37 1-2,66 8-1,0-9 0,0-7 0,156-16 1,-165-4-12,421-17 32,137-12-35,-632 34 9,373-43-1,-4-20-1,441-127 8,-847 184-138,0-1 0,-2-4 0,0-2 0,-1-2 0,-2-3 0,0-3 0,-2-2 0,-1-2 0,-2-3 0,38-33 138,-82 63 51,-1 0 0,1-1 0,-1 1 0,-1-1 0,1 0 0,-1-1 0,0 0 0,-1 1 0,0-1 0,0-1 0,0 1 0,-1 0 0,-1-1 0,1 0 0,-1 1 0,-1-1 0,0 0 0,0 0 0,-1 0 0,0 0 0,0 0 0,-1 0 0,0 0 1,-1 0-1,0 0 0,0 0 0,-1 1 0,0-1 0,0 1 0,-1 0 0,-2-3-51,-16-20 106,0 2 0,-2 0 0,-1 2 0,-2 1 0,0 1 0,-4-1-106,0-1-7,-11-10-228,-1 1 1,-2 3-1,-2 1 0,-41-19 235,-13 1-591</inkml:trace>
  <inkml:trace contextRef="#ctx0" brushRef="#br0" timeOffset="363150.55">6076 803 18260,'-7'-11'1528,"-6"-1"89,9 3-713,4 3-48,1 5-336,11-2-112,1 2-232,3-1-72,13-5-72,2 0-32,11-11 16,6-2 40,3-6-8,4-3 8,-2 3-8,2 3-48,-7 6-776,-5 1-328</inkml:trace>
  <inkml:trace contextRef="#ctx0" brushRef="#br0" timeOffset="363819.707">7491 188 19508,'-7'-2'120,"0"1"-1,0-1 1,0 1 0,-1 0-1,1 1 1,0 0 0,0 0-1,-1 0 1,1 1 0,0 0-1,0 1 1,0-1 0,0 1-1,0 1 1,0-1 0,1 1-1,-1 0 1,1 1-1,0 0 1,-4 3-120,-111 96 323,120-102-305,-21 20 144,1 2 1,1 0-1,2 1 0,0 1 0,1 0 0,2 2 1,1 0-1,1 0 0,1 1 0,1 1 1,2 0-1,1 0 0,1 1 0,0 9-162,6-34 22,0 1 0,0 0-1,0 0 1,1 0 0,0-1-1,0 1 1,0 0 0,1 0-1,0 0 1,0-1-1,0 1 1,1-1 0,0 1-1,0-1 1,0 1 0,1-1-1,0 0 1,0 0 0,0 0-1,0 0 1,1-1 0,0 0-1,0 1 1,0-1 0,3 2-22,6-3 22,-1-1 0,1 0 1,0-1-1,0 0 0,0 0 1,-1-2-1,1 0 1,0 0-1,0-1 0,-1-1 1,1 0-1,-1 0 0,1-2 1,-1 1-1,-1-1 0,1-1 1,5-4-23,-12 7 10,1 1 4,0-1 0,0 1 0,0-1 0,0-1 0,-1 1 0,1-1 0,-1 0 1,0-1-1,0 1 0,-1-1 0,1 0 0,-1 0 0,0 0 0,0-1 0,2-4-14,-8 8 29,0 1 0,0-1 1,0 1-1,-1 0 0,1 0 0,0 0 0,-1 0 0,1 0 0,0 0 0,-1 0 1,1 1-1,-1-1 0,1 1 0,-1 0 0,1 0 0,-1 0 0,1 0 1,-1 0-1,1 1 0,-1-1 0,1 1 0,-1-1 0,1 1 0,-1 0 0,1 0 1,-2 1-30,-77 38 553,79-39-549,6-1-12,6-4 7,-1-1 0,1 1 0,-1-2 0,0 1 0,0-1 0,-1-1 0,1 1 0,-1-1 0,-1-1 0,0 1 0,6-9 1,4-1 8,81-78 56,-97 95-66,0-1 0,0 0 0,0 0 0,0 0 0,0 1 0,0-1-1,0 0 1,0 1 0,0-1 0,0 1 0,0-1 0,1 1 0,-1 0-1,0-1 1,0 1 0,0 0 0,1 0 0,-1 0 0,0 0 0,0 0-1,1 0 1,-1 0 0,0 0 0,0 1 0,0-1 0,1 0-1,-1 1 1,0-1 0,0 1 0,0-1 0,0 1 0,0-1 0,0 1-1,0 0 1,0 0 0,0 0 0,0-1 0,0 1 0,0 0 0,-1 0-1,1 0 1,0 0 0,-1 0 0,1 0 0,-1 1 0,1-1 0,-1 0-1,1 0 1,-1 0 0,0 0 0,1 1 0,-1-1 0,0 0 0,0 1 2,5 75-142,-5-70 138,-5 190 156,4-196-156,1-1 0,-1 1 0,1 0 0,0 0 0,0 0 0,0 0 1,-1 0-1,1 0 0,0-1 0,0 1 0,0 0 0,0 0 0,0 0 0,1 0 0,-1 0 0,0 0 0,0-1 0,0 1 0,1 0 0,-1 0 0,1 0 1,-1 0-1,0-1 0,1 1 0,-1 0 0,1 0 0,0-1 0,-1 1 0,1-1 0,-1 1 0,1 0 0,0-1 0,0 1 0,-1-1 0,1 1 0,0-1 1,0 0-1,0 1 0,-1-1 0,1 0 0,0 0 0,0 1 0,0-1 0,0 0 0,0 0 0,0 0 0,0 0 0,-1 0 0,1 0 0,0 0 0,0-1 1,0 1-1,0 0 0,0 0 0,-1-1 0,1 1 0,0 0 0,0-1 0,0 1 4,14-24-881,1-12-108</inkml:trace>
  <inkml:trace contextRef="#ctx0" brushRef="#br0" timeOffset="364211.599">7799 609 18860,'6'4'120,"1"-1"1,-1 0-1,1 0 0,0-1 0,0 0 1,0 0-1,0-1 0,0 0 0,0 0 1,0 0-1,1-1 0,-1 0 0,0-1 1,0 0-1,0 0 0,0 0 0,0-1 1,0 0-1,0 0 0,0-1 0,0 1 1,-1-2-1,0 1 0,1-1 0,-1 0 1,-1 0-1,4-3-120,-1 1 68,0 0 0,-1 0 0,0-1 0,0 1 0,-1-2 0,0 1 0,0-1 0,0 0 0,-1 0 0,0 0 0,-1-1 0,0 0 0,0 0 0,-1 0 0,0 0 0,-1 0 1,0-1-1,0 1 0,-1-1 0,0-4-68,-1 12 28,0 1 0,1-1 0,-1 0 1,0 1-1,0-1 0,0 1 0,0-1 1,-1 0-1,1 1 0,0-1 0,-1 1 0,1-1 1,-1 1-1,1-1 0,-1 1 0,0-1 1,0 1-1,1 0 0,-1-1 0,0 1 0,0 0 1,0 0-1,0 0 0,-1 0 0,1 0 1,0 0-1,0 0 0,-1 0 0,1 0 1,-1 0-1,1 1 0,-1-1 0,1 1 0,-1-1 1,1 1-1,-1-1 0,1 1 0,-1 0 1,1 0-1,-1 0 0,0 0 0,1 0 1,-1 0-1,0 0-28,-62 36 597,55-26-581,-1 1 1,2 1-1,-1 0 1,2 0 0,0 0-1,0 1 1,1 0-1,0 1 1,2-1-1,-1 1 1,2 0 0,-1 0-1,2 0 1,0 0-1,1 1 1,0-1-1,1 1 1,1-1-1,0 1-16,-1-12 3,0-1-1,1 1 0,-1 0 1,0-1-1,1 1 0,0-1 0,-1 1 1,1-1-1,0 1 0,0-1 1,0 1-1,1-1 0,-1 0 0,0 0 1,1 1-1,0-1 0,-1 0 1,1 0-1,0-1 0,0 1 0,0 0 1,0-1-1,1 1 0,-1-1 1,0 0-1,1 1 0,-1-1 0,1 0 1,-1-1-1,1 1 0,-1 0 0,1-1 1,-1 1-1,1-1 0,0 0 1,-1 0-1,1 0 0,0 0 0,-1 0 1,1-1-1,-1 1 0,1-1 1,0 0-1,-1 1 0,3-2-2,55-22-997,-28 7 699</inkml:trace>
  <inkml:trace contextRef="#ctx0" brushRef="#br0" timeOffset="364565.291">8265 0 21413,'-16'51'536,"4"5"128,5 9 112,6 3-8,2-2-32,11-9-336,2-5-112,5-8-144,3-5-39,1-6-65,1-1-8,-1-5-305,1-2-375,-11-5-112</inkml:trace>
  <inkml:trace contextRef="#ctx0" brushRef="#br0" timeOffset="364984.412">8710 261 19740,'-15'32'353,"2"0"0,0 1 0,3 1-1,0 0 1,3 1 0,0 0 0,3 0 0,0 0 0,3 12-353,0-45 17,0 0 0,1 0 0,-1 0 0,1 0 0,0 0 0,0 0 0,0 0 0,0 0 0,0 0 0,0 0 0,0 0 1,1 0-1,-1 0 0,1 0 0,-1 0 0,1 0 0,0-1 0,0 1 0,0 0 0,0 0 0,0-1 0,0 1 0,0 0 1,0-1-1,1 1 0,-1-1 0,1 0 0,-1 1 0,1-1 0,0 0 0,-1 0 0,1 0 0,0 0 0,0 0 0,-1 0 0,1-1 1,0 1-1,0-1 0,0 1 0,0-1 0,0 0 0,0 0 0,0 1 0,0-1 0,0-1 0,0 1 0,2 0-17,5-7 45,0 0 0,-1-1 0,1 1 0,-2-1 0,1-1 0,-1 0 0,0 0 0,-1 0-1,0-1 1,-1 0 0,0 0 0,0-1-45,7-16 1,0-2 0,-2 1 1,-2-2-1,0 1 0,-2-1 0,-1 0 0,-2 0 0,0 0 1,-3-1-1,0 1 0,-2 0 0,-1-1 0,-1 1 0,-2 0 1,-2-3-2,-18-26-173,25 59 168,-1 0 0,1 1 0,-1-1-1,1 0 1,-1 1 0,1 0-1,-1-1 1,1 1 0,0 0 0,-1-1-1,1 1 1,0 0 0,0 0-1,-1 0 1,1 0 0,0 1-1,0-1 1,0 0 0,0 0 0,1 1-1,-1-1 1,0 0 0,0 1-1,1-1 1,-1 1 0,1-1 0,-1 1-1,1-1 1,0 1 0,0-1-1,-1 1 1,1-1 0,0 1-1,1 0 6,-7 15 84,2 0 0,0-1-1,1 1 1,1 1-1,1-1 1,0 0-1,1 0 1,1 1 0,0-1-1,1 0 1,1 0-1,1 0 1,1-1-1,0 1 1,1-1 0,0 0-1,2 0 1,0-1-1,0 0 1,2 0-1,3 3-83,111 90-460,-94-80-600</inkml:trace>
  <inkml:trace contextRef="#ctx0" brushRef="#br0" timeOffset="365498.387">9303 55 21469,'-14'36'582,"2"1"0,1 0 0,2 1 0,2 0 1,1 0-1,2 0 0,1 14-582,14 41 658,-10-91-650,0 1-1,0-1 1,0 1 0,0-1 0,0 0 0,0 1 0,0-1-1,1 0 1,-1 0 0,1 0 0,-1 0 0,1 0 0,0-1-1,0 1 1,0 0 0,0-1 0,0 1 0,0-1 0,1 0 0,-1 0-1,0 0 1,1 0 0,-1 0 0,0 0 0,1-1 0,-1 1-1,1-1 1,-1 1 0,1-1 0,0 0 0,-1 0 0,1 0-1,-1-1 1,2 1-8,8-4-1,-1 0 0,0-1 0,0 0 0,-1-1 0,1 0 0,-1 0 0,-1-1 0,1-1 0,-1 0 0,0 0 0,-1 0 0,0-1 0,0 0 0,-1-1 0,-1 0 0,3-3 1,40-47-314,-49 59 296,1 0 1,0 0 0,-1 0 0,1-1 0,0 1 0,0 0 0,0 0 0,0 0 0,0 0 0,0 0 0,0 1-1,0-1 1,0 0 0,1 0 0,-1 1 0,0-1 0,0 1 0,1-1 0,-1 1 0,0-1 0,1 1-1,-1 0 1,0-1 0,1 1 0,-1 0 0,1 0 0,-1 0 0,0 0 0,1 1 0,-1-1 0,1 0 0,-1 1-1,0-1 1,1 0 0,-1 1 0,0 0 0,0-1 0,1 1 0,-1 0 0,0-1 0,0 1 0,0 0-1,1 1 18,20 56-243,-18-43 308,-1 1 0,0-1 0,-1 1 0,-1-1 0,-1 1 0,0 0 0,0-1 0,-2 1 0,0-1 0,-1 1 0,0-1 0,-1 0 0,-2 2-65,4-13 58,0-1-1,-1 0 1,1 0-1,-1-1 1,0 1-1,0 0 0,0-1 1,0 0-1,0 0 1,-1 0-1,1 0 1,-1 0-1,1 0 1,-1-1-1,0 0 1,1 0-1,-1 0 0,0 0 1,0-1-1,0 1 1,1-1-1,-1 0 1,0 0-1,0 0 1,0-1-1,0 1 1,0-1-1,1 0 0,-1 0 1,-2-2-58,-109-46 65,40-1-728,73 48 107,3 3-130,29 12-1468,-3-7 729</inkml:trace>
  <inkml:trace contextRef="#ctx0" brushRef="#br0" timeOffset="365872.63">9902 282 20460,'-5'0'314,"-1"1"-1,1-1 1,-1 1-1,1 0 1,0 0-1,-1 0 1,1 1-1,0 0 1,0 0-1,0 0 1,0 1-1,1 0 1,-1 0-1,1 0 1,-3 2-314,0 3 73,0-1 1,1 1 0,0 1 0,1-1-1,0 1 1,0 0 0,1 0-1,0 0 1,1 0 0,0 1-1,0 0 1,1 0 0,1-1 0,-1 1-1,1 0 1,1 0 0,0 0-1,0 0 1,2 7-74,-2-15 9,0 1-1,0-1 1,0 0-1,1 0 1,-1 0 0,0 1-1,1-1 1,0 0 0,-1 0-1,1 0 1,0 0-1,0 0 1,0 0 0,0 0-1,1 0 1,-1-1-1,0 1 1,1 0 0,0-1-1,-1 1 1,1-1-1,0 0 1,-1 1 0,1-1-1,0 0 1,0 0 0,0 0-1,0 0 1,0 0-1,0-1 1,0 1 0,1-1-1,-1 1 1,0-1-1,0 0 1,0 0 0,1 0-1,-1 0 1,0 0-1,0 0 1,0-1 0,1 1-1,-1-1 1,0 1 0,0-1-1,1 0-8,7-4 18,0 0-1,-1 0 1,1-1-1,-1-1 0,0 1 1,-1-1-1,1-1 1,-1 0-1,-1 0 1,0 0-1,0-1 1,0 0-1,-1 0 1,-1-1-1,1 0 1,-2 0-1,1 0 1,-1 0-1,-1-1 1,0 0-1,-1 0 1,1 0-1,-2 0 1,0 0-1,0 0 1,-1 0-1,-1 0 1,0-5-18,0 12-16,-1 8-54,-4 10 57,1 1 1,1 0-1,0 0 0,1 0 0,1 0 1,0 0-1,1 1 0,1-1 1,1 3 11,-2 2 12,0-18-36,0 0 1,1-1-1,-1 1 0,1 0 0,-1-1 1,1 1-1,0 0 0,0 0 0,-1 0 1,1-1-1,1 1 0,-1 0 0,0 0 0,0 0 1,1-1-1,-1 1 0,1 0 0,-1-1 1,1 1-1,0 0 0,-1-1 0,1 1 1,0-1-1,0 1 0,0-1 0,1 1 1,-1-1-1,0 0 0,0 1 0,1-1 1,-1 0-1,1 0 0,-1 0 0,1 0 0,-1 0 1,1-1-1,-1 1 0,1 0 0,0-1 1,0 1-1,-1-1 0,1 0 0,0 1 1,0-1-1,0 0 0,-1 0 0,1 0 1,0 0-1,0-1 0,-1 1 0,3-1 25,25-11-1287</inkml:trace>
  <inkml:trace contextRef="#ctx0" brushRef="#br0" timeOffset="366150.716">10191 120 21093,'0'0'672,"0"2"56,5 30 16,1-5-144,-1 4-32,4 8-80,0 1-144,2-1-96,2-1-16,0-8-103,-3-2-17,-1-8-56,-2-4-8,-5-6-16,-2-10 32,0 0-416,0 0-385,-2 0-527</inkml:trace>
  <inkml:trace contextRef="#ctx0" brushRef="#br0" timeOffset="366415.644">10132 12 25173,'-6'-4'713,"-2"-1"135,0 4-288,8 1-344,0 0-128,0 0-80,0 0-48,12 7-408,10-1-368,14 4-441,3-1-399</inkml:trace>
  <inkml:trace contextRef="#ctx0" brushRef="#br0" timeOffset="366683.228">10539 34 13339,'0'0'5028,"0"0"-298,-5 1-2839,-4 2-1705,1 2-1,0-1 1,0 1 0,0 0 0,1 0-1,0 1 1,0 0 0,0 0 0,0 1-1,1 0 1,0 0 0,1 0-1,0 1 1,0 0 0,-3 6-186,8-14 0,-1 1 1,1-1-1,-1 1 1,1 0-1,-1-1 1,1 1-1,0 0 1,-1-1-1,1 1 1,0 0-1,0 0 1,-1-1-1,1 1 1,0 0-1,0 0 1,0-1 0,0 1-1,0 0 1,0 0-1,0 0 1,0-1-1,1 1 1,-1 0-1,0 0 1,0-1-1,0 1 1,1 0-1,-1 0 1,1-1-1,-1 1 1,0 0-1,1-1 1,-1 1-1,1-1 1,-1 1-1,1 0 1,0-1-1,-1 1 1,1-1-1,-1 0 1,1 1-1,0-1 1,0 1-1,-1-1 1,1 0-1,0 0 1,0 1-1,-1-1 1,1 0-1,0 0 1,0 0-1,51 1 2,-26-1 17,88 40-304,-111-38 263,0 0 0,-1 0 1,1 0-1,0 0 0,-1 0 0,1 0 0,-1 1 1,0-1-1,1 1 0,-1 0 0,-1 0 1,1 0-1,0 0 0,-1 0 0,1 0 1,-1 0-1,0 0 0,0 0 0,0 1 1,-1-1-1,1 0 0,-1 1 0,1-1 1,-1 1-1,0-1 0,-1 0 0,1 1 1,-1-1-1,1 1 0,-1-1 0,0 0 0,0 0 1,-1 1 21,-5 8 66,-2 0 0,0 0 0,0-1 1,-1 0-1,0-1 0,-1 0 0,0-1 0,-1 0 0,1 0 1,-2-1-1,-2 0-66,-58 19 359,72-27-403,0-1 0,0 1 1,0 0-1,0-1 1,0 1-1,0-1 0,0 1 1,0-1-1,0 0 0,0 1 1,0-1-1,0 0 1,1 0-1,-1 1 0,0-1 1,0 0-1,1 0 1,-1 0-1,1 0 0,-1 0 1,1 0-1,-1 0 0,1 0 1,0 0-1,-1 0 1,1 0-1,0 0 0,0 0 1,0-1-1,0 1 1,0 0-1,0 0 0,0 0 1,0 0-1,0 0 0,0 0 1,1 0-1,-1 0 1,1 0-1,-1 0 0,0 0 1,1 0-1,0 0 1,0-1 43,7-15 1700</inkml:trace>
  <inkml:trace contextRef="#ctx0" brushRef="#br0" timeOffset="367376.746">10220 122 20324,'2'-6'115,"-3"6"43,1 1 0,0-1 0,-1 0 0,1 0 0,-1 0 0,1 0 0,0 1 0,-1-1 0,1 0-1,-1 0 1,1 0 0,0 0 0,-1 0 0,1 0 0,-1 0 0,1 0 0,-1 0 0,1 0 0,0 0 0,-1-1 0,1 1 0,-1 0 0,1 0-1,0 0 1,-1 0 0,1-1 0,0 1 0,-1 0 0,1 0 0,0-1 0,-1 1 0,1 0 0,0-1 0,0 1 0,-1 0 0,1-1 0,0 1 0,0 0-1,-1-1 1,1 1-158,-59 70 488,53-63-468,1 1-1,0-1 1,0 1-1,1 0 1,0 0-1,1 0 1,-1 1-1,2-1 1,-1 1-1,1 0 1,1 0-1,-1 0 1,2 0-1,-1 0 1,1 0-1,0 0 1,1 0-1,1 6-19,1-12 1,1 1-1,-1-1 1,1 0 0,-1 0-1,1 0 1,0 0 0,0 0-1,1-1 1,-1 0 0,0 0-1,1 0 1,-1-1-1,1 1 1,0-1 0,-1 0-1,1 0 1,0-1 0,0 0-1,-1 1 1,1-1 0,0-1-1,0 1 1,0-1-1,-1 0 1,1 0 0,3-1-1,30 0 26,28 16-4,-64-13-22,-1-1 1,1 1-1,-1-1 0,1 1 0,0 0 1,-1 0-1,1-1 0,-1 1 0,1 0 1,-1 0-1,0 0 0,0 1 0,1-1 0,-1 0 1,0 0-1,0 1 0,0-1 0,0 1 1,0-1-1,0 1 0,-1-1 0,1 1 1,0-1-1,-1 1 0,1 0 0,-1-1 0,0 1 1,1 0-1,-1-1 0,0 1 0,0 0 1,0 0-1,0-1 0,-1 1 0,1 0 1,-1 0-1,-1 2 19,-1-1 0,-1 1 1,1-1-1,0 0 1,-1 0-1,1 0 1,-1-1-1,0 0 0,0 1 1,0-1-1,0 0 1,-1-1-1,1 1 1,0-1-1,-1 0 1,-1 0-20,0 1 38,-137 23 486,141-25-667,2 0-189,0 0-551,0 0-547,0 0-127</inkml:trace>
  <inkml:trace contextRef="#ctx0" brushRef="#br0" timeOffset="368062.539">10309 39 11266,'-30'-3'11789,"16"29"-8820,13 43-2807,8-39 39,2 0 1,0 0-1,2-1 1,2 0 0,0-1-1,12 17-201,30 66 108,-44-70-58,-11-40-29,0-1 2,0 0-3,0 0 8,-7-15-1309,-9-19-14,12 25-313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4.048"/>
    </inkml:context>
    <inkml:brush xml:id="br0">
      <inkml:brushProperty name="width" value="0.025" units="cm"/>
      <inkml:brushProperty name="height" value="0.025" units="cm"/>
    </inkml:brush>
  </inkml:definitions>
  <inkml:trace contextRef="#ctx0" brushRef="#br0">0 40 9385,'0'0'13228,"68"0"-13196,-20-9-224,8-4-2819,6-4-3106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1:58.858"/>
    </inkml:context>
    <inkml:brush xml:id="br0">
      <inkml:brushProperty name="width" value="0.025" units="cm"/>
      <inkml:brushProperty name="height" value="0.025" units="cm"/>
    </inkml:brush>
  </inkml:definitions>
  <inkml:trace contextRef="#ctx0" brushRef="#br0">0 4 18212,'8'-2'71,"0"2"1,1-1-1,-1 1 1,0 0-1,0 1 1,0-1-1,0 2 1,0-1-1,0 1 1,-1 1-1,1-1 1,0 1-1,-1 0 1,0 1-1,0 0 1,0 0-1,2 2-71,42 18 144,5-5-105,1-2 0,1-3-1,0-3 1,0-2 0,1-2 0,0-3 0,0-3 0,2-2-39,867-19 2092,-391 43-1833,-446-16-47,-49-3 163,0 2 0,0 2 0,-1 2 0,0 2 0,4 3-375,103 21-188,-89-28-403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2:00.230"/>
    </inkml:context>
    <inkml:brush xml:id="br0">
      <inkml:brushProperty name="width" value="0.025" units="cm"/>
      <inkml:brushProperty name="height" value="0.025" units="cm"/>
    </inkml:brush>
  </inkml:definitions>
  <inkml:trace contextRef="#ctx0" brushRef="#br0">1 1 18940,'0'0'675,"1"3"-187,66 43-17,-52-39-427,19 5 17,0-2-1,1-1 1,-1-2 0,2-2 0,-1-1 0,0-1 0,1-2-1,-1-2 1,33-4-61,-7 2 121,40 3 314,-1 3-1,0 5 1,94 21-435,156 23 118,1-14 0,3-16-1,-1-16 1,198-26-118,122-22 40,-417 24 389,121-16 377,-352 31-834,-67 13 2598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2:44.097"/>
    </inkml:context>
    <inkml:brush xml:id="br0">
      <inkml:brushProperty name="width" value="0.025" units="cm"/>
      <inkml:brushProperty name="height" value="0.025" units="cm"/>
    </inkml:brush>
  </inkml:definitions>
  <inkml:trace contextRef="#ctx0" brushRef="#br0">35 194 21493,'-5'-6'167,"3"6"-157,0-1 1,0 0-1,1 0 1,-1 0-1,0 0 0,1 0 1,-1 0-1,1 0 1,-1-1-1,1 1 1,0 0-1,0-1 1,0 1-1,-1-1 1,1 0-1,0 1 0,1-1 1,-1 0-1,0 1 1,0-1-1,1 0 1,-1 0-1,1 0 1,0 0-1,0 0 1,-1 1-1,1-1 0,0 0 1,0 0-1,1 0 1,-1 0-1,0 0 1,1 0-1,-1 1 1,1-1-1,-1 0 1,1 0-1,0 0 0,0 1 1,0-1-1,0 1 1,0-1-1,0 1 1,0-1-1,1 1 1,-1-1-11,121-23-16,-29 2 488,1 4 0,73-5-472,13 8 55,1 8-1,147 15-54,597 93 11,-550-71-13,161-17 2,-351-11-6,606 14 30,-251 8-8,-405-36 79,-106 18-912,-4 5-5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3:10.213"/>
    </inkml:context>
    <inkml:brush xml:id="br0">
      <inkml:brushProperty name="width" value="0.025" units="cm"/>
      <inkml:brushProperty name="height" value="0.025" units="cm"/>
    </inkml:brush>
  </inkml:definitions>
  <inkml:trace contextRef="#ctx0" brushRef="#br0">84 44 15555,'-82'-43'4731,"80"42"-4655,2 1-22,7 3-18,170 79-104,-84-58 61,2-5 0,-1-4 0,2-4 0,0-4-1,56-5 8,204-5 42,-84-1 415,68 15-457,-235-2-205,0-5 0,1-4 0,-1-5 0,25-7 205,-24-6-359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3:11.355"/>
    </inkml:context>
    <inkml:brush xml:id="br0">
      <inkml:brushProperty name="width" value="0.025" units="cm"/>
      <inkml:brushProperty name="height" value="0.025" units="cm"/>
    </inkml:brush>
  </inkml:definitions>
  <inkml:trace contextRef="#ctx0" brushRef="#br0">1 175 20460,'41'-16'607,"293"47"-1506,92 5 279,199-17 620,169-7 31,14-3-14,-534-15-420,-1-11-1,200-43 404,-176 8-325,0-2 177,283-14 148,155 60 148,-535 9-132,1131 36 439,219-39 1102,-1456-3-1329,0 5-1,0 3 0,77 15-227,-107-7-306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3:17.058"/>
    </inkml:context>
    <inkml:brush xml:id="br0">
      <inkml:brushProperty name="width" value="0.025" units="cm"/>
      <inkml:brushProperty name="height" value="0.025" units="cm"/>
    </inkml:brush>
  </inkml:definitions>
  <inkml:trace contextRef="#ctx0" brushRef="#br0">101 5 4713,'-6'-1'355,"3"0"14,0 1 0,0-1 0,1 1 0,-1-1 0,0 1 0,0 0 0,0 0-1,0 0 1,1 0 0,-1 0 0,0 1 0,0 0 0,0-1 0,1 1 0,-1 0 0,0 0 0,1 0 0,-1 1 0,1-1 0,0 1 0,-1-1 0,1 1 0,0 0-369,-27 16 3684,28-17-2875,4 3 91,5 1-869,0-1 1,0 0 0,1 0 0,0-1-1,-1 0 1,1-1 0,0 1 0,1-2-1,-1 1 1,0-1 0,0-1-1,1 0 1,-1 0 0,0-1 0,2 0-32,14 1 37,336-8 253,-111-4-247,195 1 30,231 41-7,-654-30-65,1038 20-2,-766-11 41,237-26-40,-232-2-6,0 13-1,96 19 7,-248 0 4,158 11 21,109-11-25,-308-20 281,-1-4-1,-1-5 1,69-20-281,-130 31 1183,-42 7-1767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3:34.549"/>
    </inkml:context>
    <inkml:brush xml:id="br0">
      <inkml:brushProperty name="width" value="0.025" units="cm"/>
      <inkml:brushProperty name="height" value="0.025" units="cm"/>
    </inkml:brush>
  </inkml:definitions>
  <inkml:trace contextRef="#ctx0" brushRef="#br0">2 279 11867,'-1'-1'6698,"3"-14"-5327,1 11-1355,-1 0 0,1 0-1,0 0 1,0 1 0,0-1 0,1 1-1,-1 0 1,1 0 0,0 0-1,0 0 1,0 1 0,0 0-1,0-1 1,1 1 0,-1 1 0,0-1-1,1 1 1,4-1-16,294-36 57,22-11-37,-237 31-8,2 4-1,-1 3 1,20 4-12,158 14 53,110-3-19,-364-5-34,87-7 12,0 4-1,0 5 0,70 10-11,-82 1 4,1-3 0,0-5-1,1-3 1,27-6-4,55-10 19,277-36 51,-393 38 274,1 3 0,0 3 0,1 2-1,0 3 1,0 2 0,-1 2 0,1 4-1,30 6-343,-19 0 44,0-3 0,1-3-1,-1-4 1,9-2-44,70 2 37,149 60 1229,-272-60-1439,0-2 1,0 0-1,0-1 1,0-2-1,0 0 1,-1-2-1,1-1 1,-1-1-1,0-1 1,-1 0-1,10-7 173,-16 6-2346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3:37.876"/>
    </inkml:context>
    <inkml:brush xml:id="br0">
      <inkml:brushProperty name="width" value="0.025" units="cm"/>
      <inkml:brushProperty name="height" value="0.025" units="cm"/>
    </inkml:brush>
  </inkml:definitions>
  <inkml:trace contextRef="#ctx0" brushRef="#br0">12 89 17332,'-1'0'39,"0"-1"-1,0 0 1,0 0 0,0 0 0,0 0 0,1 0-1,-1 0 1,0 0 0,1 0 0,-1 0 0,1 0-1,-1 0 1,1-1 0,-1 1 0,1 0 0,0 0-1,0 0 1,-1-1 0,1 1 0,0 0 0,0 0 0,0 0-1,1-1 1,-1 1 0,0 0 0,0 0 0,1 0-1,-1-1 1,0 1 0,1 0 0,-1 0 0,1 0-1,0 0 1,-1 0 0,1 0 0,0 0 0,0 0-1,-1 0 1,1 0 0,0 0 0,0 1 0,0-1 0,0 0-1,0 0 1,0 1 0,0-1 0,0 1 0,1-1-1,0 1-38,57-36-93,-55 35 105,1 0 0,-1 0 1,0 1-1,0 0 0,0 0 0,1 0 0,-1 0 0,0 1 0,0-1 1,0 1-1,1 0 0,-1 0 0,0 1 0,-1-1 0,1 1 0,0 0 1,0 0-1,-1 0 0,1 1 0,-1-1 0,1 1 0,-1 0 0,0 0 1,2 2-13,29 19 63,10-8-51,-1-2 0,2-2 0,0-2 0,0-2-1,1-2 1,0-1 0,0-3 0,0-2 0,0-2 0,0-1 0,0-3 0,17-6-12,96-3 36,-59 11 354,0 3 1,96 13-391,46 3 978,106-11-978,-248-4 58,-42 0 17,0-2 1,-1-3-1,1-2 0,-1-3 0,14-6-75,-36 1 28,-22 7-150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3:41.674"/>
    </inkml:context>
    <inkml:brush xml:id="br0">
      <inkml:brushProperty name="width" value="0.025" units="cm"/>
      <inkml:brushProperty name="height" value="0.025" units="cm"/>
    </inkml:brush>
  </inkml:definitions>
  <inkml:trace contextRef="#ctx0" brushRef="#br0">0 0 11266,'98'60'1181,"-77"-56"-1142,0-2 0,0 0 0,0-1 0,1-1 1,-1-1-1,0-1 0,0-1 0,8-3-39,74-6 481,216 10 5177,113 22-5658,27-17 119,56 4 4,181 33-119,172-31 31,-185 15 959,121-34-994,-103-42 1492,-674 52 100,-27 1-2389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3:57.112"/>
    </inkml:context>
    <inkml:brush xml:id="br0">
      <inkml:brushProperty name="width" value="0.025" units="cm"/>
      <inkml:brushProperty name="height" value="0.025" units="cm"/>
    </inkml:brush>
  </inkml:definitions>
  <inkml:trace contextRef="#ctx0" brushRef="#br0">0 111 16155,'1'0'69,"-1"-1"-1,0 1 0,0 0 1,1 0-1,-1 0 0,0 0 1,0 0-1,1-1 0,-1 1 0,0 0 1,0 0-1,0-1 0,1 1 1,-1 0-1,0 0 0,0-1 0,0 1 1,0 0-1,0 0 0,1-1 1,-1 1-1,0 0 0,0-1 1,0 1-1,0 0 0,0 0 0,0-1 1,0 1-1,0 0 0,0-1 1,0 1-1,0 0 0,0-1 1,0 1-1,-1 0 0,1 0 0,0-1 1,0 1-1,0 0 0,0 0 1,0-1-1,-1 1 0,1 0 1,0 0-1,0-1 0,0 1 0,-1 0 1,1 0-1,0 0 0,0 0 1,-1-1-1,1 1-68,57 3 72,27 22-97,1-5 0,1-3 0,0-3 0,1-5 0,1-3 0,-1-4 0,0-4 0,72-12 25,89 5-37,819 23 71,-92-52 25,913-91-7,-1708 117 294,0 8 0,1 9 0,-1 7 1,-1 8-1,144 36-346,-251-24-33,-64-20 1213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1:04.421"/>
    </inkml:context>
    <inkml:brush xml:id="br0">
      <inkml:brushProperty name="width" value="0.025" units="cm"/>
      <inkml:brushProperty name="height" value="0.025" units="cm"/>
    </inkml:brush>
  </inkml:definitions>
  <inkml:trace contextRef="#ctx0" brushRef="#br0">1 76 14189,'0'0'7528,"70"1"-9995,-17-12-1857,1-3-3331</inkml:trace>
  <inkml:trace contextRef="#ctx0" brushRef="#br0" timeOffset="1">358 23 9417,'0'0'10890,"-17"-4"-16623,29-14-6983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4:06.244"/>
    </inkml:context>
    <inkml:brush xml:id="br0">
      <inkml:brushProperty name="width" value="0.025" units="cm"/>
      <inkml:brushProperty name="height" value="0.025" units="cm"/>
    </inkml:brush>
  </inkml:definitions>
  <inkml:trace contextRef="#ctx0" brushRef="#br0">43 69 21325,'-41'-41'784,"39"40"-770,2 1-4,0 0-8,6 0-42,153 10 46,26-29 27,-154 13-23,-1 1 0,1 1-1,0 2 1,0 1 0,0 2-1,0 0 1,24 6-10,269 88 17,-207-69-18,0-5 0,2-5-1,1-5 1,114-5 1,-141-7 0,367 12 15,-97 50 1606,-314-53-2089,-49-8 2091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4:17.564"/>
    </inkml:context>
    <inkml:brush xml:id="br0">
      <inkml:brushProperty name="width" value="0.025" units="cm"/>
      <inkml:brushProperty name="height" value="0.025" units="cm"/>
    </inkml:brush>
  </inkml:definitions>
  <inkml:trace contextRef="#ctx0" brushRef="#br0">60 219 19180,'-49'-75'1052,"47"70"-1043,0 1 0,1-2 0,-1 1 1,1 0-1,0 0 0,0 0 0,0 0 0,1-1 0,0 1 0,0 0 0,1-1 0,-1 1 0,1 0 0,0 0 0,0 0 0,1-1 0,-1 1 0,1 1 0,1-1 0,-1 0 1,1 0-1,-1 1 0,1-1 0,1 1-9,2 1-2,-1 0 1,2 0-1,-1 1 1,0 0-1,0 0 1,1 1-1,-1 0 1,1 0 0,-1 0-1,1 1 1,-1 0-1,1 0 1,-1 1-1,1 0 1,-1 0-1,3 1 2,-8-2 1,208 52 68,-103-20-10,5-6-17,1-4 1,1-5-1,1-6 0,52-2-42,34-7 342,49 1 1047,110 20-1389,345 75 150,-198-45 102,-434-45 1952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54:34.197"/>
    </inkml:context>
    <inkml:brush xml:id="br0">
      <inkml:brushProperty name="width" value="0.025" units="cm"/>
      <inkml:brushProperty name="height" value="0.025" units="cm"/>
    </inkml:brush>
  </inkml:definitions>
  <inkml:trace contextRef="#ctx0" brushRef="#br0">416 2061 16876,'13'-64'5783,"-13"63"-5685,0-1-1,0 1 1,0 0-1,-1-1 0,1 1 1,-1 0-1,1-1 1,-1 1-1,1 0 1,-1 0-1,0 0 0,0-1 1,0 1-1,0 0 1,1 0-1,-1 0 0,0 0 1,-1 0-1,1 1 1,0-1-1,0 0 1,0 0-1,0 1 0,-1-1 1,1 1-1,0-1 1,-1 1-1,1-1 0,0 1 1,-1 0-1,1 0 1,-1 0-1,1 0 1,0 0-1,-1 0 0,1 0 1,0 0-1,-1 0 1,1 0-1,-1 1 0,1-1 1,0 1-1,0-1 1,-1 1-1,1 0-97,-18 6 70,0 0 0,0 2 0,1 0 0,0 1 0,1 1 0,0 1 0,0 0 0,2 1 0,-1 1 0,-11 14-70,6-7 6,1 1 0,1 0-1,2 1 1,0 1 0,1 0-1,1 2 1,-8 19-6,17-33-2,1 1 1,1-1-1,0 1 1,0 0 0,1 1-1,1-1 1,0 0-1,1 1 1,1-1-1,0 1 1,0 0-1,1-1 1,1 0-1,1 1 1,0-1-1,0 0 1,4 8 1,-5-16 1,0 0 0,0 0 0,1 0 0,0 0 0,-1 0 1,2-1-1,-1 0 0,0 1 0,1-1 0,0 0 0,0-1 0,0 1 0,0-1 0,1 0 1,-1 0-1,1 0 0,0 0 0,0-1 0,0 0 0,0 0 0,0 0 0,0-1 0,1 0 1,-1 0-1,1 0 0,-1 0 0,0-1 0,1 0 0,-1 0 0,1-1 0,-1 1 0,1-1 1,-1 0-1,0-1 0,1 1 0,1-2-1,3-2 9,0 1 0,-1-2 0,1 1 0,-1-1 0,0-1 0,-1 0 0,0 0 0,0 0 0,0-1 0,3-6-9,-8 11 5,0 0 0,-1 0-1,1 0 1,-1 0 0,0-1-1,0 1 1,0-1 0,-1 1-1,1-1 1,-1 0-1,0 0 1,0 1 0,0-1-1,-1 0 1,1 0 0,-1 0-1,0 0 1,0 0-1,0 0 1,-1 0 0,1 0-1,-1 0 1,0 1 0,0-1-1,0 0 1,-1 0-1,1 1 1,-1-1 0,0 1-1,-2-3-4,-73-53 34,75 58-50,2 1-7,1 3-4,-1 0 24,1-1-1,0 1 1,0-1-1,0 1 1,0-1-1,0 0 1,1 1-1,-1-1 1,1 0-1,-1 0 1,1 0-1,0 0 1,0 0-1,0 0 1,0-1-1,0 1 1,0-1-1,1 1 1,-1-1-1,0 0 1,1 0-1,-1 0 1,1 0-1,-1 0 1,1-1-1,-1 1 1,1-1-1,0 1 1,-1-1-1,1 0 1,2 0 3,85-16-9,-44-1 13,-54 69-111,-58 143 57,66-194 49,-1-1 0,1 0 1,0 1-1,-1-1 1,1 1-1,0 0 1,0-1-1,-1 1 1,1-1-1,0 1 0,0-1 1,0 1-1,0-1 1,0 1-1,0 0 1,0-1-1,0 1 0,0-1 1,0 1-1,0-1 1,0 1-1,1-1 1,-1 1-1,0 0 0,0-1 1,0 1-1,1-1 1,-1 1-1,0-1 1,1 1-1,-1-1 1,0 0-1,1 1 0,-1-1 1,1 1-1,-1-1 1,1 0-1,-1 1 1,0-1-1,1 0 0,-1 0 1,1 1-1,0-1 1,-1 0-1,1 0 1,-1 0-1,1 0 0,-1 1 1,1-1-1,-1 0 1,1 0-1,0 0 1,-1 0-1,1 0 1,-1-1-1,1 1 0,-1 0 1,1 0-1,0 0 1,-1 0-1,1-1 1,-1 1-1,1 0 0,-1-1 1,32-26-852,-11-4 126</inkml:trace>
  <inkml:trace contextRef="#ctx0" brushRef="#br0" timeOffset="1208.693">1667 2504 21004,'-8'33'4297,"8"-32"-4252,0-1 1,1 1-1,-1-1 1,0 1-1,1-1 1,-1 1-1,0-1 1,1 1-1,-1-1 1,1 0-1,-1 1 1,1-1-1,-1 0 1,1 1-1,-1-1 1,1 0-1,-1 1 1,1-1-1,-1 0 1,1 0-1,0 0 1,-1 0-1,1 0 1,-1 1-1,1-1 1,0 0-1,-1 0 1,1 0-1,-1-1 1,1 1-1,0 0 1,-1 0-1,1 0 1,-1 0-1,1-1 1,0 1-1,-1 0 1,1 0-1,-1-1 1,1 1-1,-1 0 1,1-1-1,-1 1 1,0-1-1,1 1 1,-1 0-1,1-1 1,-1 1-1,0-1 1,1 1-1,-1-1 1,0 0-1,0 1 1,1-1-1,-1 1 1,0-1-46,27-21 143,0-1 0,-2-1 0,-1-1 0,20-27-143,-38 45 12,-2 3-10,6-6 0,0-1 1,-1-1-1,0 0 0,-1 0 1,0 0-1,-1-1 1,-1 0-1,0-1 1,0 1-1,-1-3-2,-5 14-29,0 49-37,13 167 29,-11-203 23,0-1 0,1 1 0,0 0 0,0-1 0,1 1 0,1-1-1,0 0 1,0 0 0,1-1 0,6 8 14,-1-7 1420</inkml:trace>
  <inkml:trace contextRef="#ctx0" brushRef="#br0" timeOffset="323.858">1024 2078 23261,'-6'32'352,"-6"12"-256,-1 6-40,-2 10 176,0-1 80,8-7 8,5-6-16,7-7-192,2-7-64,2-9-8,-1-5 56,-2-10-816,-6-8 16</inkml:trace>
  <inkml:trace contextRef="#ctx0" brushRef="#br0" timeOffset="788.259">787 2259 19820,'77'-101'4571,"-67"90"-4418,0 1 1,1 0-1,0 1 0,1 0 1,0 1-1,1 0 0,-1 0 1,2 2-1,-1 0 0,1 0 1,10-2-154,-20 7-1,0 0 1,0 0 0,0 0-1,-1 1 1,1-1 0,0 1-1,0 0 1,0 0 0,0 1-1,0-1 1,0 1 0,-1 0-1,1 0 1,0 0 0,0 1-1,-1-1 1,1 1 0,-1 0-1,0 0 1,1 0 0,-1 0-1,0 0 1,0 1 0,0 0-1,-1-1 1,1 1 0,0 0-1,-1 0 1,0 1 0,0-1-1,0 0 1,0 1 0,-1-1-1,1 1 1,-1 0 0,0-1 0,0 1-1,0 0 1,0 0 0,-1 0-1,1 0 1,10 146 167,-10-148-161,1-1 1,0 1-1,0-1 0,-1 0 1,1 1-1,0-1 0,0 0 1,0 0-1,1 0 1,-1-1-1,0 1 0,0 0 1,0-1-1,1 1 0,-1-1 1,0 0-1,0 0 0,1 0 1,-1 0-1,0 0 1,1-1-1,-1 1 0,0 0 1,0-1-1,0 0 0,1 0 1,-1 0-7,18 0 29,-16 0-35,0 0-1,0 1 0,0 0 1,0 0-1,0 0 1,0 1-1,0 0 0,0-1 1,0 1-1,0 0 0,0 1 1,-1-1-1,1 1 0,0 0 1,-1 0-1,1 0 1,-1 0-1,0 0 0,0 1 1,0-1-1,0 1 0,0 0 1,0 0-1,-1 0 0,1 1 1,-1-1-1,0 0 1,0 1-1,0 0 0,-1-1 1,1 1-1,-1 0 0,0 0 1,0 0-1,0 0 0,0 0 1,-1 0-1,0 0 1,0 0-1,0 0 0,0 3 7,-6 11 94,0 0 0,-1 0-1,-1 0 1,-1-1 0,0-1-1,-1 1 1,-1-2 0,-1 1-1,0-2 1,-1 1 0,0-2-1,-5 4-93,12-12 49,0-1 0,0 0 0,0-1-1,-1 1 1,1-1 0,-1 0 0,0-1-1,1 0 1,-1 0 0,-1 0 0,1-1-1,0 0 1,0 0 0,0-1 0,0 0-1,-1 0 1,1-1 0,0 0 0,0 0-1,0 0 1,0-1 0,0 0 0,0-1-1,0 0 1,1 0 0,-1 0 0,1-1-1,0 1 1,0-2 0,0 1 0,-2-3-50,-22-18-213,28 23-349,2 2-835,0 0-473</inkml:trace>
  <inkml:trace contextRef="#ctx0" brushRef="#br0" timeOffset="8650.915">7842 2288 19532,'151'0'3914,"-146"-1"-3901,1 1-1,-1-1 1,0 0 0,0-1-1,1 1 1,-1-1 0,0 0 0,0-1-1,-1 1 1,1-1 0,0 0-1,-1 0 1,0 0 0,0-1-1,0 1 1,0-1 0,0 0-1,-1 0 1,1-1 0,-1 1-1,0-1 1,-1 1 0,1-1-1,-1 0 1,0 0 0,0 0-13,-1 4 5,-1-1 0,0 1 1,1 0-1,-1 0 0,0-1 0,0 1 1,0 0-1,0-1 0,0 1 0,0 0 1,-1 0-1,1-1 0,0 1 0,0 0 1,-1 0-1,1 0 0,-1-1 0,1 1 1,-1 0-1,0 0 0,1 0 0,-1 0 1,0 0-1,0 0 0,0 0 0,0 0 1,0 0-1,0 1 0,0-1 1,0 0-1,0 0 0,0 1 0,0-1 1,0 1-1,0-1 0,-1 1 0,1 0 1,0-1-1,0 1 0,-1 0 0,1 0 1,0 0-1,0 0 0,-1 0-5,-58 3 421,52 0-354,1-1-1,0 2 1,0-1-1,0 1 1,0 0 0,0 0-1,1 1 1,-1 0 0,1 0-1,1 1 1,-1 0 0,1 0-1,-2 2-66,5-6 25,0 1 1,0 0-1,0 0 0,0 0 0,0 0 0,0 0 0,1 0 1,0 1-1,0-1 0,-1 0 0,2 1 0,-1-1 0,0 1 1,1-1-1,0 1 0,0-1 0,0 1 0,0-1 1,0 1-1,1-1 0,-1 1 0,1-1 0,0 1 0,0-1 1,0 0-1,1 1 0,-1-1 0,1 0 0,0 0 1,1 2-26,1-1 14,0-1 1,-1 1 0,1-1 0,0 0 0,1 0-1,-1-1 1,0 1 0,1-1 0,0 0 0,-1 0-1,1-1 1,0 1 0,0-1 0,0 0 0,0 0 0,0-1-1,0 1 1,0-1 0,0 0 0,0-1 0,5 0-15,104-28 123,-93 20-100,-17 6-22,0 0 1,0 1 0,1 0 0,-1 0 0,1 0-1,0 0 1,0 1 0,-1 0 0,1 0 0,0 0-1,0 1 1,0-1 0,0 1 0,0 0 0,4 1-2,27 79 34,-30-78-18,1 0-1,0-1 1,-1 1-1,1-1 1,0 0-1,0-1 1,0 0-1,0 0 0,0-1 1,0 1-1,0-1 1,-1-1-1,1 1 1,0-1-1,-1-1 1,1 1-1,4-3-15,133-76-593,-144 81 573,0 1 0,-1-1 0,1 1 1,0-1-1,0 1 0,-1-1 0,1 1 1,0-1-1,0 1 0,0-1 0,-1 1 1,1 0-1,0-1 0,0 1 0,0 0 1,0-1-1,0 1 0,0-1 0,0 1 1,1 0-1,-1-1 0,0 1 1,0-1-1,0 1 0,1-1 0,-1 1 1,0-1-1,0 1 0,1-1 0,-1 1 1,1-1-1,-1 1 0,0-1 0,1 1 1,-1-1-1,1 0 0,-1 1 0,1-1 1,-1 0-1,1 1 0,-1-1 0,1 0 1,0 1-1,-1-1 0,1 0 0,-1 0 1,1 0-1,-1 0 0,1 0 0,0 0 1,-1 0-1,1 0 0,-1 0 0,1 0 1,0 0-1,-1 0 0,1 0 20,-5 14 87,2-12-93,1 1 0,0 0-1,0 0 1,1-1 0,-1 1 0,1 0 0,-1 0 0,1 0 0,0 0 0,0 0 0,0 0 0,0 0-1,1 0 1,-1 0 0,1-1 0,0 1 0,-1 0 0,2 0 0,-1 0 0,0-1 0,0 1 0,1-1 0,-1 1-1,1-1 1,0 1 0,0-1 0,0 0 0,2 2 6,20 3-1687</inkml:trace>
  <inkml:trace contextRef="#ctx0" brushRef="#br0" timeOffset="9319.652">9368 2356 15843,'0'0'2670,"3"0"42,70-39-556,-62 31-1984,65-53-47,-3-3 1,-3-4-1,-2-2 0,-4-3 1,-3-3-126,-12 6 185,-54 69 15,-10 24-180,1 0 1,1 1-1,1 0 0,1 1 0,2 0 1,-5 16-21,14-40 0,-7 16 3,1 0 1,0 0 0,1 1-1,1-1 1,1 1-1,0 0 1,2 0-1,0 0 1,0 0 0,4 18-4,10-5-3,5-9-112</inkml:trace>
  <inkml:trace contextRef="#ctx0" brushRef="#br0" timeOffset="11029.873">12106 2067 22565,'-26'26'2381,"2"-5"-1940,1 2-1,1 0 1,1 2-1,1 0 1,1 1-1,1 1 1,2 1-1,-9 20-440,23-46 5,1 1 0,0-1 0,-1 1 0,1-1 0,0 1-1,1-1 1,-1 1 0,0 0 0,1 0 0,-1-1 0,1 1 0,0 0 0,0 0 0,0 0-1,0-1 1,1 1 0,-1 0 0,1 0 0,-1-1 0,1 1 0,0 0 0,0-1 0,0 1-1,1-1 1,-1 1 0,0-1 0,1 1 0,0-1 0,0 0 0,-1 0 0,1 0 0,1 0-1,-1 0 1,0 0 0,0-1 0,1 1 0,-1-1 0,0 0 0,1 1 0,0-1 0,-1 0-1,1 0 1,0-1 0,-1 1 0,1-1 0,0 1 0,0-1 0,-1 0 0,1 0 0,0 0-1,0 0 1,0-1 0,-1 1 0,2-1-5,24-5-95,0-2 0,0-1 1,-1-1-1,-1-1 0,0-2 0,0 0 0,7-7 95,3-4-580,-7-2 1960</inkml:trace>
  <inkml:trace contextRef="#ctx0" brushRef="#br0" timeOffset="11278.855">11881 2242 10362,'-19'9'1769,"5"-1"7433,1-2-7754,13-6-208,0 0-152,0 0-247,11 0-121,15-7-264,9-3-112,10 0-240,7-2-64,7 2-16,-4 3 24,-6-1-304,-8 3-352,-22-3-729,-9 4-463</inkml:trace>
  <inkml:trace contextRef="#ctx0" brushRef="#br0" timeOffset="11475.676">11639 2300 16323,'-8'10'2185,"-4"1"-289,16-2-455,1-3-153,18-3-184,12-3-104,15-3-335,11-4-201,11-6-240,1-2-80,-10-2-80,-4 1 40,-15-1-1120,-9-4-2873</inkml:trace>
  <inkml:trace contextRef="#ctx0" brushRef="#br0" timeOffset="10107.098">10335 1903 17476,'-44'39'5052,"13"39"-2837,-75 208-86,100-255-2002,6-29-55,4-4 43,4-7-83,1 0 0,-1 0 0,0-1 0,-1 0-1,-1 0 1,1-1 0,-1 0 0,-1 0 0,0 0 0,-1-1 0,0 0 0,-1 0 0,0 0 0,-1 0 0,0 0 0,0-8-32,-2 17 2,41-204 38,-33 214-110,-2 18 46,-6-20 22,1 0 0,0 0 0,0 0 0,1 0 0,-1 0 1,1 0-1,0-1 0,1 1 0,-1 0 0,1-1 0,0 0 0,0 1 0,0-1 0,0 0 0,1-1 0,-1 1 1,3 1 1,-1-2-2,0-1 1,0 1 0,1-1-1,-1 0 1,1 0 0,-1 0 0,1-1-1,0 0 1,-1 0 0,1 0-1,0-1 1,0 0 0,0 0 0,0 0-1,0-1 1,-1 0 0,1 0-1,0-1 1,-1 1 0,1-1 0,-1 0-1,6-3 2,106-72 47,-108 70-40,-1-1-1,0 0 0,0 0 1,-1-1-1,0 0 0,0 0 1,-1-1-1,0 1 0,-1-1 1,0-1-1,-1 1 0,2-7-6,-6 18-1,-1-1 0,1 1 0,-1-1 0,1 1-1,-1-1 1,1 1 0,-1-1 0,1 1 0,-1-1 0,1 0-1,-1 1 1,1-1 0,-1 0 0,0 0 0,1 1 0,-1-1-1,0 0 1,1 0 0,-1 0 0,0 0 0,1 0 0,-1 0-1,1 0 1,-1 0 0,0 0 0,1 0 0,-1 0 0,0 0-1,1-1 1,-1 1 0,0 0 0,1 0 0,-1-1 0,1 1-1,-1 0 1,1-1 0,-1 1 0,1 0 0,-1-1 0,1 1-1,-1-1 1,1 1 0,-1-1 0,1 1 0,0-1 0,-1 1-1,1-1 1,-1 0 1,-11 30-11,0 0-1,2 1 1,1 1 0,2-1-1,1 2 1,1-1-1,0 19 12,17 61 51,-11-108-49,0 1 0,1-1 0,-1 0-1,0 0 1,1 0 0,0 0-1,-1 0 1,1-1 0,0 1-1,1 0 1,-1-1 0,0 0-1,1 1 1,-1-1 0,1 0 0,0 0-1,0 0 1,0-1 0,0 1-1,0-1 1,0 0 0,0 1-1,0-1 1,0-1 0,1 1-1,-1 0 1,0-1 0,1 0 0,-1 0-1,0 0 1,1 0 0,-1 0-2,6-3-139,1 0 0,-2 0 0,1-1 0,0 0 0,-1 0 0,0-1 0,0 0 1,0-1-1,0 0 0,-1 0 0,0-1 0,-1 1 0,1-2 0,-1 1 0,0-1 1,-1 1-1,0-2 0,0 1 0,-1 0 0,0-1 0,-1 0 0,1-1 139,8-6-169,-6 21 377,-9 31 187,-10 8-16,9-35-258,0 0 1,1-1 0,1 1 0,-1 0 0,1 1 0,1-1 0,0 0-1,0 0 1,1 1 0,0-1 0,1 0 0,0 1 0,1 3-122,-2-11 1,1-1 0,-1 0 1,1 1-1,-1-1 0,1 0 1,0 1-1,0-1 0,0 0 0,0 0 1,0 0-1,0 0 0,0 0 1,0 0-1,0 0 0,0 0 0,1-1 1,-1 1-1,0 0 0,0-1 1,1 1-1,-1 0 0,1-1 1,-1 0-1,0 1 0,1-1 0,-1 0 1,1 0-1,-1 0 0,1 0 1,-1 0-1,1 0 0,-1 0 0,0 0-1,13-7-518</inkml:trace>
  <inkml:trace contextRef="#ctx0" brushRef="#br0" timeOffset="10390.191">10916 1944 22085,'0'14'792,"0"1"56,3-1-400,0-1-104,7-3-192,-3-1-152,8-2-416,1 3 24</inkml:trace>
  <inkml:trace contextRef="#ctx0" brushRef="#br0" timeOffset="10654.511">11224 2184 18780,'-31'37'3946,"25"-32"-3622,0-1-169,0 0 1,0 0 0,0 1-1,0 0 1,1 0 0,0 1-1,0-1 1,0 1-1,1 0 1,-1 0 0,2 1-1,-1-1 1,1 1 0,0 0-1,0 0 1,1 0 0,0 0-1,0 0 1,0 1-1,1-1 1,1 1 0,-1 6-156,2-12 9,-1 0 0,1 0 0,0 0 1,0 0-1,0-1 0,0 1 0,0 0 1,1-1-1,-1 1 0,0-1 0,1 1 0,-1-1 1,1 0-1,0 0 0,-1 1 0,1-1 1,0 0-1,0-1 0,0 1 0,-1 0 1,1 0-1,0-1 0,0 1 0,0-1 0,0 0 1,0 1-1,0-1 0,0 0 0,0 0 1,0 0-1,0-1 0,0 1 0,0 0 1,0-1-1,0 1 0,1-1-9,68-34 206,-67 32-199,-1 1-1,1-1 1,-1 0-1,1 0 1,-1 0-1,0 0 1,0-1-1,0 1 1,-1-1-1,1 0 1,-1 0-1,0 0 0,0 0 1,0 0-1,-1 0 1,0 0-1,1 0 1,-1-1-1,-1 1 1,1-1-1,-1 1 1,1-1-1,-1 1 1,-1-1-1,1 1 1,-1 0-1,1-1 0,-1 1 1,0 0-1,-1-1 1,1 1-1,-1 0 1,0 0-1,0 0 1,0 0-1,-1 0 1,1 1-1,-1-1 1,0 1-1,0-1 0,0 1 1,0 0-1,-1 0 1,1 0-1,-1 1 1,-1-1-7,-65-7 28,68 10-32,0 0-1,0 0 1,1 0-1,-1 0 0,0 1 1,1-1-1,-1 0 1,1 1-1,-1 0 1,1-1-1,-1 1 0,1 0 1,-1 0-1,1 0 1,-1 0-1,1 0 0,0 0 1,-1 0-1,1 0 1,0 0-1,0 1 1,0-1-1,0 0 0,0 1 1,0-1-1,1 1 1,-1-1-1,0 1 0,1-1 1,-1 1-1,1 0 1,0-1-1,-1 1 1,1 0-1,0-1 0,0 1 1,0 0-1,0-1 1,0 1-1,1 1 5,6 15-888,9 0-414</inkml:trace>
  <inkml:trace contextRef="#ctx0" brushRef="#br0" timeOffset="6983.243">5867 2353 12299,'-6'-19'7486,"-3"-7"-3005,8 25-4254,1 0 611,0 1-333,-3 3-202,-2 4-292,1 0 0,1 0 0,-1 0 0,1 0 0,0 1-1,1 0 1,0-1 0,0 1 0,0 0 0,1 0 0,1 0 0,-1 0 0,1 0 0,0 0 0,1 0 0,0 0 0,0 0 0,1 0-1,0 0 1,1 0 0,2 7-11,-4-13 3,1 0 0,-1 0 0,0 0 0,1 0-1,-1 0 1,1-1 0,0 1 0,-1 0 0,1-1-1,0 1 1,0-1 0,0 0 0,0 0 0,0 1-1,0-1 1,1 0 0,-1-1 0,0 1 0,1 0-1,-1-1 1,0 1 0,1-1 0,-1 0 0,0 0 0,1 0-1,-1 0 1,1 0 0,-1 0 0,0-1 0,1 1-1,-1-1 1,0 0 0,1 1 0,-1-1 0,0 0-1,0 0 1,0-1 0,0 1 0,2-2-3,71-63 214,-72 63-183,-1 0 0,1 0 0,-1 0 0,0-1 1,0 1-1,0-1 0,-1 0 0,1 1 0,-1-1 0,0 0 0,0 0 0,0 0 0,0 0 0,-1 0 0,1 0 0,-1 0 0,0 0 0,-1 0 0,1 0 0,-1 0 0,0 0 0,1 0 0,-2 0 0,1 0 0,0 1 0,-1-1 0,0 0 0,0 1 0,0-1 0,0 1 0,0 0 0,-1 0 0,1 0 0,-1 0 0,0 0 0,0 0 0,0 1 0,0-1 0,-1 1 0,1 0 1,-1 0-1,1 0 0,-1 1 0,0-1 0,-1 0-31,4 2-4,0 0 0,1-1 0,-1 1 0,0 0 0,0 0 0,0-1 0,0 1 0,0 0 0,1 0 0,-1 0 0,0 0 0,0 0 0,0 0 0,0 0 0,0 1 0,1-1 0,-1 0 0,0 0 0,0 1 0,0-1 0,0 0 0,1 1 1,-1-1-1,0 1 0,1-1 0,-1 1 0,0-1 0,1 1 0,-1-1 0,0 1 0,1 0 0,-1-1 0,1 1 0,-1 0 0,1 0 0,-1-1 0,1 1 0,0 0 0,0 0 0,-1 0 0,1 0 0,0-1 0,0 1 0,0 0 0,0 0 0,0 0 0,0 0 0,0 0 0,0-1 1,0 1-1,0 0 0,0 0 0,0 0 0,1 0 0,-1 0 0,0-1 0,1 1 0,-1 0 0,1 0 0,-1-1 0,1 1 0,-1 0 0,1-1 0,-1 1 0,1 0 0,0-1 0,-1 1 0,1-1 0,0 1 0,0 0 4,84 19-3490,-45-20 4951</inkml:trace>
  <inkml:trace contextRef="#ctx0" brushRef="#br0" timeOffset="8107.859">6230 2271 20612,'-4'0'248,"0"1"-1,0 0 0,0 0 0,0 1 0,1-1 0,-1 1 0,1 0 0,-1 0 0,1 0 0,0 0 1,-1 0-1,1 1 0,0 0 0,1-1 0,-1 1 0,0 0 0,-1 3-247,3-4 12,-1 0-1,0 1 1,1-1-1,0 1 0,0-1 1,0 1-1,0 0 1,0-1-1,0 1 1,1 0-1,-1-1 1,1 1-1,0 0 1,0 0-1,0 0 1,0-1-1,0 1 1,1 0-1,-1 0 0,1 0 1,-1-1-1,1 1 1,0-1-1,0 1 1,1 0-1,-1-1 1,0 0-1,1 1 1,0-1-1,-1 0 1,1 0-1,0 0 1,0 0-1,0 0 0,0 0 1,1 0-1,0 0-11,-1-1 7,-1 0-1,1 0 0,0 0 0,-1 0 1,1 0-1,0 0 0,0-1 0,0 1 0,0-1 1,0 1-1,0-1 0,0 0 0,0 1 1,0-1-1,0 0 0,0 0 0,0-1 1,0 1-1,0 0 0,0-1 0,0 1 1,0-1-1,0 0 0,-1 1 0,1-1 0,0 0 1,0 0-1,-1 0 0,1-1 0,0 1 1,-1 0-1,1-1 0,-1 1 0,0 0 1,1-1-1,-1 0 0,0 1 0,1-2-6,0-1 31,1 0 1,-1 1-1,0-1 0,0 0 0,-1 0 0,1-1 1,-1 1-1,0 0 0,0 0 0,0-1 0,0 1 0,-1 0 1,0-1-1,0 1 0,0-1 0,0 1 0,-1-2-31,-30-43 1078,30 48-944,4 9-112,-1-6-24,-1 1-1,1-1 1,0 1 0,0-1-1,0 0 1,1 0 0,-1 0 0,0 0-1,1 0 1,-1-1 0,1 1-1,-1-1 1,1 1 0,0-1 0,0 0-1,0 0 1,0 0 0,0-1 0,0 1-1,0-1 1,0 1 0,0-1-1,0 0 1,2 0 2,7-1 5,-1 1 0,1-2 1,-1 1-1,0-1 0,1-1 0,-1 0 0,0-1 1,0 0-1,-1-1 0,1 0 0,-1 0 0,0-1 0,-1-1 1,1 1-1,-1-2 0,-1 1 0,1-1 0,-1-1 1,-1 1-1,1-1 0,-1 0 0,-1-1 0,0 0 0,0 0 1,-1 0-1,-1-1 0,1 0 0,-2 0 0,1 0 0,-1 0 1,-1 0-1,0-1 0,-1 1 0,0-9-5,-1 17 0,0 1 0,0 0 0,0 0 0,0-1 0,0 1 1,0 0-1,-1 0 0,1 0 0,-1 0 0,0 0 0,1 0 0,-1-1 0,0 2 0,0-1 0,0 0 0,-1 0 0,1 0 0,0 0 0,-1 1 0,1-1 0,-1 1 1,0-1-1,1 1 0,-1-1 0,0 1 0,0 0 0,0 0 0,0 0 0,0 0 0,0 0 0,0 1 0,0-1 0,0 0 0,0 1 0,0 0 0,-1-1 0,1 1 0,0 0 1,0 0-1,-1 0 0,1 1 0,0-1 0,0 0 0,-1 1 0,-5 4-3,1 0 1,-1 0-1,1 0 1,0 1-1,1 1 1,-1-1-1,1 1 0,0 0 1,1 0-1,0 0 1,0 1-1,0 0 1,1 0-1,1 0 1,-1 1-1,1-1 0,0 1 1,1 0-1,0 0 1,1 0-1,0 0 1,0 4 2,-1-8-3,0 5 3,0-1-1,0 0 1,0 1 0,1-1-1,1 1 1,0-1 0,0 1-1,1 0 1,0-1-1,1 1 1,-1-1 0,2 0-1,0 0 1,0 0-1,0 0 1,1 0 0,1 0-1,-1-1 1,1 0 0,1 0-1,-1 0 1,1-1-1,1 0 1,0 0 0,0-1-1,0 1 1,0-1 0,2 0 0,-5-2 1,0-1 0,1 0 0,0 1 0,-1-2 1,1 1-1,0 0 0,0-1 0,0 0 1,1 0-1,-1-1 0,0 1 0,1-1 1,-1 0-1,1-1 0,-1 1 0,1-1 1,0 0-1,-1 0 0,1-1 0,-1 0 1,1 0-1,-1 0 0,1-1 0,-1 1 0,0-1 1,0-1-1,0 1 0,1-1-1,4-5 11,0-1 0,-1 1 0,0-1 0,-1-1-1,0 0 1,0 0 0,-1-1 0,0 1 0,-1-2 0,0 1-1,-1-1 1,0 1 0,-1-1 0,-1-1 0,0 1 0,2-12-11,-5 23-1,1-1 1,-1 1-1,1 0 1,-1 0-1,0 0 1,0-1 0,1 1-1,-1 0 1,0 0-1,0-1 1,0 1-1,-1 0 1,1-1 0,0 1-1,0 0 1,-1 0-1,1 0 1,0-1 0,-1 1-1,1 0 1,-1 0-1,0 0 1,1 0-1,-1 0 1,0 0 0,0 0-1,0 0 1,0 0-1,0 0 1,0 0-1,0 1 1,0-1 0,0 0-1,0 1 1,0-1-1,0 1 1,0-1 0,0 1-1,-1-1 1,1 1-1,0 0 1,0 0-1,-1-1 1,1 1 0,0 0-1,0 0 1,-1 0-1,1 1 1,0-1-1,0 0 1,-1 0 0,1 1-1,0-1 1,0 0-1,0 1 1,-1-1-1,1 1 1,0 0 0,0-1-1,0 2 1,-3 2-5,1 0 1,0 0-1,0 1 0,1 0 0,-1 0 0,1-1 0,0 1 1,1 0-1,-1 1 0,1-1 0,0 0 0,0 0 0,0 1 1,1-1-1,0 0 0,0 1 0,0-1 0,1 0 0,0 0 1,0 1-1,0-1 0,0 0 0,1 0 0,0 0 0,0 0 1,1 0-1,-1-1 0,1 1 0,0-1 0,0 1 0,0-1 1,1 0-1,0 0 0,-1-1 0,1 1 0,1-1 0,1 2 5,3-2 1,-1 0-1,1-1 1,-1 0-1,1-1 0,0 0 1,-1 0-1,1-1 1,0 0-1,0 0 0,0-1 1,-1 0-1,1-1 0,0 0 1,-1 0-1,1-1 1,-1 0-1,0-1 0,0 1 1,0-2-1,-1 1 0,1-1 1,-1 0-1,0 0 1,0-1-1,-1 0 0,0 0 1,0-1-1,4-6 0,4-16-11,-13 27-30,-3 3 32,0 1-1,1-1 0,-1 1 1,1-1-1,0 1 0,0 0 1,-1-1-1,1 1 0,0 0 1,0 0-1,1 0 0,-1 0 1,0 0-1,1 0 1,-1 0-1,1 0 0,-1 0 1,1 0-1,0 0 0,0 0 1,0 0-1,0 2 10,0-2 2,0 1 0,0 0 0,0-1 0,0 1 1,0 0-1,1-1 0,-1 1 0,1 0 0,0-1 0,0 1 0,0-1 0,0 1 0,0-1 0,0 1 0,1-1 0,-1 0 1,1 0-1,-1 0 0,1 0 0,0 0 0,0 0 0,0 0 0,0 0 0,0-1 0,1 1 0,-1-1 0,0 1 0,1-1 1,-1 0-1,1 0 0,-1 0 0,1-1 0,-1 1 0,1 0 0,0-1 0,-1 0 0,1 0 0,1 1-2,106-15 109,20-64-106,-130 78-14,1-1 1,0 0-1,0 0 0,0 1 1,0-1-1,0 0 0,0 1 1,0-1-1,0 1 0,0 0 1,0-1-1,0 1 0,0 0 1,0-1-1,0 1 1,0 0-1,0 0 0,1 0 1,-1 0-1,0 0 0,0 0 1,0 0-1,0 1 0,0-1 1,0 0-1,0 1 0,0-1 1,0 1-1,0-1 1,0 1-1,0-1 0,0 1 1,0-1-1,0 1 0,0 0 1,0 0-1,-1-1 0,1 1 1,0 0-1,-1 0 0,1 0 1,0 0-1,-1 0 1,1 0-1,-1 0 0,1 0 1,-1 0-1,0 0 0,0 0 1,1 0-1,-1 2 11,2-1 1,-1 1 1,1-1-1,0 1 1,0-1-1,0 0 0,1 0 1,-1 0-1,0 0 1,1 0-1,0 0 0,-1-1 1,1 1-1,0-1 1,0 0-1,0 0 0,-1 0 1,1 0-1,0 0 0,1 0 1,-1-1-1,0 0 1,0 0-1,0 1 0,0-2 1,0 1-1,0 0 1,0-1-1,0 1 0,0-1 1,0 0-1,0 0 1,0 0-1,0 0 0,0-1 1,2-1-2,94-63 12,-65 41-214,-18 71 4,-16-43 199,0-1 1,1 1-1,0 0 0,-1 0 0,1-1 0,0 1 0,0-1 1,0 1-1,1-1 0,-1 1 0,1-1 0,-1 1 0,1-1 0,0 0 1,0 0-1,0 0 0,0 0 0,0 0 0,0-1 0,1 1 1,-1-1-1,0 1 0,1-1 0,-1 0 0,1 0 0,0 0 1,-1 0-1,1 0 0,0-1 0,1 1-1,5-2-758</inkml:trace>
  <inkml:trace contextRef="#ctx0" brushRef="#br0" timeOffset="4180.902">4883 1997 20236,'0'0'1235,"-3"5"-125,-9 21-743,1 0 0,2 0 0,0 1 0,2 0 0,1 0 0,1 1 0,2-1 0,0 1 0,2 20-367,0-37 27,0 0 1,1 0-1,0 0 0,1-1 0,0 1 0,0 0 1,1 0-1,1 0 0,0-1 0,1 1 0,-1-1 0,2 0 1,0 0-1,0-1 0,1 1 0,0-1 0,0 0 1,4 3-28,-9-11-15,0 0 1,0 0 0,0 0-1,1 0 1,-1 0-1,0 0 1,1-1 0,-1 1-1,0 0 1,1-1 0,-1 1-1,1-1 1,-1 1-1,1-1 1,-1 0 0,1 1-1,-1-1 1,1 0 0,0 0-1,-1 0 1,1 0-1,-1-1 1,1 1 0,-1 0-1,1-1 1,-1 1 0,1-1-1,-1 1 1,1-1-1,-1 0 1,0 1 0,1-1-1,-1 0 1,0 0 0,0 0-1,1 0 15,7-12-1003</inkml:trace>
  <inkml:trace contextRef="#ctx0" brushRef="#br0" timeOffset="4895.438">5103 2346 21028,'0'0'1307,"0"0"142,-4 1-296,0 1-1092,0 0 1,0 0-1,1 0 0,-1 1 0,1-1 0,-1 1 0,1 0 0,0 0 1,0 0-1,0 1 0,0-1 0,1 1 0,-1-1 0,1 1 0,0 0 0,0 0 1,0 0-1,1 0 0,-1 0 0,1 1 0,0-1 0,0 0 0,1 1 1,-1-1-1,1 4-61,0-5 8,-1-1-1,1 1 1,0-1 0,0 1 0,0-1 0,1 1 0,-1-1 0,1 0-1,-1 1 1,1-1 0,0 0 0,0 1 0,0-1 0,0 0 0,0 0-1,0 0 1,1 0 0,-1 0 0,1 0 0,0 0 0,-1 0 0,1 0-1,0-1 1,0 1 0,0-1 0,0 0 0,0 1 0,0-1 0,0 0-1,1 0 1,-1 0 0,0-1 0,1 1 0,-1 0 0,1-1 0,-1 0-1,0 1 1,1-1 0,-1 0 0,1 0 0,-1 0 0,1-1 0,-1 1-1,1-1 1,-1 1 0,0-1 0,2 0-8,1 0-16,0 0 0,0 0 0,0-1 0,0 1 0,0-1-1,0 0 1,0-1 0,0 1 0,-1-1 0,0 0 0,1 0 0,-1 0 0,0 0 0,0-1 0,-1 0-1,1 0 1,-1 0 0,0 0 0,0 0 0,0-1 0,0 0 0,-1 1 0,0-1 0,0 0 0,0 0-1,-1 0 1,1 0 0,-1 0 16,-2 3-225,-1 4 208,-1 0 0,1 0-1,-1-1 1,1 1 0,-1 1 0,1-1 0,0 0 0,0 1-1,0-1 1,0 1 0,1-1 0,-1 1 0,1 0 0,-1 0-1,1 0 1,0 0 0,0 0 0,0 0 0,1 0 0,-1 0-1,1 0 1,0 0 0,-1 0 0,2 3 17,-2 1 57,1-1-1,0 0 1,0 0 0,1 0-1,0 1 1,0-1 0,0 0 0,1 0-1,0 0 1,0 0 0,1-1-1,-1 1 1,1-1 0,1 1 0,-1-1-1,1 0 1,1 2-57,-2-4 6,4 3-2,-1 1 1,0 1-1,0-1 1,0 1-1,0 0 1,-2 0-1,1 0 1,-1 1-1,0 0 1,0-1-1,-1 2 1,0-1-1,-1 0 0,0 0 1,-1 1-1,0 1-4,0 0 3,0 0 0,-1 0-1,0 0 1,-1 0-1,0 0 1,-1 0-1,0 0 1,-1-1 0,0 1-1,-1-1 1,0 0-1,-1 0 1,0 0 0,0 0-1,-1-1 1,-2 3-3,5-11 31,-1-1 0,0 1 0,1-1 0,-1 0 0,0 0 1,0 0-1,1 0 0,-1-1 0,0 1 0,1-1 0,-1 0 0,1 0 0,-1 0 1,1-1-1,-1 1 0,1-1 0,0 0 0,0 0 0,0 0 0,0 0 1,0 0-1,0-1 0,0 1 0,1-1 0,0 0 0,-1 0 0,1 0 0,0 0 1,0 0-1,1-1 0,-1 1 0,0-3-31,0 4 2,0 0 1,1 0-1,-1-1 1,1 1-1,-1-1 1,1 1-1,0-1 1,0 1-1,0-1 1,0 0-1,1 0 1,-1 1-1,1-1 1,0 0-1,0 0 1,0 0-1,0 1 1,0-1-1,0 0 1,1 0-1,-1 1 1,1-1-1,0 0 1,0 1-1,0-1 1,0 0-1,1 1 1,-1-1-1,0 1 1,1 0-1,0 0 1,0-1-1,0 1 1,0 0-1,0 0 1,0 1-1,0-1 1,0 0-1,2 0-2,12-4-1,-1 0 1,0-1-1,0-1 0,-1-1 0,0 0 0,-1 0 0,0-1 1,12-12 0,-23 20-9,-1 0 0,1 1 0,-1-1 0,0 0 0,1 0 0,-1 0 0,0 0 1,0 0-1,0 0 0,-1 0 0,1-1 0,0 1 0,-1 0 0,1 0 0,-1-1 1,0 1-1,0 0 0,0-1 0,0 1 0,0 0 0,-1 0 0,1-1 0,0 1 1,-1 0-1,0 0 0,0 0 0,1-1 0,-1 1 0,0 0 0,-1 0 0,1 0 1,0 1-1,-1-1 0,1 0 0,-1 0 0,1 1 0,-1-1 0,-1 0 9,-3-5-815,5-2-512</inkml:trace>
  <inkml:trace contextRef="#ctx0" brushRef="#br0" timeOffset="5375.983">5062 2346 19628,'-3'-1'203,"1"-1"0,-1 1 0,0 0 0,0 0 0,0 0 0,0 1 0,-1-1 0,1 1 0,0 0 0,0 0 0,0 0-1,0 0 1,0 0 0,-1 1 0,1-1 0,0 1 0,0 0 0,0 0 0,0 0 0,0 0 0,1 1 0,-1-1 0,0 1 0,1-1 0,-1 1 0,1 0 0,-1 0-1,1 0 1,0 1 0,0-1 0,0 1 0,0-1 0,0 1 0,0-1 0,0 3-203,0-2 55,0 0 0,1 0 0,-1 1-1,1-1 1,0 1 0,0-1 0,0 1 0,1-1-1,-1 1 1,1 0 0,0-1 0,0 1 0,0-1 0,0 1-1,1 0 1,-1-1 0,1 1 0,1 3-55,-1-6 27,-1-1 10,6-7 74,-1 1-104,-1 0 0,0-1 0,-1 1 1,1-1-1,-1 1 0,-1-1 0,1 0 0,-1 0 1,0-1-1,-1 1 0,0 0 0,0-3-7,0 8-6,2 6-18,22 44-8,-23-43 7,-1 0 0,0-1 1,1 1-1,0-1 0,0 1 0,0-1 1,1 0-1,-1 0 0,1 0 1,0 0-1,0 0 0,1 0 1,-1-1-1,1 0 0,0 0 0,-1 0 1,1 0-1,1 0 0,-1-1 1,0 0-1,1 0 0,-1 0 1,1 0 24,26 1-1295</inkml:trace>
  <inkml:trace contextRef="#ctx0" brushRef="#br0" timeOffset="6031.86">5414 2366 13547,'3'3'487,"0"0"0,1-1 0,-1 0 0,1 1 0,-1-1 0,1 0 0,0-1 0,0 1 0,0-1 0,0 0 0,0 0 0,0 0 0,0 0 0,0-1 0,1 0 1,-1 1-1,0-2 0,0 1 0,3-1-487,-2 1 117,0-1 1,0 0 0,0 0 0,0 0-1,-1-1 1,1 1 0,0-1 0,-1-1-1,1 1 1,-1 0 0,0-1 0,0 0-1,0 0 1,0 0 0,0-1 0,-1 1-1,1-1 1,-1 0 0,0 0-1,0 0 1,-1 0 0,1-1 0,-1 1-1,0-1 1,1-2-118,-3 6 12,0 0-1,1 0 0,-1 0 0,0 0 1,0 0-1,0 0 0,0 0 1,0 0-1,-1 0 0,1 0 1,0 0-1,0 0 0,-1 0 1,1 0-1,0 0 0,-1 0 1,1 0-1,-1 0 0,1 0 1,-1 1-1,0-1 0,1 0 1,-1 0-1,0 1 0,1-1 1,-1 0-1,0 1 0,0-1 1,0 0-1,0 1 0,0-1 1,0 1-1,0 0 0,0-1 1,0 1-1,0 0 0,0-1 1,0 1-1,0 0 0,0 0 1,0 0-1,0 0 0,0 0 1,0 0-1,0 0 0,0 1 1,0-1-1,0 0 0,0 0 1,0 1-1,0-1 0,0 1-11,-57 12 205,48-9-194,-1 1 0,1 0 0,1 0 0,-1 0 0,1 2 0,0-1 0,0 1 0,0 0 0,1 1 0,1 0-1,-3 2-10,8-7 4,-1 1-1,1-1 0,-1 1 1,1-1-1,0 1 0,1 0 0,-1 0 1,1 0-1,-1 0 0,1 0 0,0 0 1,1 0-1,-1 0 0,1 1 0,0-1 1,0 0-1,0 0 0,0 1 0,1-1 1,0 0-1,0 0 0,0 0 1,0 0-1,0 0 0,1 0 0,0 0 1,0-1-1,0 1 0,0 0 0,2 1-3,1-1-13,0 0 0,0 0 0,1 0 0,-1-1 0,1 1 0,0-2 0,0 1 0,0 0 0,0-1 0,0-1 0,1 1 0,-1-1 0,1 0 0,-1 0 0,1 0 0,-1-1 0,1 0 0,-1-1 0,1 1 0,-1-1 0,1-1 0,-1 1 0,0-1 0,3-1 13,47-10-855</inkml:trace>
  <inkml:trace contextRef="#ctx0" brushRef="#br0" timeOffset="2828.789">3771 2154 12931,'2'-10'1013,"1"-11"6763,-10 30-3877,-59 202-3458,63-172-383,3-36-26,0-3-14,0 0-124,-1-4-303,-5-17-71</inkml:trace>
  <inkml:trace contextRef="#ctx0" brushRef="#br0" timeOffset="3109.708">3690 2070 18620,'4'7'1472,"5"2"377,4-2-753,7-4-304,9-3-72,11-16-272,4-1-152,8-4-176,-6 0-48,-10 12-48,-4 3 0,-17 9-72,-7 6-200,-8 2-360,-7 4-408</inkml:trace>
  <inkml:trace contextRef="#ctx0" brushRef="#br0" timeOffset="3375.069">3671 2258 18636,'-2'19'1304,"2"-2"257,5-1-561,5-6-168,9-1-224,10-8-280,5-2-96,14-9-160,7-1-24,-4-2-520,-7-1-448</inkml:trace>
  <inkml:trace contextRef="#ctx0" brushRef="#br0" timeOffset="3563.223">3743 2394 19068,'-7'13'1432,"3"1"305,4-1-769,7-1-208,4-1-40,8-5-232,3-3-88,10-3-175,2-6-73,11-2-112,-1-3-16,-1 1-433,-2-1-527</inkml:trace>
  <inkml:trace contextRef="#ctx0" brushRef="#br0" timeOffset="3731.77">4181 2333 19748,'-7'21'927,"3"-11"-518,0 0 0,1 0 0,0 0 0,1 1 0,0-1 0,0 1 0,1-1 0,1 1 0,0 10-409,0-19 32,0-1 1,1 1-1,-1 0 0,1 0 0,0-1 1,-1 1-1,1 0 0,0-1 1,0 1-1,0-1 0,0 1 1,0-1-1,0 1 0,1-1 1,-1 0-1,0 0 0,1 1 1,-1-1-1,1 0 0,-1 0 1,1-1-1,0 1 0,-1 0 0,1 0 1,0-1-1,0 1 0,-1-1 1,1 1-1,0-1 0,0 0 1,0 0-1,-1 0 0,1 0 1,0 0-1,0 0 0,0 0 1,0-1-1,-1 1 0,1-1 1,0 1-1,1-1-32,71-30 153,69-52-63,-140 83-90,-1 0 0,0 0 0,0 1 1,0-1-1,0 0 0,0 1 0,0 0 0,0-1 0,0 1 0,0 0 0,0 0 0,-1 0 0,1 0 0,0 0 1,0 0-1,-1 1 0,1-1 0,-1 1 0,1-1 0,-1 1 0,0-1 0,1 1 0,-1 0 0,0 0 0,0 0 0,0-1 1,0 1-1,-1 0 0,1 0 0,0 0 0,-1 0 0,0 0 0,1 0 0,-1 1 0,0-1 0,0 0 0,0 0 1,0 0-1,0 0 0,-1 2 0,11 33 106,-8-35-105,-1-1 0,1 1 0,0-1 1,0 1-1,0-1 0,0 0 1,0 0-1,0 0 0,0 0 1,0 0-1,1 0 0,-1-1 0,0 1 1,0-1-1,1 1 0,-1-1 1,0 0-1,1 0 0,-1 0 1,0 0-1,1 0 0,-1-1 0,0 1 1,0-1-1,1 1 0,-1-1 1,0 0-1,0 0 0,0 0 1,0 0-1,0 0 0,0-1 0,0 1 1,0-1-1,0 1 0,-1-1 1,1 0-1,-1 1 0,2-2-1,-1-5-1079</inkml:trace>
  <inkml:trace contextRef="#ctx0" brushRef="#br0" timeOffset="3917.928">4456 2172 20148,'0'0'1417,"0"2"479,0-1-1280,0 1-304,0-1-72,0 1-152,20 14-104,2-22-824,1-3 4065</inkml:trace>
  <inkml:trace contextRef="#ctx0" brushRef="#br0" timeOffset="61759.838">568 3667 20452,'-24'-79'5835,"22"77"-5786,1 0 0,-1 1 0,1-1-1,-1 0 1,0 1 0,1-1 0,-1 1 0,0 0 0,0-1 0,0 1 0,0 0 0,0 0 0,0 0 0,-1 1 0,1-1-1,0 0 1,0 1 0,-1-1 0,1 1 0,0 0 0,-1 0 0,1 0 0,0 0 0,-1 0 0,1 0 0,0 1 0,0-1-1,-1 1 1,1 0 0,0 0 0,0-1 0,0 1 0,0 1 0,0-1-49,-16 9 20,1 2-1,0 0 1,1 1-1,1 0 1,0 1 0,1 1-1,0 0 1,1 1-1,1 1 1,-6 12-20,-4 1 4,2 1 1,2 0-1,1 2 1,1 0-1,2 1 0,1 0 1,2 1-1,1 0 1,2 1-1,-2 20-4,9-48 0,1-1-1,0 1 1,0-1 0,0 1-1,1-1 1,0 1 0,0-1-1,1 0 1,0 0 0,1 1-1,-1-1 1,1-1-1,0 1 1,1 0 0,0-1-1,0 0 1,0 0 0,1 0-1,3 3 1,-2-7 5,0 0 0,0 0 0,0-1 0,0 0 0,0 0 0,1 0 0,-1-1 0,0 0 0,0 0 0,1-1 0,-1 1 0,0-1 0,0-1 0,0 1 0,0-1 0,0 0 0,0-1 0,-1 1 0,1-1 0,-1 0 0,1-1 0,-1 1 0,0-1 0,4-4-5,-4 6 8,-1-1-1,1-1 1,-1 1-1,1 0 1,-1-1-1,0 0 1,0 0-1,0 0 1,-1-1-1,0 1 1,0-1-1,0 0 1,0 0-1,-1 0 1,1 0-1,-1 0 1,-1-1-1,1 1 1,-1 0-1,0-1 1,0 0-1,0 1 1,-1-1-1,0-4-7,-2 8 1,1 0 0,-1 0-1,0 0 1,1 1 0,-1-1-1,0 0 1,0 1 0,0 0 0,-1-1-1,1 1 1,0 0 0,0 0-1,-1 0 1,1 1 0,0-1-1,-1 0 1,1 1 0,-1 0-1,1-1 1,-1 1 0,1 0-1,-1 0 1,1 1 0,-1-1-1,1 0 1,0 1 0,-1 0-1,1-1 1,-1 1 0,1 0-1,0 0 1,0 0 0,0 1 0,-1-1-1,1 0 1,0 1 0,1-1-1,-1 1 1,0 0 0,0 0-1,1 0 1,-1-1 0,1 2-1,-1-1 1,1 0 0,0 0-1,0 0 1,0 0 0,0 1-1,0-1 1,0 2-1,2-2-2,0 0 1,0-1-1,0 1 1,0-1-1,0 1 0,0 0 1,0-1-1,0 0 0,0 1 1,1-1-1,-1 0 0,1 0 1,-1 0-1,1 0 1,-1 0-1,1 0 0,0 0 1,-1 0-1,1 0 0,0-1 1,0 1-1,-1-1 0,1 0 1,0 1-1,0-1 1,0 0-1,0 0 0,0 0 1,-1 0-1,1 0 0,0-1 1,0 1-1,0-1 0,0 1 1,-1-1-1,1 1 1,0-1-1,-1 0 0,1 0 1,0 0-1,-1 0 0,1 0 1,-1 0-1,1-1 2,147-105 23,-149 106-25,1 0 0,0 0-1,-1 0 1,1 0 0,-1 0 0,1 0 0,0 1 0,0-1 0,0 0 0,-1 1-1,1-1 1,0 0 0,0 1 0,0-1 0,0 1 0,0-1 0,0 1 0,0 0-1,0-1 1,0 1 0,0 0 0,0 0 0,0 0 0,0 0 0,0 0 0,0 0-1,0 0 1,0 0 0,1 0 0,-1 0 0,0 1 0,0-1 0,0 0 0,0 1 0,0-1-1,0 1 1,-1-1 0,1 1 0,0-1 0,0 1 0,0 0 0,0-1 0,-1 1-1,1 0 1,0 0 0,0-1 0,-1 1 0,1 0 0,-1 0 0,1 0 0,-1 0-1,1 0 1,-1 0 0,0 0 0,1 0 0,-1 0 0,0 0 0,0 0 0,0 0-1,0 0 1,0 0 0,0 0 0,0 1 0,0-1 0,0 0 0,0 0 2,-25 144-62,25-145 52,0 1 0,0 0 0,0-1 0,1 1 0,-1 0 0,0-1 0,0 1 0,0 0 0,0-1 0,1 1 0,-1 0 0,0-1 0,0 1 0,1 0 0,-1-1 1,1 1-1,-1-1 0,0 1 0,1-1 0,-1 1 0,1-1 0,0 1 0,-1-1 0,1 1 0,-1-1 0,1 0 0,-1 1 0,1-1 0,0 0 0,-1 0 0,1 0 0,0 1 0,-1-1 0,1 0 0,0 0 0,0 0 0,-1 0 0,1 0 0,0 0 0,-1 0 0,1 0 0,0 0 0,-1 0 0,1-1 0,0 1 0,-1 0 0,1 0 0,0-1 0,-1 1 0,1 0 0,-1-1 0,1 1 0,-1-1 0,1 1 0,0-1 0,-1 1 0,0-1 0,1 1 0,-1-1 0,1 1 0,-1-1 10,20-14-1196</inkml:trace>
  <inkml:trace contextRef="#ctx0" brushRef="#br0" timeOffset="62740.306">1874 3584 22605,'14'-4'445,"0"1"0,1 0 1,-1 1-1,1 1 0,-1 0 1,1 1-1,-1 1 0,1 0 0,-1 1 1,13 3-446,-25-5 18,-1 1 0,1-1 0,-1 0 0,1 1 0,-1 0 0,0-1 0,1 1 0,-1 0 0,0-1 0,1 1 1,-1 0-1,0 0 0,0 0 0,0 0 0,0 0 0,0 0 0,0 1 0,0-1 0,0 0 0,0 0 0,-1 1 0,1-1 0,0 1 0,-1-1 1,1 0-1,-1 1 0,0-1 0,1 1 0,-1-1 0,0 1 0,0-1 0,0 1 0,0-1 0,0 1 0,0-1 0,-1 1 0,1-1 0,0 1 0,-1-1 1,1 2-19,-28 57 166,-201 264 442,225-319-602,0 0 0,1 1 0,-1-1 0,1 1 0,0 0 0,1 0 0,0 0-1,0 0 1,0 0 0,0 0 0,1 1 0,0-1 0,0 1 0,1-1 0,0 0 0,0 1-1,1 0-5,2-4 1,0 0-1,1 0 1,-1-1-1,1 1 0,0-1 1,0 0-1,0 0 1,0 0-1,0 0 0,0-1 1,0 0-1,0 0 0,1 0 1,-1 0-1,0-1 1,1 0-1,-1 1 0,1-2 1,-1 1-1,0 0 0,1-1 1,-1 0-1,1 0 0,-3 1 1,122-14-389,-45 4-787</inkml:trace>
  <inkml:trace contextRef="#ctx0" brushRef="#br0" timeOffset="62025.466">1083 3599 21757,'-6'30'904,"-5"8"456,-7 15-448,-5 5 9,3 3-105,4-5-160,6-11-376,10-3-160,4-12-72,1-4 16,3-8-424,-2-4-904</inkml:trace>
  <inkml:trace contextRef="#ctx0" brushRef="#br0" timeOffset="62383.286">980 3667 21020,'9'-8'284,"-1"0"-1,1 1 1,1 0-1,-1 1 1,1 0-1,0 0 1,0 1-1,1 0 0,0 1 1,0 0-1,0 1 1,0 0-1,0 1 1,0 0-1,1 1 0,-1 0 1,5 1-284,-14 0 15,1 0 0,-1 0 1,0 0-1,0 1 0,0-1 0,0 1 1,0-1-1,1 1 0,-1 0 1,0 0-1,0 0 0,0 0 0,-1 0 1,1 0-1,0 0 0,0 1 0,-1-1 1,1 1-1,0-1 0,-1 1 1,0 0-1,1-1 0,-1 1 0,0 0 1,0 0-1,0 0 0,0 0 0,0 0 1,0 0-1,-1 0 0,1 0 1,-1 0-1,1 1 0,-1-1 0,0 0 1,0 0-1,0 0 0,0 1 0,0-1 1,-1 0-1,1 0 0,-1 1-15,-54 115 811,28-73-349,26-44-459,1 0 1,-1 0 0,1-1 0,-1 1-1,1 0 1,-1 0 0,1 0 0,-1 0-1,1-1 1,0 1 0,-1 0-1,1 0 1,0 0 0,0 0 0,0 0-1,0 0 1,0 0 0,0 0 0,0 0-1,0 0 1,0 0 0,0 0 0,1 0-1,-1 0 1,0-1 0,0 1 0,1 0-1,-1 0 1,1 0 0,-1 0-1,1-1 1,-1 1 0,1 0 0,0 0-1,-1-1 1,1 1 0,0 0 0,-1-1-1,1 1 1,0-1 0,0 1 0,0-1-1,0 1 1,-1-1 0,1 0 0,0 1-1,0-1 1,0 0 0,0 0 0,0 0-1,0 1 1,0-1 0,0 0-1,0 0 1,0-1 0,0 1 0,0 0-1,-1 0 1,1 0 0,0 0 0,0-1-1,0 1 1,0-1 0,0 1 0,0 0-1,-1-1 1,1 1 0,0-1 0,0 0-4,7 0 3,-2 0-10,1 0 1,-1 0-1,1 1 1,-1 0-1,1 0 1,-1 0-1,1 1 1,-1 0-1,0 0 1,1 1-1,-1-1 1,0 2-1,0-1 1,0 0-1,0 1 0,0 0 1,-1 1-1,1-1 1,-1 1-1,0 0 1,0 0-1,-1 1 1,1 0-1,-1-1 1,0 1-1,0 1 1,0-1-1,-1 1 1,0-1-1,0 1 1,0 0-1,-1 0 0,0 0 1,0 0-1,0 1 1,-1-1-1,0 0 1,0 1-1,-1-1 7,-4 13 9,0-1-1,-1 1 0,-1-2 1,-1 1-1,-1-1 1,0 0-1,-1 0 0,-1-1 1,0 0-1,-2-1 0,1 0 1,-2-1-1,0 0 1,-11 8-9,23-20 11,-4 4 58,-1 0 0,1 0 0,-1 0 0,0-1 0,0 1 0,-1-1 0,1-1 0,-1 0 0,0 0 0,-1 0 0,1 0 0,0-1 0,-1-1 1,0 1-1,-7 0-69,13-3-25,0-1 1,0 1 0,-1-1 0,1 0 0,0 0 0,0 0 0,0 0 0,0 0 0,0-1 0,0 1 0,0-1 0,1 1 0,-1-1 0,1 1 0,-1-1 0,1 0 0,-1 0 0,1 0-1,0 0 1,0 0 0,0 0 0,0 0 0,0 0 0,0-1 0,1 1 0,-1-2 24,-6-21-1164</inkml:trace>
  <inkml:trace contextRef="#ctx0" brushRef="#br0" timeOffset="64187.704">5865 3432 22717,'-36'47'4615,"8"36"-4224,29-81-391,0 0 0,0-1 0,0 1 0,0 0 0,0-1 0,0 1 0,0-1 1,0 1-1,1-1 0,-1 1 0,1-1 0,-1 0 0,1 0 0,-1 0 0,1 0 0,0 0 0,-1 0 0,1 0 0,0-1 0,0 1 0,0 0 0,0-1 0,-1 0 0,1 1 0,0-1 0,0 0 0,0 0 0,0 0 0,0 0 0,0 0 0,0-1 0,0 1 0,0-1 0,-1 1 0,1-1 0,0 0 0,0 1 0,-1-1 0,1 0 1,0 0-1,-1 0 0,2-2 0,12-2-478,0-2 0,-1 0 0,0-1 1,0-1-1,0 0 0,-2 0 0,1-2 1,-1 1-1,0-1 0,-1-1 0,-1 0 1,0-1-1,4-7 478,-12 17-351,-4 6 273,-33 60 1285,24-47-905,1 1-1,1 0 1,0 1-1,1-1 1,1 2 0,1-1-1,0 1 1,1 0 0,0 10-302,9-7 6,15-14-702</inkml:trace>
  <inkml:trace contextRef="#ctx0" brushRef="#br0" timeOffset="67097.125">11872 3460 16275,'61'-83'9757,"-65"85"-9225,-12 7-483,0 0-1,1 2 0,0 0 1,1 0-1,1 1 0,0 1 0,-7 9-48,4-6 22,3-5-3,0 0-1,1 1 0,1 1 0,0 0 0,1 0 0,0 1 0,1 1 1,0 0-1,2 0 0,-1 0 0,2 1 0,0 0 0,1 0 1,1 1-1,0-1 0,1 1 0,1 0 0,0 1-18,3-16 4,-1 1 0,0-1 0,1 0-1,0 1 1,-1-1 0,1 0 0,0 0-1,0 1 1,0-1 0,1 0 0,-1 0 0,0 0-1,1 0 1,-1 0 0,1-1 0,0 1 0,-1 0-1,1-1 1,0 1 0,0-1 0,0 0 0,0 1-1,0-1 1,1 0 0,-1 0 0,0-1 0,0 1-1,1 0 1,-1-1 0,1 1 0,-1-1-1,0 0 1,1 0 0,-1 0 0,1 0 0,-1 0-1,0 0 1,1-1 0,-1 1 0,0-1 0,1 0-1,-1 0 1,0 0 0,0 0 0,1 0 0,-1 0-1,0 0 1,0-1 0,0 1 0,-1-1-1,2 0-2,73-38-975,-43 14-372</inkml:trace>
  <inkml:trace contextRef="#ctx0" brushRef="#br0" timeOffset="67316.806">11573 3571 18668,'-16'0'1624,"0"2"121,16-2-521,0 0-224,0 1-280,1 0-264,1 1-248,47 22-23,-22-22-65,11-1-64,11-4-32,3-2 24,9-3 40,-2 0-160,-11 3-1145,-10 0-2808</inkml:trace>
  <inkml:trace contextRef="#ctx0" brushRef="#br0" timeOffset="67601.763">11560 3684 18780,'3'7'1552,"2"2"97,13-3-433,2-1-144,12-5-176,3 0-239,8-3-305,3-1-136,-1 3-136,0-1 24,-12-1-1313</inkml:trace>
  <inkml:trace contextRef="#ctx0" brushRef="#br0" timeOffset="65419.241">9870 3444 11763,'-3'-35'8498,"-13"8"-3901,13 24-4475,1 0 0,-1 1 0,0-1 0,0 1 0,-1 0 0,1 0 0,0 1 0,-1-1 0,1 1 1,-1-1-1,1 1 0,-1 0 0,0 0 0,1 1 0,-1-1 0,0 1 0,0 0 0,1 0 0,-1 0 1,0 0-1,0 0 0,1 1 0,-1 0 0,0 0 0,0 0-122,-6 5 1,-1 1 0,1 0 0,1 1 0,-1 0 0,1 0 1,1 1-1,0 0 0,0 0 0,0 1 0,1 0 0,1 0 0,0 1 0,0 0 0,1 0 0,1 0 1,0 1-1,0 1-1,-10 36-19,14-48 19,0 0 0,-1 0 0,1 0 0,0 0-1,0-1 1,0 1 0,0 0 0,0 0 0,0 0 0,0 0 0,0 0 0,1 0 0,-1 0 0,0 0 0,1-1 0,-1 1-1,0 0 1,1 0 0,-1 0 0,1-1 0,-1 1 0,1 0 0,-1 0 0,1-1 0,0 1 0,-1 0 0,1-1 0,0 1 0,0-1-1,-1 1 1,1-1 0,0 1 0,0-1 0,0 0 0,0 1 0,-1-1 0,1 0 0,0 0 0,0 0 0,0 1 0,0-1 0,0 0-1,0 0 1,0 0 0,0-1 0,0 1 0,-1 0 0,1 0 0,1 0 0,9-5 9,0 1 0,0-1 0,0-1 0,-1 0-1,0 0 1,0-1 0,0-1 0,-1 1 0,0-1 0,-1-1 0,1 0 0,-2 0 0,1-1-1,-1 1 1,5-12-9,21-56 48,-57 112-277,4 1 152,9-20 79,1 1-1,1 0 0,1 0 0,0 1 0,2 0 0,0 0 0,0 0 0,2 1 0,0 0 1,1 10-2,2-28-24,1 0 0,0 0 0,0 0 0,0 0 0,0 1 0,0-1 0,0 0 0,0 0 1,0 0-1,0 0 0,1 1 0,-1-1 0,0 0 0,1 0 0,-1 0 0,1 0 1,-1 0-1,1 0 0,0 0 0,-1 0 0,1 0 0,0 0 0,0-1 0,0 1 0,0 0 1,-1 0-1,1-1 0,0 1 0,0 0 0,0-1 0,0 1 0,1-1 0,-1 1 0,0-1 1,0 0-1,0 0 0,0 1 0,0-1 0,0 0 0,1 0 0,-1 0 0,0 0 0,0 0 1,0 0-1,0 0 0,1-1 0,-1 1 0,0 0 0,0-1 0,0 1 0,0-1 0,0 1 1,0-1-1,0 1 0,0-1 0,0 0 0,0 0 24,32-14-1498</inkml:trace>
  <inkml:trace contextRef="#ctx0" brushRef="#br0" timeOffset="65750.682">10089 3318 22157,'-22'26'442,"1"0"1,2 2 0,1 0-1,1 1 1,1 0-1,2 2 1,1 0-1,1 2-442,11-30 11,0 1 0,0-1 0,0 1-1,0-1 1,1 1 0,-1-1 0,1 1-1,0 0 1,0-1 0,0 1-1,1-1 1,-1 1 0,1 0 0,0-1-1,0 1 1,0-1 0,0 0 0,1 1-1,0-1 1,-1 0 0,1 0-1,0 0 1,0 0 0,1 0 0,-1 0-1,1-1 1,-1 1 0,1-1-1,0 0 1,0 0 0,0 0 0,0 0-1,0 0 1,0 0 0,1-1 0,-1 0-1,0 0 1,1 0 0,-1 0-1,1 0 1,0-1 0,-1 1 0,1-1-1,-1 0 1,1 0 0,0 0 0,-1-1-1,1 1 1,3-2-11,0 0 14,-1 0 1,1-1 0,0 0-1,-1 0 1,0-1-1,0 1 1,0-1-1,0-1 1,0 1-1,-1-1 1,0 0 0,0 0-1,0-1 1,-1 1-1,0-1 1,0 0-1,0 0 1,-1-1-1,0 1 1,0-1 0,0 0-1,-1 1 1,0-1-1,0 0 1,-1 0-1,0 0 1,0-1-1,-1 1 1,0 0 0,0 0-1,-1 0 1,1 0-1,-2-1 1,1 1-1,-3-5-14,3 8 0,-1 1 0,1 0 0,-1 0-1,0 0 1,0 1 0,0-1 0,-1 0-1,1 1 1,0-1 0,-1 1-1,0 0 1,0 0 0,0 0 0,0 0-1,0 0 1,0 1 0,0-1 0,0 1-1,-1 0 1,1 0 0,0 0 0,-1 0-1,1 1 1,-1-1 0,1 1 0,-1 0-1,1 0 1,-1 0 0,1 1 0,-1-1-1,1 1 1,0 0 0,-1 0-1,1 0 1,0 0 0,-1 1 0,1-1-1,0 1 1,0 0 0,0 0 0,1 0-1,-1 0 1,0 0 0,1 1 0,-1-1-1,1 1 1,0 0 0,0-1 0,0 1-1,0 0 1,0 2 0,-1-3-51,1 0-1,0 0 1,0 0 0,0 1-1,0-1 1,1 1-1,-1-1 1,1 1 0,-1 0-1,1 0 1,0-1-1,0 1 1,0 0 0,0 0-1,1 0 1,-1 0 0,1 0-1,0 0 1,0 0-1,0 0 1,0 0 0,1 0-1,-1 0 1,1 0-1,-1 0 1,1 0 0,0 0-1,0 0 1,1 0 0,-1 0-1,0-1 1,1 1-1,0-1 1,0 1 51,20 7-1511</inkml:trace>
  <inkml:trace contextRef="#ctx0" brushRef="#br0" timeOffset="66076.001">10397 3367 18692,'-2'3'1351,"-43"113"2162,43-109-3422,-21 109 1183,23-113-1258,0 0 0,0 0 0,0-1 0,1 1 0,-1 0 0,1 0 0,-1-1 0,1 1 0,0-1 0,0 1 0,0-1 0,1 1 0,-1-1 0,0 1 1,1-1-1,0 0 0,-1 0 0,1 0 0,0 0 0,0 0 0,0 0 0,0-1 0,1 1 0,-1-1 0,0 1 0,1-1 0,-1 0 0,1 0 0,-1 0 0,1 0 0,0 0 0,-1-1 0,1 1 1,0-1-1,-1 0 0,1 0 0,0 0 0,0 0 0,-1 0 0,3-1-16,3 1 56,0-1 0,1-1 0,-1 1 0,0-2 0,-1 1 1,1-1-1,0 0 0,-1 0 0,1-1 0,-1 0 0,0-1 0,0 0 1,-1 0-1,1 0 0,-1 0 0,0-1 0,-1 0 0,1-1 0,-1 1 0,-1-1 1,1 0-1,-1 0 0,0 0 0,-1-1 0,1 1 0,-2-1 0,1 0 1,-1 0-1,0 0 0,-1 0 0,0-1 0,0 1 0,0-6-56,-4 9 23,0 0-1,0 1 0,0 0 1,-1 0-1,0 0 0,1 0 0,-1 0 1,-1 0-1,1 1 0,0 0 1,-1 0-1,0 0 0,1 1 1,-1 0-1,0-1 0,-1 2 1,1-1-1,0 1 0,0-1 1,-1 1-1,1 1 0,0-1 1,-1 1-1,1 0 0,-1 0 1,1 1-1,-1-1 0,1 1 1,0 0-1,0 1 0,-3 0-22,8-2-29,-1 0 0,0-1-1,0 1 1,0 0-1,0 0 1,0 0 0,0 0-1,0 0 1,1 0 0,-1 0-1,0 0 1,0 1-1,0-1 1,0 0 0,0 0-1,0 1 1,1-1-1,-1 1 1,0-1 0,0 1-1,1-1 1,-1 1 0,0-1-1,0 1 1,1-1-1,-1 1 1,1 0 0,-1-1-1,1 1 1,-1 0 0,1 0-1,-1 0 1,1-1-1,-1 1 1,1 0 0,0 0-1,0 0 1,-1 0 0,1 0-1,0-1 1,0 1-1,0 0 1,0 0 0,0 0-1,0 0 1,0 0-1,0 0 1,1 0 0,-1 0-1,0-1 1,0 1 0,1 0-1,-1 0 1,1 0-1,-1-1 1,1 1 0,-1 0-1,1 0 1,-1-1 0,1 1-1,-1 0 1,1-1-1,0 1 1,-1-1 0,1 1-1,0-1 1,0 1 29,17 5 1619</inkml:trace>
  <inkml:trace contextRef="#ctx0" brushRef="#br0" timeOffset="66354.661">11045 3298 21661,'-6'4'1320,"0"5"192,-2 14-712,-7 10-239,-4 13-297,-7 8 0,3 1 32,9-2-64,6-6-128,8-7-16,10-9-40,1-5 0,0-15-40,2-5-112,-7-12-872,-2-7-337</inkml:trace>
  <inkml:trace contextRef="#ctx0" brushRef="#br0" timeOffset="66616.844">10757 3358 18692,'3'-8'1992,"1"-1"-327,12 3-385,4-1-192,11-4-416,1-1-143,4 2-225,0 3-104,0 7-168,0 1 0,-1 8-472,2 2-577</inkml:trace>
  <inkml:trace contextRef="#ctx0" brushRef="#br0" timeOffset="77476.671">9513 3928 17476,'-1'0'148,"1"0"1,0 1-1,-1-1 0,1 0 1,-1 0-1,1 0 1,-1 0-1,1 1 0,-1-1 1,1 0-1,0 0 1,-1 1-1,1-1 0,-1 0 1,1 1-1,0-1 1,-1 0-1,1 1 1,0-1-1,-1 1 0,1-1 1,0 0-1,0 1 1,0-1-1,-1 1 0,1-1 1,0 1-1,0-1 1,0 1-1,0-1 0,0 1 1,0-1-1,0 1 1,0-1-1,0 1 0,0-1 1,0 1-1,0-1 1,0 1-1,0-1 1,1 1-1,-1-1 0,0 0 1,0 1-1,0-1 1,1 1-1,-1-1 0,0 1 1,0-1-1,1 0 1,-1 1-1,1-1 0,-1 0 1,0 1-1,1-1 1,-1 0-1,1 0 0,-1 1 1,0-1-1,1 0 1,-1 0-1,1 0 1,-1 1-1,1-1 0,-1 0 1,1 0-1,-1 0 1,1 0-1,-1 0 0,1 0-148,16-2-545,78-57 1277,28-24-554,-121 82-200,-1 0 1,0 1 0,0-1-1,0 0 1,0 0-1,1 1 1,-1-1 0,0 0-1,1 1 1,-1 0 0,1-1-1,-1 1 1,0 0-1,1 0 1,-1-1 0,1 1-1,-1 0 1,1 0 0,-1 1-1,1-1 1,-1 0-1,0 0 1,1 1 0,-1-1-1,0 1 1,1-1-1,-1 1 1,0 0 0,1-1-1,-1 1 1,0 0 0,0 0-1,1 0 22,6 8-1285</inkml:trace>
  <inkml:trace contextRef="#ctx0" brushRef="#br0" timeOffset="109260.91">645 5067 15179,'-33'-31'6209,"-14"32"-3944,-40 41-1249,64-25-978,1 0 0,1 1 0,0 1 0,2 1 0,0 1 0,1 1 0,1 1 0,1 0 0,2 1 0,0 0 0,1 1 0,1 1 0,2 0 0,1 0 0,0 1 0,2 0-1,2 1 1,0 0 0,2-1 0,0 1 0,3 1 0,0-1 0,1 0 0,3 9-38,-3-33 2,-1 1 0,1-1 0,0 1 0,0-1 0,0 1-1,1-1 1,0 0 0,0 1 0,0-1 0,0 0 0,1 0 0,-1-1 0,1 1 0,0 0-1,0-1 1,0 0 0,1 0 0,-1 0 0,1 0 0,0 0 0,-1-1 0,1 1-1,1-1 1,-1 0 0,0 0 0,0-1 0,1 1 0,-1-1 0,3 0-2,3 0 55,1-2 0,-1 0 0,1 0-1,-1-1 1,0 0 0,1 0 0,-1-1 0,0-1 0,-1 0 0,1 0 0,-1-1 0,0 0 0,0-1 0,0 0 0,-1 0-1,0-1 1,0 0 0,0 0 0,-1-1 0,0 0 0,-1 0 0,0 0 0,0-1 0,-1 0 0,0 0 0,0-1 0,-1 0-1,2-6-54,-5 13 33,0 0 0,1 1 0,-1-1 0,-1 0 0,1 0 0,0 1 0,-1-1 0,1 0 0,-1 0 0,0 0 0,0 0 0,0 0 0,0 0 0,0 0 0,-1 1 0,1-1 0,-1 0 0,0 0 0,0 0 0,0 1 0,0-1 0,0 0 0,-1 1 0,1-1 0,-1 1 0,0 0 0,0-1 0,1 1 0,-2 0 0,1 0 0,0 0 0,0 0 0,0 1 0,-1-1 0,1 1 0,-1-1 0,0 1 0,1 0 0,-1 0 0,0 0 0,0 0 0,1 0 0,-1 1 0,0-1 0,0 1 0,0 0 0,0 0 0,0 0 0,0 0 0,-1 1-33,2-2 0,-1 1 1,0-1-1,1 1 0,-1 0 0,1 0 0,-1 0 1,0 0-1,1 1 0,-1-1 0,1 1 0,-1-1 1,0 1-1,1 0 0,0 0 0,-1 0 0,1 0 1,0 1-1,-1-1 0,1 1 0,0-1 0,0 1 1,0 0-1,0 0 0,0 0 0,1 0 0,-1 0 1,1 0-1,-1 0 0,1 0 0,0 1 0,0-1 1,0 1-1,0-1 0,0 1 0,0-1 0,1 1 1,-1-1-1,1 1 0,0 0 0,-1-1 0,1 1 1,1-1-1,-1 1 0,0 0 0,1-1 0,-1 1 1,1 1-2,3-1-1,0-1 0,-1 0 0,1 0 0,0 0 0,0 0-1,0 0 1,1-1 0,-1 0 0,0 0 0,0 0 0,1-1-1,-1 1 1,1-1 0,-1 0 0,0 0 0,1 0 0,-1-1-1,0 0 1,1 0 0,-1 0 0,0 0 0,0 0-1,0-1 1,0 0 0,0 0 0,0 0 0,2-2 2,88-55-70,-93 59 65,0-1 0,-1 1 0,1 0-1,-1 0 1,1 0 0,0 0-1,-1 0 1,1 0 0,-1 0 0,1 0-1,0 1 1,-1-1 0,1 0-1,-1 0 1,1 0 0,-1 1 0,1-1-1,-1 0 1,1 0 0,0 1-1,-1-1 1,0 1 0,1-1-1,-1 0 1,1 1 0,-1-1 0,1 1-1,-1-1 1,0 1 0,1-1-1,-1 1 1,0-1 0,0 1 0,1-1-1,-1 1 1,0 0 0,0-1-1,0 1 1,0-1 0,0 1 0,0 0-1,0-1 1,0 1 0,0-1-1,0 1 1,0 0 0,0-1 0,0 1-1,0-1 1,0 1 0,-1 0-1,1-1 1,0 1 0,-1-1-1,1 1 6,-7 43-130,7-42 123,-62 229-27,62-231 20,1-1 0,-1 1 0,1 0 0,-1-1 0,1 1 0,-1 0 0,1 0 0,-1-1 0,1 1 0,-1 0 0,1 0 0,-1 0 0,1-1 0,0 1 0,-1 0 0,1 0 0,-1 0 0,1 0 0,-1 0 0,1 0 0,0 0 0,-1 0 0,1 0 0,-1 1 0,1-1 0,-1 0 0,1 0 0,-1 0 0,1 1 0,-1-1 0,1 0 0,-1 1 0,1-1 0,-1 0 0,1 1 0,-1-1 0,0 1 0,1-1 0,-1 0 0,0 1 0,1-1 0,-1 1 0,0-1 0,1 1 1,-1-1-1,0 1 0,0 0 0,0-1 0,0 1 0,1-1 0,-1 1 0,0-1 0,0 1 0,0-1 0,0 1 0,0 0 0,0-1 0,-1 1 0,1-1 0,0 1 0,0-1 0,0 1 0,0-1 0,-1 1 0,1 0 0,0-1 14,14-16-1536</inkml:trace>
  <inkml:trace contextRef="#ctx0" brushRef="#br0" timeOffset="110412.506">1657 5219 24781,'2'-5'108,"0"0"-1,0 1 0,1 0 1,-1-1-1,1 1 1,0 0-1,0 0 0,1 1 1,-1-1-1,1 1 0,-1-1 1,1 1-1,0 0 1,0 1-1,1-1 0,-1 1 1,1-1-1,-1 2 0,1-1 1,-1 0-1,1 1 1,0 0-1,0 0 0,0 0 1,0 0-1,0 1 0,0 0 1,0 0-1,0 1 1,0-1-1,0 1 0,-1 0 1,3 1-108,-3 0 0,-1 0 0,0 1 1,0 0-1,0 0 0,0 0 1,-1 0-1,1 0 0,-1 1 0,1-1 1,-1 1-1,0-1 0,-1 1 1,1 0-1,-1 0 0,1 0 1,-1 0-1,0 0 0,-1 0 1,1 0-1,-1 0 0,0 0 1,0 0-1,0 0 0,0 1 0,-1-1 1,1 0-1,-1 0 0,0 0 1,-1 0-1,1 0 0,-1-1 1,1 1-1,-1 0 0,-2 2 0,-6 71 147,13-72-144,0-1 0,0 0-1,0 0 1,0 0 0,0 0-1,1-1 1,0 1 0,0-1 0,0 0-1,0 0 1,0 0 0,1-1 0,-1 0-1,1 1 1,-1-1 0,1-1 0,0 1-1,0-1 1,2 1-3,-1 0 0,66 16 1,-60-16-7,0 0 0,1 1 0,-1 0 0,-1 1 1,1 1-1,-1 0 0,1 0 0,-1 1 0,-1 0 6,-8-5-6,0 1 0,0-1 0,-1 0 0,1 1 0,-1-1 0,1 1 0,-1-1 0,1 1 0,-1 0 0,0 0 0,0-1 0,0 1 0,0 0 0,0 0 0,0 0 0,-1 0 1,1 0-1,-1 0 0,1 1 0,-1-1 0,0 0 0,0 0 0,0 0 0,0 0 0,0 0 0,0 0 0,-1 1 0,1-1 0,-1 0 0,1 0 0,-1 0 0,0 0 0,0 0 0,0 0 0,0-1 0,0 1 0,0 0 0,0 0 0,-1 0 6,-67 55 368,59-52-328,0 0 0,-1 0 0,0-1 0,0-1-1,0 0 1,-1 0 0,1-1 0,-1-1 0,1 0 0,-1 0 0,1-1 0,-1-1 0,1 0 0,-1 0 0,1-1 0,-1-1 0,1 0 0,-1 0-40,-3-5-1226</inkml:trace>
  <inkml:trace contextRef="#ctx0" brushRef="#br0" timeOffset="111390.813">6110 4958 20420,'0'0'1353,"0"0"-9,-1 4-525,-16 136 493,17-138-1307,0-1 0,0 1 0,0-1 1,1 0-1,-1 1 0,0-1 0,1 1 0,-1-1 0,1 0 0,-1 1 0,1-1 0,0 0 1,-1 0-1,1 1 0,0-1 0,0 0 0,0 0 0,0 0 0,0 0 0,0 0 1,0 0-1,0-1 0,1 1 0,-1 0 0,0 0 0,0-1 0,1 1 0,-1-1 0,0 1 1,1-1-1,-1 0 0,1 1 0,-1-1 0,0 0 0,1 0 0,-1 0 0,1 0 1,-1 0-1,1 0 0,-1-1 0,0 1 0,1 0 0,-1-1 0,1 1 0,-1-1 0,0 1 1,0-1-1,1 0-5,60-37 130,-47 25-134,0-1-1,-1 0 1,0-1 0,-1 0-1,-1-1 1,0-1 0,-1 0-1,7-15 5,-17 28-74,-2 8-52,-44 145-58,47-125 111,12-10-606</inkml:trace>
  <inkml:trace contextRef="#ctx0" brushRef="#br0" timeOffset="113351.201">10722 4688 20012,'-18'32'676,"2"-4"-9,1 1 1,1 0-1,1 1 1,2 0-1,-4 16-667,14-40 54,0-1 0,0 1 0,1-1 1,-1 1-1,1-1 0,0 1 0,1-1 0,-1 1 0,1-1 0,0 1 0,1-1 0,-1 0 0,1 0 0,0 1 1,0-1-1,1 0 0,-1-1 0,1 1 0,0 0 0,1-1 0,-1 0 0,1 1 0,0-2 0,0 1 1,0 0-1,0-1 0,1 1 0,-1-1 0,1-1 0,0 1 0,0 0 0,2 0-54,-2 0 30,1-1 0,-1 1-1,1-1 1,0 0 0,0 0-1,0 0 1,0-1 0,0 0 0,0 0-1,0-1 1,1 0 0,-1 0-1,0 0 1,0-1 0,0 0 0,0 0-1,0 0 1,0-1 0,0 0-1,0 0 1,0 0 0,-1-1 0,1 0-1,-1 0 1,0 0 0,0-1-1,0 0 1,0 0 0,-1 0 0,1-1-1,-1 1 1,0-1 0,-1 0 0,1 0-1,-1 0 1,0-1 0,0 1-1,0-1 1,0-4-30,-1 3 43,-1 0-1,0 0 1,0 0 0,-1 0-1,0 0 1,0 1 0,0-1-1,-1 0 1,0 0-1,-1 0 1,1 0 0,-2 1-1,1-1 1,0 0 0,-1 1-1,0 0 1,-1 0 0,0 0-1,0 0 1,0 1 0,0-1-1,-1 1 1,0 0-1,0 0 1,0 1 0,-1-1-1,1 1 1,-1 1 0,0-1-1,0 1 1,0 0 0,-1 0-1,1 1 1,-1-1-1,0 2 1,0-1-43,6 2-31,0-1-1,0 1 1,0 0-1,0 0 1,0-1-1,0 1 1,0 0 0,0 0-1,0 0 1,0 0-1,0 0 1,0 1-1,0-1 1,0 0-1,0 0 1,1 1-1,-1-1 1,0 0 0,0 1-1,0-1 1,0 1-1,0-1 1,0 1-1,1-1 1,-1 1-1,0 0 1,1 0 0,-1-1-1,0 1 1,1 0-1,-1 0 1,1 0-1,-1-1 1,1 1-1,-1 0 1,1 0 0,0 0-1,-1 1 32,18 4 1479</inkml:trace>
  <inkml:trace contextRef="#ctx0" brushRef="#br0" timeOffset="112759.106">9883 4663 20100,'-6'-3'231,"-1"1"0,0 0 0,0 0 0,0 1 0,0 0 0,0 0 0,0 1 0,0-1 0,0 2 0,0-1 0,0 1 0,0 0 0,0 0 0,0 1 0,0 0 0,0 0 0,0 1 0,1-1 0,-1 2 0,1-1 0,0 1 0,0 0 0,0 0 0,1 0 0,0 1 0,-3 2-231,4-3 385,16-13-245,-12 9-84,0 0 23,0 0 27,-12 20 967,-69 41-892,77-57-182,0 0-1,0 0 1,1 0 0,-1 1 0,1-1-1,0 1 1,0-1 0,0 1-1,1 0 1,0 0 0,0 1-1,0-1 1,1 0 0,-1 1 0,1-1-1,0 0 1,1 1 0,0-1-1,-1 1 1,2 0 0,-1-1-1,1 1 1,0-1 0,0 0 0,0 1-1,1-1 1,-1 0 0,2 1-1,-1-1 1,0 0 0,1-1 0,0 1-1,0 0 1,0-1 0,1 0-1,-1 1 1,2-1 1,-3-2 0,5 3-1,0 1 0,-1-1 0,1 1 0,-1 1 1,-1-1-1,1 1 0,-1 0 0,0 0 0,-1 1 1,0-1-1,0 1 0,0 0 0,-1 0 0,0 1 1,-1-1-1,0 0 0,0 1 0,-1-1 0,0 1 1,0 0-1,-1 0 0,0-1 0,-1 1 0,0 0 0,0-1 1,-2 8 0,1-11 6,0 0 0,0-1 0,0 1 1,0-1-1,-1 0 0,1 1 0,-1-1 1,0-1-1,0 1 0,-1 0 1,1-1-1,-1 1 0,0-1 0,0 0 1,0 0-1,0-1 0,0 1 0,-1-1 1,1 0-1,-1 0 0,1-1 0,-1 1 1,0-1-1,0 0 0,0 0 0,1 0 1,-1-1-1,0 0 0,0 0 0,0 0 1,0-1-1,0 1 0,0-1 0,0 0 1,1-1-1,-4 0-6,4-1 9,0 0 0,1-1 0,-1 1 0,1-1 0,0 1 0,0-1 0,0 0 0,1 0 0,-1-1 0,1 1 0,0 0 0,0-1 0,0 1 0,1-1 0,0 0 0,0 0 0,0 1 0,0-1 1,1 0-1,0 0 0,0 0 0,0 0 0,0 1 0,1-1 0,0 0 0,0 0 0,0 1 0,1-1 0,-1 0 0,1 1 0,0-1 0,0 1 0,1 0 0,-1 0 0,1 0 0,0 0 0,0 0 0,1 1 0,-1-1 0,1 1 0,-1 0 0,1 0 0,2-1-9,144-89 1,-122 79 3,0-1-1,-1-1 1,-1-2-1,-1 0 1,17-17-4,-40 33 0,1 1 1,-1 0 0,0 0-1,0-1 1,0 1 0,-1-1-1,1 0 1,0 1 0,-1-1-1,1 0 1,-1 0 0,1 0-1,-1 0 1,0 0 0,0 0-1,0-1 1,0 1 0,0 0-1,-1 0 1,1-1 0,-1 1-1,1-1 1,-1 1 0,0 0-1,0-1 1,0 1 0,0-1-1,0 1 1,-1-1 0,1 1-1,-1 0 1,1-1 0,-1 1-1,0 0 1,0 0 0,0-1-1,0 1 1,0 0 0,-1 0-1,1 0 1,-1 0 0,1 1-1,-1-1 1,0 0 0,0 1-1,-1-2 0,-4 0-6,-1 0-1,0 1 0,0 0 0,0 0 0,0 1 0,0 0 1,0 1-1,-1-1 0,1 1 0,0 1 0,0 0 0,0 0 0,0 1 1,0-1-1,-7 4 7,2 6-823,9 3-749</inkml:trace>
  <inkml:trace contextRef="#ctx0" brushRef="#br0" timeOffset="113070.708">10097 4954 21493,'0'6'354,"-1"-4"-265,1 0 0,-1-1 0,0 1-1,0 0 1,1-1 0,-1 1 0,1 0-1,0 0 1,-1 0 0,1-1 0,0 1 0,0 0-1,0 0 1,0 0 0,1-1 0,-1 1-1,0 0 1,1 0 0,-1 0 0,1-1-1,0 1 1,-1 0 0,1-1 0,0 1-1,0-1 1,0 1 0,0-1 0,0 1-1,1-1 1,-1 0 0,0 1 0,1-1-1,-1 0 1,1 0 0,-1 0 0,1 0-1,-1 0 1,1 0 0,0-1 0,-1 1 0,1-1-1,0 1 1,0-1 0,-1 1 0,1-1-1,0 0 1,0 0 0,0 0 0,0 0-1,-1 0 1,1 0 0,0-1 0,0 1-1,1-1-88,22-11 64,-2-1-1,1-1 0,-2-1 0,0-1 0,-1-1 0,-1-1 1,0-1-1,6-9-63,11-40 92,-36 65-96,-5 5-30,-5 8 12,1 0 0,0 0 0,1 0-1,0 1 1,0 1 0,1-1 0,0 1-1,1 0 1,0 4 22,1-9-6,2-2-22,-1-1-10,1 0-1,-1-1 0,1 1 1,0 0-1,0 1 1,0-1-1,1 0 1,-1 1-1,1-1 1,0 1-1,0-1 0,1 1 1,-1-1-1,1 1 1,0-1-1,0 1 1,1 0-1,-1-1 1,1 1-1,0-1 1,0 1-1,1-1 0,-1 0 1,1 1-1,0-1 1,0 0-1,0 0 1,1 0-1,1 1 39,24 4-1886,5-8-2216</inkml:trace>
  <inkml:trace contextRef="#ctx0" brushRef="#br0" timeOffset="109512.99">1067 5197 22101,'0'0'984,"3"16"224,-4 13-504,-5 8-136,-7 17-231,-3 2-65,-1-2-120,4-7-40,10-9-40,0-5-8,9-12 0,-2-7-240,-1-10-889,1-4-391,-10-13-3593</inkml:trace>
  <inkml:trace contextRef="#ctx0" brushRef="#br0" timeOffset="109946.859">876 5339 13763,'0'-10'837,"0"0"1,0 1 0,1-1-1,0 0 1,1 1-1,0-1 1,1 1-1,0 0 1,0 0-1,3-6-837,49-39 2263,-51 51-2191,0 0 0,0 0 0,0 0 0,1 0 0,-1 1 0,1 0 0,0 0 0,-1 0 0,1 0 0,0 1 0,0 0 0,0 0 0,0 0 0,0 0 0,1 1 0,-1 0 0,0 0 0,0 1 1,0-1-1,0 1 0,0 0 0,0 0 0,0 1 0,0-1 0,0 1 0,-1 0 0,1 1 0,-1-1 0,1 1 0,-1 0 0,0 0 0,0 0 0,3 4-72,14 92 247,-15-39-140,-4-56-103,0 0-1,0 0 1,0 0-1,0-1 0,1 1 1,0-1-1,-1 0 0,1 1 1,0-1-1,0-1 0,1 1 1,-1 0-1,1-1 0,-1 0 1,1 1-1,0-1 0,0-1 1,0 1-1,2 0-3,29 18-168,-29-17 157,0 0-1,0 1 0,-1 0 0,1-1 0,-1 2 0,0-1 0,0 0 1,-1 1-1,1 0 0,-1 0 0,0 1 0,0-1 0,-1 1 0,0 0 1,0 0-1,0 0 0,-1 0 0,1 0 0,-1 0 0,-1 1 0,1-1 1,-1 1-1,-1 0 0,1-1 0,-1 1 0,0 0 0,0-1 0,-1 3 12,-5 5 123,0 0-1,0-1 0,-1 1 0,-1-1 1,0 0-1,-1-1 0,0 0 1,-1-1-1,0 0 0,-1 0 0,0-1 1,-1 0-1,0-1 0,0-1 0,-1 0 1,-8 4-123,16-10 3,-1 0-1,1-1 1,-1 0 0,0 0-1,1 0 1,-1 0 0,0-1 0,0 0-1,0 0 1,1-1 0,-1 1 0,0-1-1,1 0 1,-1-1 0,0 0 0,1 1-1,0-2 1,-1 1 0,1-1 0,0 0-1,0 0 1,0 0 0,1 0 0,-1-1-1,1 0 1,0 0 0,0 0-1,0-1 1,1 1 0,-1-1 0,1 0-1,0 0 1,0 0 0,1 0 0,0-1-1,0 1 1,0 0 0,-1-5-3,3-3-1182,6 4-652</inkml:trace>
  <inkml:trace contextRef="#ctx0" brushRef="#br0" timeOffset="164680.854">688 6347 21461,'1'-3'85,"-1"0"1,0-1-1,0 1 1,0 0-1,0 0 1,0 0-1,-1 0 1,1 0-1,-1 0 1,0 0-1,0 0 1,0 0-1,0 0 1,-1 0-1,1 1 1,-1-1 0,0 0-1,1 1 1,-1-1-1,0 1 1,-1 0-1,1 0 1,0-1-1,-1 2 1,1-1-1,-1 0 1,1 0-1,-1 1 1,0-1-1,0 1 1,0 0-1,0 0 1,0 0-1,0 0 1,0 1-1,0-1 1,0 1 0,0 0-1,0 0 1,0 0-1,0 0 1,0 0-1,-1 1 1,1-1-1,0 1 1,-2 1-86,-3 3 43,-1 1 0,0 0 0,1 1 1,0 0-1,1 0 0,0 1 0,0-1 0,0 2 1,1-1-1,0 1 0,1 0 0,0 0 0,0 0 1,1 1-1,-2 6-43,-13 24 82,1 2 1,3 0-1,1 1 0,-6 36-82,18-76 14,1 1 0,0-1 0,0 1 0,0 0 0,1 0 0,-1-1 0,1 1 0,0 0 0,0 0 0,0 0 0,1-1 1,-1 1-1,1 0 0,0 0 0,0-1 0,0 1 0,0 0 0,1-1 0,-1 1 0,1-1 0,0 0 0,0 0 0,1 0 0,-1 0 0,0 0 0,1 0 0,0 0 0,0-1 0,0 1 0,0-1 0,0 0 0,0 0 0,0 0 0,1 0 0,-1-1 0,1 1 0,-1-1 0,1 0 0,0 0 0,-1 0 0,1-1 0,0 1 0,0-1 0,0 0 0,1 0-14,3-1 13,0 0-1,0 0 0,1-1 1,-1 0-1,-1 0 1,1-1-1,0 0 1,0 0-1,-1-1 0,0 0 1,0-1-1,0 1 1,0-1-1,-1 0 1,0-1-1,0 0 0,0 0 1,-1 0-1,0-1 1,0 1-1,0-1 1,-1-1-1,0 1 0,-1 0 1,1-1-1,-2 0 1,1 0-1,-1 0 1,0 0-1,0 0 1,-1 0-1,0 0 0,-1-1 1,0-2-13,0 11-12,0 0-4,2 6-27,0-2 41,1 0 0,-1-1 0,1 1 0,-1 0 0,1-1 0,0 0 0,1 1 1,-1-1-1,0 0 0,1-1 0,0 1 0,0-1 0,-1 1 0,1-1 0,5 1 2,-5-1-50,0 0 1,0 1-1,0-1 1,0 1-1,0 0 1,0 0-1,-1 0 1,0 0-1,1 1 1,-1-1-1,0 1 1,-1 0 0,1 0-1,-1 0 1,0 0-1,0 1 1,0-1-1,0 0 1,-1 1-1,0-1 1,1 1-1,-2 0 1,1-1-1,-1 1 1,1 0-1,-1 0 1,-1-1-1,1 5 50,0-8-1423</inkml:trace>
  <inkml:trace contextRef="#ctx0" brushRef="#br0" timeOffset="167683.871">10823 5647 17732,'1'-1'120,"-1"0"0,1 1 1,-1-1-1,1 1 0,-1-1 0,1 0 1,-1 0-1,0 1 0,1-1 0,-1 0 1,0 1-1,0-1 0,0 0 0,0 0 1,0 0-1,0 1 0,0-1 1,0 0-1,0 0 0,0 1 0,0-1 1,0 0-1,0 0 0,0 1 0,-1-1 1,1 0-1,0 0 0,-1 1 0,1-1 1,0 0-1,-1 1 0,1-1 0,-1 0 1,1 1-1,-1-1 0,0 1 1,1-1-1,-1 1 0,1-1 0,-1 1 1,0 0-1,1-1 0,-1 1 0,0 0 1,0-1-1,1 1 0,-1 0 0,0 0 1,0 0-1,1-1 0,-1 1 1,0 0-1,0 0 0,0 0 0,0 0-120,-47 13 995,40-10-977,-1 1-1,1-1 0,0 1 1,0 1-1,0 0 0,0 0 1,1 0-1,0 1 0,0 0 1,0 0-1,1 1 0,0 0 1,0 0-1,1 0 0,0 1 1,0 0-1,1 0 0,0 0 1,0 0-1,1 1 0,0 0 1,1-1-1,-1 1 1,2 0-1,-1 0 0,1 0 1,1 0-1,0 5-17,0-12 7,1 0 0,-1 0 0,1 0 1,-1 0-1,1 0 0,0 0 0,0 0 0,0 0 1,0-1-1,0 1 0,1 0 0,-1-1 0,0 1 1,1-1-1,-1 0 0,1 1 0,0-1 1,-1 0-1,1 0 0,0 0 0,0 0 0,-1 0 1,1 0-1,0-1 0,0 1 0,0-1 0,0 1 1,0-1-1,0 0 0,0 1 0,0-1 0,0 0 1,0 0-1,0-1 0,0 1 0,0 0 0,0-1 1,0 1-1,0-1 0,0 0 0,0 1 0,0-1 1,0 0-1,1-1-7,82-48 356,-75 43-312,0-1 0,0 0 0,-1 0 0,1-1 0,-2 0 0,1 0 0,-2-1 0,1 0-1,-1 0 1,-1-1 0,0 0 0,1-3-44,-6 12 80,-20 66-55,17-54-24,1 0-1,0 0 0,1 0 0,0 1 0,0-1 0,1 0 1,0 0-1,1 0 0,1 0 0,-1 0 0,1 0 0,1-1 1,0 1-1,0-1 0,1 0 0,0 0 0,1-1 0,0 1 1,0-1-1,1 0 0,0-1 0,0 0 0,0 0 0,5 3 0,-9-9 5,0 0-1,-1 0 0,1 1 1,0 0-1,-1-1 0,1 1 1,-1 0-1,0 0 0,1 0 1,-1 1-1,0-1 0,0 0 0,0 1 1,-1-1-1,1 1 0,-1 0 1,1 0-1,-1-1 0,0 1 1,0 0-1,0 0 0,0 0 1,-1 0-1,1 0 0,-1 0 0,0 0 1,0 1-1,0-1 0,0 0 1,0 0-1,-1 0 0,0 0 1,1 0-1,-1 0 0,-1 2-4,-9 10 29,0 0 0,-2-1 0,1 0-1,-1-1 1,-1-1 0,-1 0 0,0-1 0,0 0-1,-1-2 1,-3 2-29,10-5 56,1 0 1,-1-1-1,-1-1 0,1 1 0,-1-1 1,1-1-1,-1 0 0,0 0 0,0-1 0,0-1 1,-1 1-1,1-1 0,-7-1-56,16 0-23,0-1-1,0 1 1,-1-1-1,1 1 1,0-1-1,0 1 1,0-1-1,0 1 1,0-1-1,0 0 1,0 0-1,0 1 1,1-1-1,-1 0 1,0 0-1,0 0 1,1 0-1,-1 0 1,0 0-1,1 0 1,-1 0-1,1-1 1,0 1-1,-1 0 1,1 0-1,0 0 1,0 0-1,-1-1 1,1 1-1,0 0 1,0 0-1,0 0 1,0-1-1,1 1 1,-1 0-1,0 0 1,1 0-1,-1 0 1,0-1 23,9-17-1560</inkml:trace>
  <inkml:trace contextRef="#ctx0" brushRef="#br0" timeOffset="166720.763">9574 5738 20220,'-1'-1'105,"1"-1"0,0 1 0,0 0 0,0 0 0,0-1 1,0 1-1,0 0 0,0 0 0,1 0 0,-1-1 0,0 1 0,0 0 0,1 0 0,-1 0 0,1 0 0,0-1 0,-1 1 0,1 0 0,0 0 0,-1 0 0,1 0 0,0 1 0,0-1 0,0 0 0,0 0 0,0 0 0,0 1 0,0-1 0,0 0 0,0 1 0,0-1 0,0 1 0,0-1 0,0 1 0,1 0 0,-1-1 1,0 1-1,0 0 0,0 0 0,1 0 0,-1 0 0,0 0 0,0 0 0,1 0 0,-1 1 0,0-1 0,0 0 0,0 0 0,1 1-105,67 13-150,-64-12 150,0 0-1,0 1 0,0-1 0,-1 1 0,1 0 0,-1 0 1,1 0-1,-1 1 0,0-1 0,0 1 0,0 0 0,-1 0 1,0 1-1,1-1 0,-1 1 0,-1-1 0,1 1 0,-1 0 1,0 0-1,0 0 0,0 0 0,-1 1 0,1-1 0,-1 0 1,-1 1-1,1-1 0,-1 1 0,0-1 0,0 1 0,-1-1 1,1 1-1,-2 1 1,-10 55 167,-2-1 1,-4-1-1,-12 28-167,25-73 57,5-12-187,0-4-305,0-5 1112</inkml:trace>
  <inkml:trace contextRef="#ctx0" brushRef="#br0" timeOffset="166984.692">9581 5936 17708,'9'9'1568,"5"-2"457,8 2-1009,7-5-80,7-4-200,3-3-304,0-6-152,4-2-200,-4-5-160,2-2-648,-6 1-328</inkml:trace>
  <inkml:trace contextRef="#ctx0" brushRef="#br0" timeOffset="167232.848">10109 5664 17476,'5'-7'613,"1"1"1,-1 0-1,1 0 1,1 0-1,-1 1 1,1 0-1,0 0 1,0 0-1,1 1 1,-1 0-1,9-2-613,-12 4 62,0 1 0,0 0 0,0 0 0,1 0 0,-1 0 0,1 1 0,-1 0 0,0 0 0,1 0 0,-1 0 0,1 1 0,-1 0 0,0 0 1,1 0-1,-1 0 0,0 1 0,0-1 0,0 1 0,0 0 0,0 0 0,-1 1 0,1-1 0,2 4-62,-2 0 12,0 1 0,-1 0 0,0 0 0,0 0 0,0 0-1,-1 1 1,-1-1 0,1 1 0,-1 0 0,0-1 0,-1 1 0,0 0 0,0-1 0,-1 1 0,1 0 0,-2-1 0,1 1 0,-1-1 0,0 1 0,-1-1 0,0 0 0,0 0 0,0 0 0,-1 0-1,-1 1-11,2 0 25,-115 219 632,117-226-574,1-1-17,3 4 28,3 0-239,-1-1-1,1 0 1,0 0 0,0-1 0,0 1 0,0-1 0,0-1-1,0 1 1,1-1 0,-1 0 0,0 0 0,1-1-1,-1 0 1,2 0 145,28-4-1196</inkml:trace>
  <inkml:trace contextRef="#ctx0" brushRef="#br0" timeOffset="165568.851">1957 6299 22997,'7'13'656,"-4"7"448,-3 6-408,-10 12 129,-6 1 23,-1 0-368,-2 0-160,11-11-184,6-2-48,6-11-64,7-6-24,7-7 16,2-7-16,9-16-368,7-10-496,-3-9-937</inkml:trace>
  <inkml:trace contextRef="#ctx0" brushRef="#br0" timeOffset="165832.592">2148 6439 18956,'-13'60'1696,"3"-3"505,-2-2-625,16-13-576,4-14-199,22-18-985,12-9 328</inkml:trace>
  <inkml:trace contextRef="#ctx0" brushRef="#br0" timeOffset="164928.569">1112 6357 20388,'-3'27'1025,"-1"9"-17,-3 6-72,-2 6-152,0 0-176,6-12-296,3-6-120,5-12-112,2-7-72,0-6-648,-7-5-424</inkml:trace>
  <inkml:trace contextRef="#ctx0" brushRef="#br0" timeOffset="165288.717">1064 6347 21733,'80'-52'3823,"-69"48"-3761,1 1 0,0 0 1,0 0-1,0 1 0,1 1 0,-1 0 0,0 0 0,0 2 0,1-1 1,9 3-63,-20-3-5,0 1 1,1-1-1,-1 1 0,0-1 1,1 1-1,-1 0 1,0 0-1,0 0 1,1 0-1,-1 1 1,0-1-1,0 0 1,-1 1-1,1 0 0,0-1 1,0 1-1,-1 0 1,1 0-1,-1 0 1,1 0-1,-1 0 1,0 0-1,0 0 1,0 0-1,0 1 0,0-1 1,-1 0-1,1 1 1,-1-1-1,1 1 1,-1-1-1,0 0 1,0 1-1,0-1 1,0 1-1,0-1 0,-1 0 1,0 3 4,-33 90 2,-16-8 306,50-86-303,1 0-1,-1 0 1,0 0-1,0 0 1,1 0 0,-1-1-1,1 1 1,-1 0-1,0 0 1,1 0 0,0 0-1,-1-1 1,1 1-1,0 0 1,-1-1-1,1 1 1,0 0 0,-1-1-1,1 1 1,0-1-1,0 1 1,0-1 0,0 0-1,0 1 1,-1-1-1,1 0 1,0 0 0,0 1-1,0-1 1,0 0-1,0 0 1,0 0 0,0 0-1,0 0 1,0 0-1,0 0 1,0-1 0,0 1-1,0 0 1,0 0-1,0-1 1,-1 1 0,1-1-1,0 1 1,0-1-1,0 1 1,-1-1-5,13 1-27,-8 0 12,0 0 0,0 1 1,0 0-1,0 0 0,0 0 0,0 0 0,0 1 0,0 0 0,0 0 0,-1 0 0,1 1 0,-1-1 0,0 1 1,0 0-1,0 0 0,0 1 0,0-1 0,0 1 0,-1 0 0,0 0 0,0 0 0,0 0 0,0 1 0,-1-1 0,0 1 1,1-1-1,-2 1 0,1 0 0,0 0 0,-1 0 0,0 0 0,0 0 0,-1 0 0,0 0 0,1 0 0,-2 1 0,1-1 1,-1 4 14,-2 1 96,1 0 0,-2 0 0,1-1 1,-1 0-1,-1 1 0,0-1 0,0-1 1,-1 1-1,0-1 0,0 0 0,-1 0 1,0-1-1,0 0 0,-1 0 0,1-1 1,-2 0-1,1 0 0,-1-1 0,0 0 1,0 0-1,0-1 0,-1 0 0,1-1 1,-1 0-1,0 0 0,0-1 1,0-1-1,-7 1-96,14-2-46,0-1 1,1 1 0,-1-1-1,1 0 1,-1 1-1,1-1 1,-1 0 0,1 0-1,-1-1 1,1 1-1,0-1 1,0 1 0,0-1-1,0 1 1,0-1-1,0 0 1,0 0 0,0 0-1,1 0 1,-1 0-1,1-1 1,0 1 0,0 0-1,-1-1 1,1 1 0,0-1 45,1-19 1393</inkml:trace>
  <inkml:trace contextRef="#ctx0" brushRef="#br0" timeOffset="180413.378">10054 6510 25549,'-4'16'577,"-2"14"71,-1 5-672,1 10-8,0 1-8,7-8 80,8-8 32,7-11-744,0-5-537</inkml:trace>
  <inkml:trace contextRef="#ctx0" brushRef="#br0" timeOffset="180684.843">10070 7348 23645,'-3'40'472,"0"-2"-192,2-5-176,1-10-48,0-7-544</inkml:trace>
  <inkml:trace contextRef="#ctx0" brushRef="#br0" timeOffset="180685.843">10071 7942 19508,'-3'49'1753,"1"0"247,0-12-1528,2-9-192,3-15-600,-3-13-520</inkml:trace>
  <inkml:trace contextRef="#ctx0" brushRef="#br0" timeOffset="180963.941">10066 8227 16612,'-11'55'2928,"0"-2"361,-1 0-1601,5-14-688,1-8-287,3-13-273,3-18-680</inkml:trace>
  <inkml:trace contextRef="#ctx0" brushRef="#br0" timeOffset="251847.382">505 9589 22709,'2'-37'3463,"-1"29"-1754,-6 32-1473,-123 570-2,146-726 254,-6-1-1,-5-60-487,-7 193-2,1 0-1,-1 0 0,0 1 1,0-1-1,1 0 0,-1 0 1,0 0-1,0 0 1,1 0-1,-1 1 0,0-1 1,1 0-1,-1 0 0,0 0 1,0 0-1,1 0 1,-1 0-1,0 0 0,1 0 1,-1 0-1,0 0 0,1 0 1,-1 0-1,0 0 0,0 0 1,1-1-1,-1 1 1,0 0-1,1 0 0,-1 0 1,0 0-1,0 0 0,1-1 1,-1 1-1,0 0 0,0 0 1,0 0-1,1-1 1,-1 1-1,0 0 0,0 0 1,0-1-1,0 1 0,1 0 1,-1-1-1,0 1 1,0 0-1,0 0 0,0-1 1,0 1-1,0 0 0,0-1 1,0 1-1,0 0 0,0 0 1,0-1-1,0 1 3,20 33-43,-13-21 31,-4-7 12,1 0 0,1 0-1,-1 0 1,1 0 0,0 0 0,0-1 0,1 0 0,-1 0 0,1-1-1,-1 1 1,1-1 0,1 0 0,-1-1 0,0 0 0,0 0 0,1 0-1,-1 0 1,1-1 0,0 0 0,-1-1 0,1 0 0,0 0 0,-1 0-1,1-1 1,0 1 0,-1-2 0,1 1 0,-1-1 0,1 0 0,-1 0-1,0-1 1,0 0 0,0 0 0,0 0 0,0-1 0,-1 0 0,1 0 0,10-8 10,0-1 1,-1 0 0,-1-1 0,0-1 0,-1 0-1,0 0 1,-2-2 0,1 1 0,-2-1-1,-1-1 1,2-4-11,-10 20-4,-11 409 76,23-327-1443,-13-80-634</inkml:trace>
  <inkml:trace contextRef="#ctx0" brushRef="#br0" timeOffset="475523.028">9588 2606 20364,'-43'34'2544,"54"-29"-1390,213-52 702,-177 41-1828,0 1 1,0 3 0,0 1 0,1 3 0,-1 2 0,0 1 0,0 3-1,-1 2-28,98 28 30,124 50-30,16 5 52,-207-73-28,1-2 1,0-4-1,1-3 1,1-4-1,6-3-24,112 0 147,-147-2-16</inkml:trace>
  <inkml:trace contextRef="#ctx0" brushRef="#br0" timeOffset="788195.414">9520 2800 20540,'-3'-1'75,"-6"-2"11,-1 0 0,1-1 0,-1 0 0,1-1 0,0 0 0,1 0 0,-1-1 0,1 0 0,0 0 0,1-1 0,-1 0 0,-3-5-86,11 11 94,0 1 30,14 23 160,-8-15-281,0 0 1,1-1-1,0 1 1,1-2-1,-1 1 1,1-1 0,1 0-1,-1 0 1,1-1-1,0 0 1,0-1-1,0 0 1,1-1-1,-1 1 1,1-2 0,0 1-1,2-1-3,15 2-8,-1-1-1,1-1 1,0-1-1,-1-2 1,1 0-1,2-2 9,414-96-49,-374 97 51,0 4 0,0 3 0,0 2 0,-1 4 0,65 18-2,195 25 6,-281-51 6,0-1 1,-1-3-1,1-2 1,-1-1-1,1-3 0,21-7-12,-69 14 21,1 0 0,-1 1 0,1-1 0,0 0-1,-1 0 1,1 0 0,0 0 0,-1 0 0,1 0-1,-1 0 1,1 0 0,-1 0 0,1 0 0,0 0-1,-1 0 1,1 0 0,-1 0 0,1 0 0,0 0-1,-1 0 1,1-1 0,0 1 0,-1 0 0,1 0-1,0 0 1,-1-1 0,1 1 0,0 0 0,-1 0-1,1-1 1,0 1 0,-1 0 0,1-1 0,0 1-1,0 0 1,0-1 0,-1 1 0,1-1 0,0 1-1,0 0 1,0-1 0,0 1 0,0 0 0,0-1-1,0 1 1,0-1 0,0 1 0,0-1 0,0 1-1,0 0 1,0-1 0,0 1 0,0-1 0,0 1-1,0 0 1,0-1 0,0 1 0,1 0 0,-1-1-1,0 1 1,0 0 0,1-1-21,-53-13 104,45 12-5,-94-29-5,2-4 0,-40-22-94,1 0-138,64 35 122,0 3 0,-2 4 0,0 2 0,0 4 0,-1 4 0,0 3 0,1 3-1,-1 3 1,0 4 0,1 3 0,-48 15 16,-335 39-59,301-51 294,156-14-254,2 0-19,205 65-502,253 18 3,-371-69 396,0-4 0,1-4-1,0-4 1,-1-3 0,1-5-1,0-3 1,51-14 141,500-141-2821,-633 163 2802,119-15-146,-125 17 164,-1-1-1,1 0 0,-1 1 0,1-1 1,0 0-1,-1 1 0,1-1 0,0 0 0,0 1 1,-1-1-1,1 1 0,0-1 0,0 1 1,-1-1-1,1 1 0,0-1 0,0 0 1,0 1-1,0-1 0,0 1 0,0-1 1,0 1-1,0-1 0,0 1 0,0-1 1,0 1-1,0-1 0,0 1 0,0-1 1,1 1-1,-1-1 0,0 1 0,0-1 1,0 0-1,1 1 0,-1-1 0,0 1 1,1-1-1,-1 0 0,0 1 0,1-1 0,-1 0 1,0 1-1,1-1 0,-1 0 0,1 1 1,-1-1-1,0 0 0,1 0 0,-1 0 1,1 1-1,-1-1 0,1 0 0,-1 0 1,1 0-1,-1 0 0,1 0 0,-1 0 1,1 0-1,-1 0 0,1 0 0,-1 0 1,1 0-1,-1 0 0,0-1 0,1 1 1,-1 0-1,1 0 0,-1 0 2,-36 21-79,32-19 78,-168 79 180,-4-8-1,-133 34-178,169-66 34,-2-7 0,-1-6 0,-1-6 0,-83-1-34,96-14 1371</inkml:trace>
  <inkml:trace contextRef="#ctx0" brushRef="#br0" timeOffset="12221.916">13842 2188 21669,'0'0'1056,"0"0"216,0 0-416,22 10-240,8-8-143,9-2-73,16-3-152,6-4-72,3 0-144,-6-2 24,-1 0-336,-6 1-408,-13 2 3232</inkml:trace>
  <inkml:trace contextRef="#ctx0" brushRef="#br0" timeOffset="12503.931">14356 1882 23021,'0'0'839,"0"0"22,5 3-194,53 26-138,-36-20-503,0 2-1,0 1 1,-1 0-1,0 2 1,-1 0 0,-1 1-1,9 10-25,-26-22 2,0 0 0,0 0 0,0 0-1,0 1 1,0-1 0,0 0 0,-1 1 0,0-1-1,0 1 1,0 0 0,0-1 0,0 1 0,-1 0-1,0 0 1,1-1 0,-1 1 0,-1 0-1,1 0 1,-1-1 0,1 1 0,-1 0 0,0-1-1,0 1 1,-1 0 0,1-1 0,-1 0 0,1 1-1,-1-1 1,-2 3-2,-74 86 53,78-92-52,-153 133-115,111-100-801</inkml:trace>
  <inkml:trace contextRef="#ctx0" brushRef="#br0" timeOffset="71933.116">13449 3301 19364,'0'0'1905,"-2"0"535,2 1-1672,0 1-168,13 18-224,8-19-79,16-7-81,8-5 8,10-9-24,4-4-24,-2 0-88,-2 2-48,-12 9-24,-1 7-8,-13 8-272,-6 9-545</inkml:trace>
  <inkml:trace contextRef="#ctx0" brushRef="#br0" timeOffset="72290.099">13857 3058 21413,'0'0'893,"3"-1"233,83-16 1528,-75 13-2608,1 1 1,-1 0 0,1 1-1,0 0 1,0 0 0,0 2-1,0-1 1,0 1 0,0 1-1,0 0 1,0 1 0,11 3-47,-15-1-3,0 0 0,-1 0 0,0 0 0,1 1 0,-2 0 0,1 0 0,0 1 0,-1 0 0,0 0 0,-1 0 1,1 1-1,-1 0 0,0 0 0,-1 0 0,0 1 0,0 0 0,0-1 0,-1 1 0,0 1 0,-1-1 0,0 0 0,1 5 3,-1 1 6,0-1-1,0 0 0,-1 1 0,0-1 1,-2 1-1,1-1 0,-2 0 0,0 1 1,0-1-1,-1 0 0,-1 0 1,0 0-1,-1-1 0,-1 4-5,-9 6 20,0 0 1,-1 0-1,-1-1 0,-1-2 1,-1 1-1,-1-2 0,0-1 1,-15 10-21,-28 25 41,42-34 1802</inkml:trace>
  <inkml:trace contextRef="#ctx0" brushRef="#br0" timeOffset="116098.408">13566 4750 22157,'0'0'864,"0"0"32,17 9-144,6 4-328,2-2-136,11 2-112,5-3-32,3-2-47,3-4-33,2-4-24,0 0 0,-7-3 32,-3-3-232,-8-1-729,-5 0-463</inkml:trace>
  <inkml:trace contextRef="#ctx0" brushRef="#br0" timeOffset="116363.368">14166 4511 21677,'13'-7'4216,"7"9"-4517,-13-1 613,3-1-303,-1 1 0,1-1-1,-1 2 1,1-1 0,-1 1-1,0 1 1,0-1 0,0 2 0,0-1-1,0 1 1,-1 1 0,0-1-1,1 2 1,-2-1 0,1 1 0,-1 0-1,2 2-8,-7 0 10,0 1 0,-1-1 0,0 1-1,0-1 1,-1 1 0,0 0 0,0-1-1,-1 1 1,0 0 0,-1-1 0,0 1 0,0-1-1,-1 0 1,0 0 0,0 0 0,-1 0 0,0 0-1,-1-1 1,1 1 0,-1-1 0,-6 6-10,11-13 1,-174 281 598,148-241-870,8-15-1223</inkml:trace>
  <inkml:trace contextRef="#ctx0" brushRef="#br0" timeOffset="171259.792">13925 6423 20636,'0'0'1273,"0"0"47,16-18-408,4 6-96,14 0-424,4 4-152,13 3-144,-1 7-56,4 5-32,2 3 9,-7 3-146,1-1-519</inkml:trace>
  <inkml:trace contextRef="#ctx0" brushRef="#br0" timeOffset="171568.53">14445 6164 22061,'254'39'2746,"-251"-38"-2743,0 1 1,0-1 0,0 1-1,0-1 1,-1 1 0,1 0-1,-1 0 1,1 0-1,-1 0 1,0 0 0,0 1-1,0-1 1,0 1 0,0-1-1,0 1 1,-1 0 0,0-1-1,1 1 1,-1 0 0,0 0-1,0 0 1,0 0-1,-1 0 1,1 0 0,-1 1-1,0-1 1,0 0 0,0 0-1,0 0 1,0 0 0,-1 3-4,-33 95 80,5-51 51,-3 0 1,-2-2-1,-2-2 0,-12 10-131,22-26 64,9-16-528</inkml:trace>
  <inkml:trace contextRef="#ctx0" brushRef="#br0" timeOffset="789764.418">12516 1908 16492,'-15'42'325,"2"0"1,2 1 0,2 0 0,2 1 0,2 0 0,2 0 0,1 1-1,4 20-325,7 75 2,7-1-1,6 1-1,199 928 2109,-176-868-2062,-8 1-1,6 166-46,-31-28 119,-19 131-119,5-296 63,7-1-1,19 112-62,63 409-344,-79-647-287</inkml:trace>
  <inkml:trace contextRef="#ctx0" brushRef="#br0" timeOffset="790178.636">12501 6024 21061,'-29'1'663,"35"40"-652,39 181 111,-9 1 0,-7 24-122,-15 219 214,-15-352 185,21 73 837,-17-177-1195,0 0 0,0 0 0,1 0 1,0 0-1,1-1 0,0 1 0,0-1 0,1 0 0,0-1 0,1 0 0,0 0 0,0 0 0,1-1 0,0 0 0,0 0 0,7 4-41,-8-9-2,-1 1 0,1-1 0,1 0 0,-1 0 0,0-1 0,0 0 0,1-1 0,-1 1 0,0-1 0,1-1 0,-1 0 0,0 0-1,0 0 1,0 0 0,1-1 0,-1-1 0,-1 1 0,1-1 0,0 0 0,-1-1 0,1 1 0,-1-1 0,0 0 0,0-1 0,-1 0 0,1 0 0,-1 0 0,0 0 0,-1-1-1,1 0 1,-1 0 0,0 0 0,0 0 0,-1-1 0,0-1 2,30-41-137,-2-3 0,-3 0 0,-2-2 0,0-4 137,139-371-1612,-80 184 524</inkml:trace>
  <inkml:trace contextRef="#ctx0" brushRef="#br0" timeOffset="13327.131">15795 1692 19572,'0'0'64,"0"1"0,0-1 0,0 0 0,0 0 0,0 0 0,0 1 0,1-1 0,-1 0 0,0 0 0,0 0 0,0 0 0,0 0 0,0 1-1,1-1 1,-1 0 0,0 0 0,0 0 0,0 0 0,0 0 0,1 0 0,-1 0 0,0 0 0,0 1 0,0-1 0,1 0 0,-1 0 0,0 0 0,0 0 0,0 0 0,1 0 0,-1 0 0,0 0 0,0 0-1,0 0 1,1 0 0,-1-1 0,0 1 0,0 0 0,0 0 0,1 0 0,-1 0 0,0 0 0,0 0 0,0 0 0,0 0 0,1-1-64,-6 27 142,-106 420 784,102-359 105,9-86-1003,0 0 1,0 0-1,0 0 0,0 0 0,0 0 1,0 0-1,1 0 0,-1 0 0,0 0 1,0 0-1,1 0 0,-1 0 0,0-1 0,1 1 1,-1 0-1,1 0 0,-1 0 0,1-1 1,0 1-1,-1 0 0,1 0 0,0-1 0,-1 1 1,1-1-1,0 1 0,0-1 0,0 1 1,-1-1-1,1 1 0,0-1 0,0 0 0,0 1 1,0-1-1,0 0 0,0 0 0,0 0 1,0 1-1,0-1 0,0 0 0,0 0 1,-1-1-1,1 1 0,0 0 0,0 0 0,0 0 1,0-1-1,0 1 0,0 0 0,0-1 1,0 1-1,-1-1 0,1 1 0,0-1 0,0 1 1,-1-1-1,1 0 0,0 1 0,-1-1 1,1 0-1,0 1 0,-1-1 0,1 0 0,-1 0 1,1 0-1,-1 0 0,0 1 0,1-2-28,33-30 297,-2-2-1,-1-1 1,-2-2-1,15-23-296,-20 26 67,98-157 386,-106 143-406,-24 43-530,-15 10-1061</inkml:trace>
  <inkml:trace contextRef="#ctx0" brushRef="#br0" timeOffset="13922.214">15789 2165 18892,'76'-9'4590,"-70"10"-4549,0 1 0,-1 0 0,1 0 0,-1 1 0,0-1 0,1 1 0,-1 0 0,0 1 0,-1-1 0,1 1 0,0 0 0,-1 0 0,0 1 0,0-1 0,-1 1 0,1 0 0,2 4-41,-3-3 158,0 1 1,0-1 0,0 0 0,-1 1 0,0 0 0,0-1 0,-1 1 0,0 0 0,0 0 0,-1 0 0,1 0 0,-2 3-159,13-19 1182,32-92-476,-37 77-664,-2-1 0,-1 0 0,0 0 0,-2-1 0,-1 1 0,-2-15-42,-3 18 53,-1 31-54,0 34-22,5-38 22,1 0-1,-1 1 0,1-1 0,1 0 0,-1 0 1,1 0-1,-1-1 0,2 1 0,-1 0 0,0-1 0,1 1 1,0-1-1,0 0 0,0 0 0,1 0 0,-1 0 1,1 0-1,0-1 0,0 0 0,0 0 0,0 0 1,1 0-1,-1-1 0,1 1 0,0-1 0,-1 0 1,1-1-1,0 1 0,0-1 0,0 0 0,2 0 2,10-4 5,-1 0-1,0-2 1,0 0 0,0 0-1,-1-2 1,0 0-1,0-1 1,-1 0-1,0-1 1,0 0-1,-1-1 1,-1-1 0,1 0-1,-2-1 1,1 0-1,-2-1 1,8-11-5,-17 23 0,-1 1 1,1-1-1,0 0 1,-1 1-1,1-1 1,-1 0-1,1 0 0,-1 0 1,1 1-1,-1-1 1,0 0-1,1 0 1,-1 0-1,0 0 1,0 0-1,1 0 1,-1 0-1,0 0 1,0 1-1,0-1 1,0 0-1,0 0 1,0 0-1,-1 0 0,1 0 1,0 0-1,0 0 1,-1 0-1,1 0 1,0 1-1,-1-1 1,1 0-1,-1 0 1,1 0-1,-1 1 1,0-1-1,1 0 1,-1 1-1,0-1 1,1 0-1,-1 1 0,0-1 1,0 1-1,1-1 1,-1 1-1,0 0 1,0-1-1,0 1 1,0 0-1,0-1 1,0 1-1,0 0 1,1 0-1,-1 0 1,0 0-1,0 0 1,0 0-1,0 0 0,0 0 1,0 0-1,0 1 1,0-1-1,0 0 1,0 0-1,1 1 1,-1-1-1,0 1 1,0-1-1,-6 1 0,-1 1 1,1 0-1,0 0 1,0 0-1,0 1 1,1 0-1,-1 0 1,1 1 0,-1-1-1,1 2 1,0-1-1,0 1 1,1-1-1,0 2 1,-5 4-1,4-3-2,0 0 0,0 1 1,1 0-1,0 0 0,0 1 0,1-1 1,0 1-1,1 0 0,-1 0 0,2 0 1,-1 1-1,1-1 0,1 0 1,0 1-1,0 0 0,1-1 0,1 7 2,-1-13 0,1 0 0,0 0 0,-1 0-1,1 0 1,1 0 0,-1-1-1,0 1 1,1 0 0,0-1-1,-1 1 1,1-1 0,0 0 0,0 1-1,0-1 1,0 0 0,1 0-1,-1 0 1,1-1 0,-1 1 0,1-1-1,0 1 1,-1-1 0,1 0-1,0 0 1,0 0 0,0 0 0,0-1-1,0 1 1,0-1 0,0 1-1,0-1 1,0 0 0,0 0 0,2-1 0,110-17-431,-66-1-641,-2-8-1178</inkml:trace>
  <inkml:trace contextRef="#ctx0" brushRef="#br0" timeOffset="14836.322">16857 1879 11074,'-85'37'10384,"67"-24"-10024,1 0-1,0 2 1,0 0-1,2 1 1,0 0-1,1 1 1,0 1 0,-6 12-360,-10 39 1059,29-68-1043,1 0 0,-1 1 0,1-1-1,0 1 1,-1-1 0,1 1-1,0 0 1,0-1 0,0 1-1,0-1 1,0 1 0,0-1-1,0 1 1,1-1 0,-1 1-1,0 0 1,1-1 0,0 0-1,-1 1 1,1-1 0,0 1-1,-1-1 1,1 0 0,0 1-1,0-1 1,0 0 0,0 0-1,0 0 1,1 0 0,-1 0-1,0 0 1,0 0 0,1 0-1,-1 0 1,1-1 0,-1 1-1,0-1 1,1 1 0,-1-1-1,1 1 1,-1-1 0,1 0 0,0 0-1,0 1-15,10-4 34,0 0 0,0 0 0,0-1-1,-1-1 1,1 0 0,-1-1 0,0 0 0,-1 0 0,0-1-1,0 0 1,0-1 0,-1 0 0,0-1 0,7-8-34,-13 14 4,20-16 18,-1-2 0,-1 0 0,0-2 0,-2 0 0,-1-1 0,0-1 0,-2 0 1,-1-1-1,-1-1 0,-1-1 0,-2 0 0,1-4-22,-11-7 48,-1 38-48,-1 1 0,1-1-1,-1 1 1,1-1-1,-1 1 1,1 0-1,-1-1 1,1 1-1,-1 0 1,1-1 0,-1 1-1,1 0 1,-1-1-1,0 1 1,1 0-1,-1 0 1,0 0 0,1 0-1,-1 0 1,0 0-1,1 0 1,-1 0-1,0 0 1,1 0 0,-1 0-1,1 0 1,-1 0-1,0 0 1,1 0-1,-1 1 1,0-1 0,1 0-1,-1 1 1,1-1-1,-1 0 1,1 1-1,-1-1 1,1 1-1,-1-1 1,1 0 0,-1 1-1,1-1 1,-1 1-1,1 0 1,0-1-1,-1 1 1,1-1 0,0 1-1,0 0 1,-1-1-1,1 1 1,0-1-1,0 1 1,-15 17-6,1 0-1,1 1 0,1 0 1,0 0-1,1 2 0,2-1 1,0 1-1,1 1 0,1-1 1,1 2-1,1-1 0,1 0 1,0 10 6,3-28 4,0 0 0,0 0-1,1 0 1,0-1 0,0 1 0,0 0 0,0 0 0,0 0 0,1-1 0,0 1 0,0 0-1,0 0 1,0-1 0,0 1 0,1-1 0,0 1 0,0-1 0,0 0 0,0 1 0,0-1-1,0 0 1,1 0 0,0-1 0,-1 1 0,1-1 0,0 1 0,0-1 0,1 0 0,-1 0-1,0 0 1,1 0 0,-1-1 0,1 1 0,-1-1 0,1 0 0,0 0 0,1 0-4,9-3 13,-1-1 1,0 0 0,0-1-1,0 0 1,0-1 0,-1-1-1,1 0 1,-1 0 0,-1-1-1,1-1 1,-1 0 0,-1-1-1,0 0 1,0 0 0,0-1-1,-1 0 1,5-8-14,-6 8 8,-1 1 1,0-1-1,0 0 1,-1-1-1,-1 0 0,1 0 1,-2 0-1,0 0 1,2-7-9,-18 40-119,7-10 113,0 1 0,0 0 0,2 0 0,0 0 0,0 1 0,1-1-1,1 1 1,0-1 0,1 1 0,0 0 0,1-1 0,1 1 0,0-1 0,1 4 6,-1-14 3,-1-1 0,0 1 0,1 0 0,-1 0-1,1-1 1,0 1 0,0-1 0,0 0 0,0 1 0,0-1 0,0 0 0,1 0 0,-1 0 0,1-1 0,0 1 0,-1-1 0,1 1 0,0-1 0,0 0 0,0 0-1,0 0 1,0 0 0,0-1 0,0 1 0,0-1 0,0 0 0,0 1 0,0-2 0,0 1 0,0 0 0,0-1 0,0 1 0,0-1 0,0 0 0,0 0 0,0 0-1,0 0 1,1-1-3,8-3 20,0 0 0,-1-1-1,1 0 1,-1-1-1,-1 0 1,1-1-1,-1 0 1,7-8-20,0 0-8,-1-1 0,-1 0 0,-1-2 0,0 0-1,-1 0 1,-2-1 0,0-1 0,0 0 0,-2 0 0,-1-1 0,-1 0 0,-1 0 0,0-1 0,-2 0 0,-1 0 0,0 0 0,-2 0 0,-1 0 0,0-1-1,-3-4 9,4 27-5,-1 0 0,0 0 0,0 0 0,0 1 0,0-1 0,0 0 0,0 0 0,0 0 0,0 0 0,0 1 0,0-1 0,0 0-1,0 0 1,0 0 0,-1 0 0,1 1 0,0-1 0,-1 0 0,1 0 0,-1 1 0,1-1 0,-1 0 0,1 1 0,-1-1-1,1 0 1,-1 1 0,0-1 0,1 1 0,-1-1 0,0 1 0,1-1 0,-1 1 0,0-1 0,0 1 0,0 0 0,1 0 0,-1-1-1,0 1 1,0 0 0,0 0 0,0 0 0,1 0 0,-1 0 0,0 0 0,0 0 0,0 0 0,0 0 0,1 0 0,-1 0-1,0 1 1,0-1 0,0 0 0,1 1 0,-1-1 0,0 0 0,0 1 0,1-1 0,-1 1 0,0-1 0,1 1 0,-1 0 0,0-1-1,1 1 1,-1-1 0,1 1 0,-1 0 0,1 0 0,-1 0 5,-6 8-9,-1 0-1,1 1 1,1 0 0,0 0-1,0 0 1,1 1 0,0 0 0,1 0-1,0 0 1,1 1 0,0-1-1,1 1 1,1 0 0,-1 0-1,2 0 1,0 0 0,0 0-1,2 6 10,1 11 8,1 1 0,1-1 0,2-1-1,1 1 1,1-1 0,2-1 0,1 1-8,-9-21 2,-2-2 1,1-2 1,-1 1 0,1 0 0,-1 0 0,1 0 0,0-1 0,1 1 0,-1-1 0,1 0 0,-1 1-1,1-1 1,0 0 0,0-1 0,0 1 0,1 0 0,-1-1 0,1 0 0,-1 0-4,-1-3 3,0-1 1,-1 1-1,1-1 1,-1 0-1,0 0 0,0 0 1,0 0-1,1 0 1,-2 0-1,1 0 1,0 0-1,0 0 1,-1 0-1,1-1 1,-1 1-1,0 0 0,1 0 1,-1-1-1,0 1 1,-1 0-1,1 0 1,0-1-1,-1 1 1,1 0-1,-1 0 1,1 0-1,-2-2-3,-1-10-278,-1 0-1,-1 1 1,0 0 0,0 0-1,-1 0 1,-1 0 0,-1 1-1,1 0 1,-2 1 0,0 0-1,0 0 1,-1 1-1,0 0 1,0 0 0,-1 1-1,-1 1 1,0 0 0,-2-1 278,10 7 465,4 2 166,3-3 64,90-20 963,-61 20-1447,152-25 70,-152 21 1943</inkml:trace>
  <inkml:trace contextRef="#ctx0" brushRef="#br0" timeOffset="15107.932">17280 1637 22509,'0'8'920,"0"-4"120,5 2-432,-1-3-352,2 1-136,3 2-648,-1-2-3040</inkml:trace>
  <inkml:trace contextRef="#ctx0" brushRef="#br0" timeOffset="46900.44">27971 1393 23117,'0'0'704,"0"0"144,16 14-504,4-8-32,19-6-120,9-1-16,1-5-79,6-3 15,-9 2-937,-2 0 49</inkml:trace>
  <inkml:trace contextRef="#ctx0" brushRef="#br0" timeOffset="47150.343">28010 1574 19500,'7'5'1168,"8"1"-87,14-6-553,5 2 8,13-5-192,0 0-112,8 1-168,-1-2-88,1 0 2817</inkml:trace>
  <inkml:trace contextRef="#ctx0" brushRef="#br0" timeOffset="47537.304">29038 1153 20788,'-72'-2'3875,"62"4"-3750,0 1 0,0 0 0,0 0 1,0 1-1,0 1 0,1 0 0,0 0 0,0 0 0,0 1 1,1 1-1,-1 0 0,1 0 0,1 0 0,0 1 0,-4 5-125,10-12 17,-1 1 0,1 0-1,-1-1 1,1 1-1,0 0 1,0 0 0,0 0-1,0 0 1,0 0 0,0 0-1,1 0 1,-1 0-1,1 0 1,0 1 0,-1-1-1,1 0 1,0 0 0,0 0-1,0 0 1,0 1-1,1-1 1,-1 0 0,1 0-1,-1 0 1,1 0 0,0 0-1,0 0 1,-1 0-1,2 0 1,-1 0 0,0 0-1,0 0 1,0-1 0,1 1-1,-1 0 1,1-1-1,0 1 1,-1-1 0,1 0-1,0 1 1,0-1-1,0 0 1,1 1-17,10-2-2,-1-1-1,1 0 0,-1 0 1,0-1-1,0-1 1,0 0-1,0-1 0,0 0 1,-1-1-1,0 0 1,0 0-1,0-2 0,-1 1 1,1-1-1,-1-1 1,-1 0-1,0 0 0,5-6 3,88-102-650,-131 157-64,16-16 711,2 0-1,1 0 1,1 1 0,1 1-1,1 0 1,1 0-1,2 0 1,0 0 0,2 1-1,1-1 1,2 16 3,-1-38-125,0 1 1,0-1-1,1 0 1,0 1-1,0-1 0,0 1 1,0-1-1,1 0 1,0 0-1,0 0 1,0 0-1,1 0 0,-1 0 1,1-1-1,1 1 1,-1-1-1,2 2 125,13 2-4949</inkml:trace>
  <inkml:trace contextRef="#ctx0" brushRef="#br0" timeOffset="47866.099">29539 1271 24565,'-7'4'51,"0"0"-1,0 0 0,0 1 1,0 0-1,1 0 1,0 1-1,0 0 0,1 0 1,-1 0-1,1 0 1,0 1-1,1 0 0,0 0 1,0 0-1,1 1 0,-1-1 1,1 1-1,1 0 1,0 0-1,0 0 0,0 0 1,1 0-1,1 0 1,-1 0-1,1 0 0,0 0 1,1 1-1,0-1 1,0 0-1,1 0 0,0 0 1,1 0-1,-1-1 0,2 1 1,-1-1-1,1 1 1,4 6-51,-2-10 12,-1 0 1,1-1-1,0 1 1,1-1-1,-1 0 1,0-1-1,1 0 1,0 0-1,-1 0 1,1-1-1,0 0 1,0 0-1,0 0 1,0-1-1,0 0 0,0-1 1,0 1-1,-1-1 1,1-1-1,0 1 1,0-1-1,-1 0 1,1-1-1,-1 0 1,0 0-1,1 0 1,-1 0-1,-1-1 1,1 0-1,-1-1 1,1 1-1,-1-1 1,0 0-1,-1 0 1,1-1-1,-1 1 1,0-1-1,-1 0 1,1 0-1,-1 0 1,0-2-13,2-2-27,-1-1 0,0 1 0,-1-1 0,0 0 0,-1 0 0,0 0 1,-1 0-1,0 0 0,-1 0 0,0-1 0,-1 1 0,0 0 0,0 0 0,-1 0 1,-1 0-1,0 0 0,-1 1 0,0-1 0,0 1 0,-1 0 0,0 0 0,-1 0 1,0 1-1,-1 0 0,0 0 0,-2-2 27,8 9-41,-1 0 0,1 0 0,-1 1-1,0-1 1,0 0 0,0 0 0,1 1 0,-2-1 0,1 1 0,0 0 0,0 0 0,0-1-1,-1 1 1,1 1 0,0-1 0,-1 0 0,1 1 0,-1-1 0,1 1 0,-1-1 0,1 1-1,-1 0 1,1 0 0,-1 1 0,1-1 0,-1 0 0,1 1 0,-1-1 0,1 1 0,-1 0-1,1 0 1,0 0 0,0 0 0,-1 0 0,1 1 0,0-1 0,0 1 0,0-1-1,0 1 1,1 0 0,-3 1 41,-4 17-1184</inkml:trace>
  <inkml:trace contextRef="#ctx0" brushRef="#br0" timeOffset="48222.421">29973 1200 24045,'-11'8'146,"1"1"1,0-1-1,0 2 0,1-1 0,0 1 0,1 1 1,0-1-1,1 1 0,0 1 0,0 0 0,2-1 1,-1 2-1,1-1 0,1 1 0,0-1 1,1 1-1,1 0 0,0 0 0,0 1 0,1-1 1,1 0-1,1 6-146,-1-16 7,1 0 0,0 1 1,0-1-1,1 0 0,-1 0 1,1 0-1,-1 0 0,1 0 1,0 0-1,0 0 0,0 0 1,0-1-1,1 1 0,-1-1 1,1 0-1,0 0 0,-1 0 1,1 0-1,0 0 0,0 0 1,0-1-1,0 0 0,1 1 1,-1-1-1,0 0 0,1 0 1,-1-1-1,0 1 0,1-1 1,-1 0-1,1 0 0,-1 0 1,0 0-1,1 0 0,0-1-7,8-1 13,0 0-1,-1 0 0,0-1 1,1 0-1,-1-1 1,0-1-1,-1 0 0,1 0 1,-1-1-1,0 0-12,1-1 5,-1 0 0,-1 0 0,1-1 0,-1-1 0,-1 1 0,0-1 0,0-1 1,0 1-1,-1-1 0,-1 0 0,0-1 0,0 0 0,-1 0 0,0 0 0,-1-1 0,-1 1 0,1-1 0,-2 0 0,0 0 1,0 0-1,-1-11-5,-2 18-34,-1 1 0,0-1 1,0 1-1,-1 0 0,1 0 1,-1 0-1,0 0 1,0 0-1,0 0 0,0 1 1,-1 0-1,1-1 0,-1 1 1,0 1-1,0-1 1,0 0-1,-1 1 0,1 0 1,0 0-1,-1 0 0,1 1 1,-1-1-1,0 1 1,0 0-1,1 1 0,-1-1 1,0 1-1,0 0 0,0 0 1,0 0-1,1 1 1,-1-1-1,0 1 0,0 1 1,1-1-1,-1 1 0,-3 1 34,-34 13-939</inkml:trace>
  <inkml:trace contextRef="#ctx0" brushRef="#br0" timeOffset="51105.95">30463 1033 22285,'-34'317'462,"25"-262"-135,2-21 1368,-5-79 98,-43-177-954,49 214-936,8 15-285,-1-6 2234</inkml:trace>
  <inkml:trace contextRef="#ctx0" brushRef="#br0" timeOffset="51467.323">30287 1023 23757,'0'0'1024,"0"0"-400,0 1-135,1-1-105,30 9 8,-4-18-72,6 2-72,8 0-104,4 1-48,0 3-72,1 1 0,-6 4-16,-9 2 40,-10 2-1512</inkml:trace>
  <inkml:trace contextRef="#ctx0" brushRef="#br0" timeOffset="52871.664">31000 1167 24445,'-8'-2'1555,"2"3"-1540,0 0-1,0 1 0,0 0 1,0 0-1,1 0 1,-1 1-1,1 0 0,-1 0 1,1 0-1,0 0 0,0 1 1,0 0-1,1 0 1,-1 1-15,-8 6 4,0 1 1,1 0 0,1 1 0,0 1 0,0 0 0,1 0-1,1 1 1,1 0 0,0 0 0,1 1 0,0 0-1,1 1 1,1 0-5,5-16 8,-1 1-1,0-1 1,1 1-1,-1-1 1,1 1-1,0-1 0,0 1 1,-1-1-1,1 1 1,0-1-1,0 1 1,0-1-1,1 1 1,-1-1-1,0 1 1,1-1-1,-1 1 1,0-1-1,1 1 0,0-1 1,-1 0-1,1 1 1,0-1-1,0 0 1,0 1-1,0-1 1,0 0-1,0 0 1,0 0-1,0 0 0,0 0 1,0 0-1,1 0 1,-1 0-1,0-1 1,1 1-1,-1 0 1,0-1-1,1 1 1,-1-1-1,1 1 0,-1-1 1,1 0-1,-1 0 1,1 0-1,-1 0 1,1 0-1,0 0 1,0 0-8,6-2 3,1 1 1,-1-1-1,0-1 1,0 0-1,0 0 1,-1-1 0,1 1-1,-1-2 1,1 1-1,-1-1 1,-1 0-1,4-3-3,17-17-722</inkml:trace>
  <inkml:trace contextRef="#ctx0" brushRef="#br0" timeOffset="53115.961">30760 1292 24893,'30'-3'688,"12"-7"-319,6-1-153,-2-2-152,-3 2-16,-9 4 0,-8 5-48,-13 7-993,-7 5-391</inkml:trace>
  <inkml:trace contextRef="#ctx0" brushRef="#br0" timeOffset="53270.342">30784 1373 22501,'10'-6'800,"14"1"-312,2 1-120,10 1-176,4 0-48,1 0 32,-4-1-792</inkml:trace>
  <inkml:trace contextRef="#ctx0" brushRef="#br0" timeOffset="398313.001">15070 10330 22973,'19'1'920,"0"1"552,3-4-1288,2-3-656,9-11-4737</inkml:trace>
  <inkml:trace contextRef="#ctx0" brushRef="#br0" timeOffset="398314.001">15455 10329 19252,'14'5'2081,"2"0"-97,5-4-672,3-1-256,-4-3-575,1-3-89,-7 1-1008,-2-4-521</inkml:trace>
  <inkml:trace contextRef="#ctx0" brushRef="#br0" timeOffset="398621.283">16200 10029 24629,'0'12'1161,"1"2"775,7 1-1208,5 2-184,10-5-312,6-5-72,8-4-88,5-5-32,-1-4 16,2-1-96,-10-1-304,-5-1-608,-15 5-416</inkml:trace>
  <inkml:trace contextRef="#ctx0" brushRef="#br0" timeOffset="398870.468">16298 10275 22965,'-4'15'1432,"2"0"593,7-3-697,8-5-328,13-5-464,7-5-176,6-3-176,2 2-32,-5-1-64,0 7-24,-6-2-104,-2 1-128,-11 9-3528</inkml:trace>
  <inkml:trace contextRef="#ctx0" brushRef="#br0" timeOffset="408178.427">15678 10883 19188,'11'0'768,"1"1"-192,1-1-336,-2-1-152,0-4-280,-1 2-576</inkml:trace>
  <inkml:trace contextRef="#ctx0" brushRef="#br0" timeOffset="408426.053">16047 10935 18972,'7'14'1480,"3"2"137,-3-2-1121,-3-2-80,-4-12 2657</inkml:trace>
  <inkml:trace contextRef="#ctx0" brushRef="#br0" timeOffset="-9842.734">19112 519 27310,'26'2'424,"13"-2"-232,3 0-96,14 1-88,8 1 0,4 3-8,-3 4 16,-13 1-320,-9 0-552,-15-2-817,-8-3 3994</inkml:trace>
  <inkml:trace contextRef="#ctx0" brushRef="#br0" timeOffset="-9593.953">19262 778 26046,'32'4'888,"4"-4"-256,15 0-416,2-1-48,2-5-96,1-1-64,-9-12-712</inkml:trace>
  <inkml:trace contextRef="#ctx0" brushRef="#br0" timeOffset="-10712.485">18323 283 24453,'0'0'1000,"0"0"-399,0 2-161,-14 28-192,9-5-48,3 8-88,-3 5-24,2 8-48,0 5-16,2 4-24,-2 1 16,3-1-8,0-1 8,0-8 8,0-4-8,-1-10 0,-1-9-360,2-23-1089</inkml:trace>
  <inkml:trace contextRef="#ctx0" brushRef="#br0" timeOffset="-10227.315">17960 236 25325,'15'-20'61,"2"1"-1,0 0 0,0 1 1,2 1-1,0 1 0,1 1 1,1 0-1,0 2 0,1 0 0,0 2 1,1 0-1,0 1 0,1 2 1,0 0-1,0 2 0,1 0 1,-1 2-1,13-1-60,-33 5-1,1-1-1,0 1 1,-1 0-1,1 0 1,0 0-1,-1 1 1,1 0-1,0 0 1,-1 0-1,1 0 1,-1 1-1,1 0 1,-1 0-1,0 0 1,0 0-1,0 1 1,0-1 0,0 1-1,-1 0 1,1 0-1,-1 0 1,1 1-1,-1-1 1,0 1-1,-1 0 1,1 0-1,-1 0 1,0 0-1,1 0 1,-2 1-1,1-1 1,-1 1-1,1-1 1,-1 1 0,0-1-1,-1 1 1,1 0-1,-1-1 1,0 5 1,-6 13 29,-1 0 0,-1 0 0,-1-1 0,0 0 0,-2-1 0,0 0 0,-2 0 0,0-1 0,-1-1 0,-1 0 0,0-2 0,-2 1 0,1-2 0,-11 7-29,-2 3 99,23-21-73,-1 1 0,1 0 0,0 0 0,1 1 0,-1-1 0,1 1 0,0 1 0,1-1 0,0 1-1,0-1 1,-2 5-26,6-10 2,1 1 0,-1-1 0,1 0 0,-1 1 0,1-1 0,0 0 0,0 0 0,-1 1 0,1-1 0,0 0 0,0 0 0,0 0 0,0 0 0,0 0 0,0 0 0,1 0 0,-1-1 0,0 1 0,0 0 0,1-1 0,-1 1 0,0-1 0,1 1 0,-1-1 0,0 1 0,1-1 0,-1 0 0,1 0 0,-1 0 0,0 0 0,1 0 0,-1 0 0,1 0 0,-1 0 0,1-1 0,-1 1-2,4 0 4,13 2-3,0 0-1,1 1 0,-1 0 0,0 2 0,-1 0 0,1 1 0,-1 1 0,0 0 1,-1 2-1,0 0 0,0 0 0,-1 1 0,0 1 0,-1 1 0,0 0 0,-1 1 1,0 0-1,-1 1 0,0 1 0,-2 0 0,0 0 0,3 7 0,22 83 94,-28-98-171,-2-6-221</inkml:trace>
  <inkml:trace contextRef="#ctx0" brushRef="#br0" timeOffset="33537.517">19216 1770 22621,'11'6'1016,"4"-3"408,-4-2-207,12-2-113,3-6-408,8-3-368,2 0-136,2 1-168,-4 0-8,-5 8-8,-3-1-8,-10 5-664,-3 6-880</inkml:trace>
  <inkml:trace contextRef="#ctx0" brushRef="#br0" timeOffset="33238.982">18582 2032 11947,'0'0'2557,"0"0"1675,0 0-1667,0 0-1032,0 0-269,0 0-231,0 0-206,4-4-143,114-149 579,115-132-1154,-233 285-110,1 0 0,-1 1 0,0-1 0,0 0 1,1 1-1,-1-1 0,0 0 0,1 1 0,-1-1 0,0 0 0,1 0 0,-1 1 1,1-1-1,-1 0 0,0 0 0,1 0 0,-1 1 0,1-1 0,-1 0 0,0 0 0,1 0 1,-1 0-1,1 0 0,-1 0 0,1 0 0,-1 0 0,0 0 0,1 0 0,-1 0 1,1 0-1,-1 0 0,1-1 0,-1 1 0,0 0 0,1 0 0,-1 0 0,1-1 1,-1 1-1,0 0 0,1 0 0,-1-1 0,0 1 0,1 0 0,-1-1 0,0 1 1,-10 48-43,9-46 43,-26 82-9,18-59 25,0 1 0,2 1-1,0-1 1,2 1 0,1 0 0,0 13-16,4-38 21,2-2-1200,-1-1-387</inkml:trace>
  <inkml:trace contextRef="#ctx0" brushRef="#br0" timeOffset="34953.507">18626 1368 21461,'-7'10'2881,"-35"60"-2338,13-12-521,2 2 0,3 0 0,3 2 0,3 0 0,2 1 0,3 1 0,2 0 0,1 37-22,8-87-24,1 0 0,0 0 0,1 0 0,0 0 0,1 0 0,1 0 0,0 0 0,1 0 0,0-1 0,1 1 0,1-1-1,0 0 1,1 0 0,0 0 0,1-1 0,0 0 0,1 0 0,0-1 0,1 0 0,6 5 24,46 26-815</inkml:trace>
  <inkml:trace contextRef="#ctx0" brushRef="#br0" timeOffset="46106.663">26494 1190 20252,'-37'80'1737,"25"-59"-1546,1 0 0,1 1 0,1 0-1,1 0 1,1 1 0,1 0 0,1 0 0,0 1-1,2 0 1,1 15-191,1-37 14,1 0 0,-1 1 0,1-1 0,0 0 0,0 1 0,0-1 0,0 1 0,1-1 0,-1 0 0,0 0 0,1 1 0,0-1 0,-1 0 0,1 0 0,0 1 0,0-1 0,1 0 0,-1 0 0,0 0 0,1 0 0,-1-1 0,1 1 0,-1 0 0,1-1 0,0 1 0,0-1 0,0 1 0,-1-1 0,2 0 0,-1 0 0,0 0 0,0 0 0,0 0 0,0 0 0,1-1 0,-1 1 0,0-1 0,0 1 0,1-1 0,1 0-14,4-6 87,0-1 1,0-1-1,0 1 0,-1-1 1,0-1-1,-1 1 0,0-1 0,0 0 1,-1 0-1,0-1 0,-1 0 0,0 0 1,0 0-1,0-2-87,3-8 37,-1-1 0,0-1 0,-1 1 0,-2-1 0,0 0 0,-1 0 0,-2 0 0,0 0 0,-1 0 1,-4-19-38,-13-1 8,17 45-14,0-1 0,0 1 1,0-1-1,0 1 1,1-1-1,-1 1 0,1 0 1,0-1-1,0 1 1,-1 0-1,2-1 0,-1 1 1,0 0-1,1-1 1,-1 1-1,1 0 0,-1-1 1,1 1-1,0-1 1,1 2 5,0-2 1,1 0 1,0 0 0,-1 0 0,1 0-1,0 0 1,0-1 0,0 1 0,0-1-1,0 0 1,0 0 0,1 0 0,-1 0-1,0 0 1,1-1 0,-1 0 0,0 1-1,1-1 1,-1-1 0,0 1 0,1 0-1,-1-1 1,0 1 0,1-1 0,-1 0-1,0 0 1,0-1 0,0 1 0,0 0-1,0-1 1,0 0 0,0 0 0,1-1-2,23-10 31,-1-2 0,0 0 1,-1-2-1,-1-1 0,0-1 1,7-8-32,6-34 50,-54 73-206,5 4 143,1 2-1,1 0 1,0 0-1,2 1 1,0 0-1,1 0 1,0 1-1,2 0 0,1 0 1,0 0-1,2 0 1,0 1-1,1-1 1,1 9 13,0-24 1,-1-1 0,1 1 0,0 0 0,0-1 1,0 1-1,1-1 0,0 1 0,0-1 0,0 1 0,0-1 0,1 0 1,0 1-1,0-1 0,0 0 0,0 0 0,0 0 0,1 0 0,0-1 0,0 1 1,0-1-1,0 0 0,0 0 0,1 0 0,-1 0 0,1 0 0,0-1 1,0 1-1,0-1 0,0 0 0,0 0 0,1-1 0,-1 1 0,1-1 1,-1 0-1,1 0 0,-1-1 0,1 1 0,-1-1 0,1 0 0,-1 0 1,3-1-2,3-3-157,-1-1 0,1-1 0,-1 0 0,0 0 0,-1 0 0,1-1 0,-2 0 0,1-1 0,-1 0 0,0 0 0,0-1 0,-1 0 0,0 0 0,0 0-1,-1-1 1,-1 1 0,0-1 0,0-1 0,-1 1 0,0 0 0,0-1 0,-1-5 157,-4-2-1266,-5 24 663,-9 27 573,6-3 331,2-13 13,2 1 1,0-1 0,1 1 0,1 1-1,0-1 1,1 0 0,2 1-1,-1 0 1,2-1 0,2 19-315,-2-35 9,0-1 0,0 1 1,1 0-1,-1 0 0,0 0 0,1-1 0,-1 1 1,1 0-1,-1 0 0,1-1 0,0 1 1,0-1-1,0 1 0,0 0 0,0-1 1,0 0-1,0 1 0,1-1 0,-1 0 1,0 1-1,1-1 0,-1 0 0,1 0 1,-1 0-1,1-1 0,0 1 0,-1 0 0,1 0 1,0-1-1,0 1 0,-1-1 0,1 0 1,0 1-1,0-1 0,0 0 0,-1 0 1,1 0-1,0 0 0,0 0 0,0-1 1,0 1-1,-1-1 0,1 1 0,0-1 1,-1 1-1,1-1 0,0 0 0,-1 0 0,1 0 1,-1 0-1,1 0 0,-1 0 0,1 0 1,-1-1-1,1 0-9,14-18-699</inkml:trace>
  <inkml:trace contextRef="#ctx0" brushRef="#br0" timeOffset="46356.527">27165 1101 21637,'0'0'1144,"-1"0"352,-1 0-536,1 1-512,-2 1-231,0-1-161,2 0-8,-1-1-585,1 0-407,1 0-24</inkml:trace>
  <inkml:trace contextRef="#ctx0" brushRef="#br0" timeOffset="46606.028">27366 1355 20668,'-98'40'4338,"92"-36"-4253,0 0 0,0 0 0,1 0 0,-1 1 0,1 0 0,0 0 0,0 1 0,1-1 0,-1 1-1,1 0 1,0 0 0,1 0 0,0 1 0,0-1 0,0 1 0,1 0 0,0 0 0,0 0 0,1 0 0,-1 0 0,1 2-85,1-6 5,0 0 1,1 1-1,-1-1 1,1 0 0,-1-1-1,1 1 1,0 0-1,0 0 1,0 0 0,0 0-1,1-1 1,-1 1-1,1 0 1,0-1 0,-1 0-1,1 1 1,0-1-1,1 0 1,-1 0-1,0 0 1,1 0 0,-1 0-1,1-1 1,-1 1-1,1-1 1,0 1 0,-1-1-1,1 0 1,0 0-1,0 0 1,0-1-1,0 1 1,0-1 0,0 0-1,0 1-5,4-1 15,-1 0 0,1 0 0,-1 0 0,1-1 0,-1 0 0,1 0 0,-1 0 1,0-1-1,0 0 0,1 0 0,-1-1 0,-1 0 0,1 0 0,0 0 0,-1-1 0,2-1-15,-2 2 5,0-1 0,-1 0 0,1 0 1,-1-1-1,0 0 0,0 1 0,0-1 1,-1 0-1,0-1 0,0 1 0,0-1 1,-1 1-1,1-1 0,-1 0 0,-1 0 0,1 0 1,-1 0-1,0 0 0,0 0 0,-1 0 1,0 0-1,0-1 0,0 1 0,-1 0 0,0 0 1,0 0-1,-1 0 0,1 0 0,-1 0 1,-1 0-1,1 1 0,-1-1 0,0 1 0,0 0 1,0 0-1,-4-4-5,1 1-165,-1 1-1,0 0 1,0 0 0,-1 0 0,0 1-1,0 1 1,0-1 0,-1 1 0,1 0 0,-8-2 165,11 7-1169,3 5-331</inkml:trace>
  <inkml:trace contextRef="#ctx0" brushRef="#br0" timeOffset="-9046.628">19881 798 24933,'103'-102'1175,"-95"93"-1149,111-124 431,93-138-457,-220 325 23,-31 63-24,20-65 10,2 0 1,3 1 0,2 0-1,-2 30-9,16-34 50,-2-48-67,0 0 1,0 0 0,0-1-1,0 1 1,0 0 0,0 0-1,0 0 1,1-1 0,-1 1-1,0 0 1,1 0 0,-1 0-1,0-1 1,1 1 0,-1 0-1,1-1 1,-1 1 0,1 0-1,-1-1 1,1 1 0,0-1-1,-1 1 1,1-1 0,0 1-1,-1-1 1,1 1 0,0-1-1,0 0 1,-1 0 0,1 1-1,0-1 1,0 0 0,0 0-1,0 0 1,-1 1 0,1-1-1,0 0 1,0 0 0,0-1-1,0 1 1,-1 0 0,1 0-1,0 0 1,0 0 0,0-1-1,-1 1 1,1 0 0,0-1-1,0 1 17,24-19-1143</inkml:trace>
  <inkml:trace contextRef="#ctx0" brushRef="#br0" timeOffset="-8690.483">20666 477 23557,'0'5'229,"-19"111"206,13-95-381,1 1 1,2-1-1,0 1 0,1 0 1,1 0-1,1 0 0,2 13-54,-2-31 14,1-1-1,-1 0 0,1 1 0,0-1 1,-1 0-1,2 0 0,-1 0 1,0 0-1,1 0 0,-1 0 1,1 0-1,0 0 0,0 0 0,0-1 1,0 1-1,0-1 0,1 1 1,-1-1-1,1 0 0,-1 0 1,1 0-1,0-1 0,0 1 0,0 0 1,0-1-1,0 0 0,0 0 1,0 0-1,1 0 0,-1 0 1,0-1-1,1 1 0,-1-1 0,0 0 1,4 0-14,7-5 84,0 0-1,0-1 1,0-1 0,-1 0 0,0-1 0,0 0 0,-1-1 0,0 0-1,0-1 1,-1 0 0,-1-1 0,0 0 0,0-1 0,-1 0-1,0 0 1,5-12-84,-4 9 191,-1-1-1,0 0 0,-1 0 1,-1-1-1,-1 0 1,0-1-1,-1 1 0,2-16-190,-6 27 31,0-1-1,0 1 0,0-1 0,-1 1 0,-1-1 0,1 1 0,-1-1 0,0 1 1,0-1-1,-1 1 0,1 0 0,-1-1 0,-1 1 0,0 0 0,1 0 1,-2 1-1,1-1 0,-1 1 0,1 0 0,-2-1 0,1 2 0,0-1 1,-1 0-1,0 1 0,-4-3-30,5 5 4,1 0 1,0 0-1,-1 0 1,0 1-1,1 0 1,-1-1-1,0 1 1,0 1-1,1-1 1,-1 1-1,0-1 1,0 1-1,0 0 1,0 0-1,0 1 1,0-1-1,0 1 1,1 0-1,-1 0 1,0 0-1,1 0 1,-1 1-1,0-1 1,1 1-1,0 0 1,-1 0-1,-2 3-4,-70 76-813,64-59-622</inkml:trace>
  <inkml:trace contextRef="#ctx0" brushRef="#br0" timeOffset="-7508.081">21799 357 22829,'-23'36'496,"-10"11"-392,-1 2-32,-2 6-48,3 0 0,7-5 0,1-5-8,12-14 8,3-8 80,10-23-784</inkml:trace>
  <inkml:trace contextRef="#ctx0" brushRef="#br0" timeOffset="-7106.531">21501 158 21845,'-10'5'103,"-1"1"1,1 0-1,0 1 1,1 0-1,0 0 0,0 1 1,0 0-1,1 1 1,1 0-1,-1 0 1,1 1-1,1 0 1,0 0-1,0 1 1,1-1-1,1 1 1,-1 0-1,2 0 1,0 1-1,0-1 0,1 1 1,0 0-1,1-1 1,0 10-104,1-19 10,0-1 0,0 1-1,0 0 1,0-1 0,0 1 0,1 0 0,-1-1 0,0 1 0,1-1-1,0 1 1,-1-1 0,1 1 0,0-1 0,0 1 0,-1-1-1,1 1 1,0-1 0,1 0 0,-1 1 0,0-1 0,0 0 0,0 0-1,1 0 1,-1 0 0,1 0 0,-1 0 0,1-1 0,-1 1 0,1 0-1,-1-1 1,1 1 0,-1-1 0,1 1 0,0-1 0,-1 0 0,1 0-1,0 0 1,-1 0 0,1 0 0,0 0 0,-1 0 0,1-1-1,0 1 1,-1 0 0,1-1 0,1 0-10,74-34 399,-66 27-231,-1 0-1,0-1 1,-1 0-1,0-1 1,-1 0 0,0 0-1,0-1 1,-1 0-1,6-12-167,-11 19 42,0 0 0,0 0-1,0-1 1,0 1-1,-1-1 1,1 0-1,-1 1 1,0-1 0,-1 0-1,1 1 1,-1-1-1,0 0 1,0 0 0,-1 0-1,1 1 1,-1-1-1,0 0 1,0 0-1,-1 1 1,1-1 0,-1 1-1,0 0 1,0-1-1,-1 1 1,1 0-1,-1 0 1,0 0 0,-1-1-42,1 2 2,-1 0 1,1 1 0,-1-1 0,1 1 0,-1 0-1,0 0 1,0 0 0,0 0 0,0 1 0,0 0 0,0 0-1,0 0 1,0 0 0,-1 0 0,1 1 0,0 0-1,-1 0 1,1 0 0,0 0 0,-1 1 0,1 0-1,0 0 1,0 0 0,0 0 0,0 1 0,0-1-1,0 1 1,0 0 0,0 0 0,1 1 0,-1-1 0,-2 3-3,-3 1-7,0 1 1,0 0 0,0 1 0,1 0-1,0 1 1,0-1 0,1 1 0,0 1-1,1-1 1,0 1 0,-4 9 6,9-16-108,-1 1 0,1 0 0,-1-1 0,1 1 0,0 0 0,1 0 0,-1-1 0,1 1 0,-1 0 0,1 0 0,0 0 0,0 0 0,1 0 0,-1-1 0,1 1 0,0 0 1,0 0-1,0 0 0,1-1 0,-1 1 0,1-1 0,0 1 0,0-1 0,1 2 108,16 13-1822</inkml:trace>
  <inkml:trace contextRef="#ctx0" brushRef="#br0" timeOffset="-6809.781">21908 670 24069,'-7'9'218,"4"-6"-165,0 0 1,0 0-1,1 1 1,-1-1-1,1 1 1,0-1-1,0 1 1,0 0-1,0 0 1,1 0-1,0 0 1,0 0-1,0 0 1,0 0-1,0 0 1,1 1-1,0-1 1,0 0-1,0 0 1,0 1-1,1-1 1,-1 0-1,2 1-53,0-4 26,0 1 0,1-1 0,0 0 0,-1 0 0,1-1-1,0 1 1,-1 0 0,1-1 0,0 0 0,0 0 0,-1 1-1,1-2 1,0 1 0,0 0 0,-1 0 0,1-1-1,0 0 1,-1 1 0,1-1 0,0 0 0,-1 0 0,1-1-1,-1 1 1,0 0 0,1-1 0,-1 0 0,0 1 0,0-1-1,0 0 1,0 0-26,2-1 26,7-2 55,-1-1 0,0 0 0,-1-1 0,1 0 0,-1 0 1,-1-1-1,1 0 0,-1-1 0,-1 0 0,0 0 0,0-1 1,-1 1-1,0-1 0,2-5-81,-8 14 12,1 0 0,-1 0 0,0 0 1,0-1-1,1 1 0,-1 0 0,0 0 0,0-1 1,0 1-1,0 0 0,0 0 0,0-1 0,-1 1 1,1 0-1,0 0 0,-1 0 0,1-1 0,0 1 1,-1 0-1,0 0 0,1 0 0,-1 0 0,0 0 1,1 0-1,-1 0 0,0 0 0,0 0 0,0 0 1,0 0-1,0 1 0,0-1 0,0 0 0,0 1 0,0-1 1,0 1-1,0-1 0,-1 1 0,1-1 0,0 1 1,0 0-1,0-1 0,-1 1 0,1 0 0,0 0 1,0 0-1,-1 0 0,1 0 0,0 1-12,-66 5 492,61-5-484,-45 10-521,47-10-491</inkml:trace>
  <inkml:trace contextRef="#ctx0" brushRef="#br0" timeOffset="33810.217">19965 1658 18820,'6'0'2184,"-2"2"569,3 6-1753,-5 9-592,1 6-104,-11 12-184,-3 5-40,-2 8-24,-9 0 9,13-3-25,5-6-8,4-10 24,3-8-88,-3-21-729,0 0-415,0-8-864</inkml:trace>
  <inkml:trace contextRef="#ctx0" brushRef="#br0" timeOffset="34193.328">19845 1637 18404,'6'-9'586,"1"-1"-1,0 1 1,1 0-1,0 1 1,0 0-1,1 0 1,0 1 0,0 0-1,1 0 1,0 1-1,0 1 1,4-2-586,-5 3 57,-1 0 0,1 1 0,0 0 0,0 0 0,0 1 0,1 0-1,-1 1 1,0 0 0,1 1 0,-1 0 0,0 0 0,1 1 0,-1 0 0,0 0 0,1 1 0,-1 1 0,0 0 0,-1 0 0,1 0 0,0 1-1,-1 0 1,0 1 0,5 4-57,-10-7 1,0 0-1,-1 0 1,1 0-1,-1 0 1,0 1-1,0 0 1,0-1-1,0 1 1,0 0-1,-1 0 1,1 0-1,-1 0 1,0 0-1,1 0 1,-2 0-1,1 0 1,0 0-1,-1 1 1,1-1-1,-1 0 1,0 1-1,0-1 1,0 0-1,0 0 1,-1 1-1,0-1 0,1 0 1,-1 0-1,0 1 1,0-1-1,-1 0 1,1 0-1,-1 0 1,0-1-1,1 1 1,-1 0-1,0-1 1,-1 1-1,-94 90 529,38-62-52,56-30-428,15 0 22,-5-2-70,-1 0 0,1 0 0,0 1 0,-1 1 1,1-1-1,-1 1 0,1 0 0,0 0 0,-1 1 1,1 0-1,-1 0 0,0 0 0,0 1 0,0 0 1,0 0-1,0 1 0,-1-1 0,1 1 0,-1 1 1,0-1-1,0 1 0,-1-1 0,1 1 0,-1 1 1,0-1-1,-1 1 0,1-1 0,-1 1 0,2 5-1,16 46-860,-14-47-514</inkml:trace>
  <inkml:trace contextRef="#ctx0" brushRef="#br0" timeOffset="34457.045">20406 1367 22085,'0'13'664,"4"3"280,8 4-408,7 3 48,3 2-72,2 2-152,-1 1-87,-2 3-153,-7 4-24,-8 6-40,-8 4 8,-9 5 8,-5 7-16,-19 6-32,-1 2 0,-16 0 0,-5-4-168,5-15-1113</inkml:trace>
  <inkml:trace contextRef="#ctx0" brushRef="#br0" timeOffset="35591.058">20774 1937 17236,'-38'51'5593,"36"-49"-4490,41-37 1248,-21 11-2115,127-171 694,34-73-930,-200 373-108,-42 171 154,62-275-81,1 0 0,-1 1 0,1-1 1,-1 0-1,1 1 0,0-1 0,-1 1 0,1-1 0,0 0 0,0 1 0,0-1 0,0 1 0,0-1 0,0 0 0,1 1 0,-1-1 1,0 0-1,1 1 0,-1-1 0,1 0 0,-1 1 0,1-1 0,0 0 0,0 0 0,-1 0 0,1 0 0,0 1 0,0-1 0,0 0 1,0-1-1,0 1 0,0 0 0,1 0 0,-1 0 0,0-1 0,0 1 0,1 0 0,-1-1 35,9-9-1399</inkml:trace>
  <inkml:trace contextRef="#ctx0" brushRef="#br0" timeOffset="36259.841">21365 1493 21549,'-23'49'1850,"5"-14"-1383,1 2 1,2 0-1,2 1 0,1 1 0,1 3-467,10-35 17,-1 0 1,1 0 0,0 0-1,0 0 1,1 0 0,0 0-1,0 0 1,1 0 0,0 0-1,0 0 1,0 0 0,1-1-1,1 4-17,30-41 786,-23 15-734,0 0 0,-2-1 0,1-1-1,-2 1 1,0-2 0,-2 1 0,0 0 0,0-1 0,-2 0 0,-1 0 0,0 0 0,-1 0 0,-1 0 0,-1 0 0,0-1 0,-2 1 0,-3-13-52,-7 17-46,6 38-12,6-20 57,0 1 1,1-1-1,-1 0 1,1 0-1,0 1 1,0-1-1,0 0 1,0 1-1,0-1 1,1 0 0,-1 1-1,1-1 1,0 0-1,0 0 1,0 0-1,1 0 1,-1 0-1,1 0 1,-1 0-1,1 0 1,0-1 0,0 1-1,0-1 1,1 1-1,-1-1 1,1 0-1,-1 0 1,1 0-1,0 0 1,-1 0-1,1 0 1,0-1 0,0 0-1,0 1 1,1-1-1,-1 0 1,0-1-1,0 1 1,1 0-1,-1-1 1,0 0-1,0 0 1,1 0 0,-1 0-1,0 0 1,1-1-1,1 0 1,14-7 16,0-2 0,-1 0 0,0-1-1,-1 0 1,0-2 0,-1 0 0,0 0 0,-1-2 0,-1 0-1,0-1 1,-1 0 0,0-1 0,-2 0 0,4-8-16,-4 7-18,-16 29-87,-5 15 66,-2 7 7,-4 10 37,2 1 0,2 0 0,1 0 0,0 21-5,10-63 4,0 0 0,0 0 0,0 0 0,0 0-1,1 0 1,-1 0 0,1 1 0,-1-1 0,1 0 0,0 0-1,0 1 1,0-1 0,0 0 0,1 0 0,-1 1 0,0-1-1,1 0 1,0 0 0,-1 0 0,1 0 0,0 1 0,0-1-1,0 0 1,1-1 0,-1 1 0,0 0 0,1 0 0,-1 0 0,1-1-1,0 1 1,-1-1 0,1 1 0,0-1 0,0 0 0,0 0-1,0 0 1,0 0 0,0 0 0,0 0 0,0 0 0,0-1-1,1 1 1,-1-1 0,0 0 0,0 1 0,1-1 0,-1 0-1,0 0 1,0-1-4,11-4 10,0-1 0,0 0 0,-1-1 0,0 0 0,-1-1 0,1-1 0,-2 1 0,1-2 0,-1 0 0,-1 0-1,0-1 1,0 0 0,-1 0 0,0-1 0,-1 0 0,-1 0 0,1-1 0,-1-2-10,-6 15-33,0 0-1,1 1 1,-1-1-1,0 0 1,0 0 0,0 0-1,1 0 1,-1 0-1,0 0 1,0 0 0,1 0-1,-1 0 1,0 0-1,0 0 1,1 0 33,-11 39-83,4-18 73,-1-2 21,1 0-1,1 0 1,0 0 0,2 1 0,0-1 0,1 1 0,1 0 0,1 0 0,1 5-11,-1-24 3,0 0-1,0-1 1,0 1 0,0 0 0,1-1 0,-1 1 0,0 0-1,0-1 1,0 1 0,1 0 0,-1-1 0,0 1 0,1-1-1,-1 1 1,0-1 0,1 1 0,-1-1 0,1 1-1,-1-1 1,1 1 0,-1-1 0,1 1 0,-1-1 0,1 0-1,-1 1 1,1-1 0,0 0 0,-1 1 0,1-1-1,0 0 1,-1 0 0,1 0 0,-1 0 0,1 0 0,0 0-1,-1 0 1,1 0 0,0 0 0,-1 0 0,1 0-1,0 0 1,-1 0 0,1 0 0,0 0 0,-1-1 0,1 1-1,0 0 1,-1-1 0,1 1 0,-1 0 0,1-1 0,-1 1-1,1-1 1,-1 1 0,1 0 0,-1-1 0,1 0-1,-1 1 1,0-1 0,1 0-3,27-31-1032,-17 11-366</inkml:trace>
  <inkml:trace contextRef="#ctx0" brushRef="#br0" timeOffset="36508.291">21905 1477 23965,'-12'7'1064,"0"2"337,5-1-433,1-2-560,6-6-224,0 0-176,0 0-336,2 0 1888</inkml:trace>
  <inkml:trace contextRef="#ctx0" brushRef="#br0" timeOffset="36756.487">22155 1689 21501,'-36'21'2499,"29"-19"-2389,1 0 0,0 0 0,0 1 0,0 0 0,0 0 0,1 1 0,-1-1 0,1 1 0,0 0 0,0 1 0,0-1 0,1 1 0,-1 0 0,1 0 0,0 0 0,1 1 0,-1 0 0,1-1-1,0 1 1,0 0 0,1 1 0,0-1 0,0 0 0,1 1 0,-1-1 0,1 1 0,1-1 0,-1 6-110,2-8 9,-1 0 0,1-1 0,0 1 0,1 0 0,-1 0 0,1-1 0,-1 1 0,1-1 0,0 1-1,0-1 1,1 0 0,-1 0 0,1 0 0,-1 0 0,1 0 0,0-1 0,0 1 0,0-1 0,1 0 0,-1 0 0,0 0 0,1 0 0,-1-1 0,1 1 0,0-1-1,-1 0 1,1 0 0,0 0 0,0 0 0,0-1 0,0 0 0,0 0 0,0 0 0,-1 0 0,1 0 0,0-1 0,0 0 0,0 0 0,0 0 0,-1 0 0,1 0-1,0-1 1,-1 0 0,1 1 0,-1-1 0,0-1 0,3-1-9,4-1 35,-1 0 0,1-1 0,-1 0 0,-1-1 0,1 0 0,-1 0 0,0 0 0,-1-1 0,0-1 0,0 1 0,-1-1 0,0 0 0,0 0 0,-1-1 0,0 0 0,-1 0-1,0 0 1,-1 0 0,1-3-35,-4 9-11,0 0 0,-1 0 0,1 0 0,-1 1-1,0-1 1,0 0 0,0 1 0,0-1-1,-1 0 1,1 1 0,-1 0 0,0-1 0,0 1-1,0 0 1,0 0 0,-1 0 0,1 0 0,-1 0-1,0 1 1,0-1 0,0 1 0,0 0 0,0 0-1,-1 0 1,1 0 0,-1 0 0,1 1 0,-1 0-1,1 0 1,-1 0 0,0 0 0,0 0 0,1 1-1,-1-1 1,0 1 0,0 0 0,0 0 0,1 1-1,-1-1 1,0 1 0,0 0 0,1 0-1,-1 0 1,0 0 0,1 1 0,-1-1 0,1 1-1,0 0 1,-1 0 0,1 0 0,0 0 0,0 1-1,0 0 1,1-1 0,-1 1 0,1 0 0,-1 1 11,-3 13-1495</inkml:trace>
  <inkml:trace contextRef="#ctx0" brushRef="#br0" timeOffset="38302.728">22706 1730 20652,'0'0'1441,"0"0"111,0 0-344,0-2-231,30-22-321,-4 11-104,13-5-248,8 1-128,3 1-152,4 5-16,-8 9-72,-8 2-312,-15 6-1065,-9 4-23</inkml:trace>
  <inkml:trace contextRef="#ctx0" brushRef="#br0" timeOffset="38471.745">22801 1837 19132,'8'16'928,"3"-2"113,8-1-481,10-5 120,4-7-56,11-5-160,6-7-104,-3-3-344,-1-2-464</inkml:trace>
  <inkml:trace contextRef="#ctx0" brushRef="#br0" timeOffset="38939.957">23421 1733 19684,'2'14'5988,"11"-22"-5920,110-115 1207,-104 104-1246,0-1 1,-1 0-1,-2-2 0,0 0 0,-1 0 0,-2-2 1,0 0-1,-1 0 0,-2-1 0,2-8-29,-48 124-84,28-70 79,1 0 1,0 1-1,2 0 0,1 1 1,0-1-1,2 1 0,0-1 1,2 1-1,0 0 0,4 20 5,14-11-737,-6-28-465</inkml:trace>
  <inkml:trace contextRef="#ctx0" brushRef="#br0" timeOffset="39200.8">23893 1662 21845,'11'-2'976,"0"0"272,8-6-760,1 1-72,5-5-264,2-1-48,-1 2-672,0-4-328</inkml:trace>
  <inkml:trace contextRef="#ctx0" brushRef="#br0" timeOffset="39835.447">24492 1293 11154,'-5'13'2657,"-3"7"5489,0 14-6954,-3 6-272,3 9-272,-5 6-208,6-4-144,-1-1-56,8-10-71,5-10 15,3-10-112,1-5-24,1-11-64,5-4-368,1-15-873</inkml:trace>
  <inkml:trace contextRef="#ctx0" brushRef="#br0" timeOffset="40162.967">24640 1362 11466,'-19'25'7555,"6"5"-3696,11-22-3801,-1 2 1,1-1-1,1 0 0,0 0 1,0 1-1,1-1 1,0 0-1,1 1 0,0-1 1,0 0-1,1 1 1,0-1-1,1 0 0,-1 0 1,2 0-59,-3-6 40,0 0 1,1 0 0,-1 0-1,1 0 1,-1-1 0,1 1-1,0-1 1,0 1 0,0-1-1,0 0 1,0 0 0,1 0 0,-1 0-1,1 0 1,-1 0 0,1-1-1,0 1 1,-1-1 0,1 0-1,0 0 1,0 0 0,0 0-1,0 0 1,0-1 0,0 1-1,0-1 1,0 0 0,0 0-1,1 0 1,-1 0 0,0 0-1,0-1 1,0 0 0,0 1-1,0-1 1,0 0 0,0 0-1,-1-1 1,1 1 0,2-2-41,2-2 80,1 0 1,-1-1-1,0 0 1,0-1-1,0 1 0,-1-1 1,0 0-1,-1-1 1,1 0-1,-2 1 1,1-2-1,-1 1 1,2-6-81,-4 10 32,0-1 0,0 0 0,0 1 0,-1-1 1,0 0-1,0 0 0,0 0 0,-1 0 0,0 0 1,0 0-1,0 0 0,0 0 0,-1 0 1,0 0-1,0 0 0,0 1 0,-1-1 0,1 0 1,-1 1-1,0-1 0,-1 1 0,1-1 0,-1 1 1,0 0-1,-3-4-32,5 7 3,-1-1 1,0 0 0,0 1-1,0-1 1,0 1-1,0 0 1,0 0 0,0 0-1,-1 0 1,1 0-1,0 0 1,-1 0 0,1 1-1,0-1 1,-1 1-1,1 0 1,-1 0 0,1 0-1,-1 0 1,1 0 0,0 0-1,-1 1 1,1-1-1,-1 1 1,1-1 0,0 1-1,0 0 1,-1 0-1,1 0 1,0 0 0,0 1-1,0-1 1,0 1-4,-57 57-1225,50-43-146</inkml:trace>
  <inkml:trace contextRef="#ctx0" brushRef="#br0" timeOffset="40440.391">25171 1338 16828,'8'6'1880,"1"5"24,-10 8-903,-11 3-169,-13 11-112,-6 5-184,-7 6-192,-2 4-88,6-4-32,8-4-8,7-11-32,14-7-48,5-22-96,0 0-104,0 0-888,-5-25 2897</inkml:trace>
  <inkml:trace contextRef="#ctx0" brushRef="#br0" timeOffset="40751.719">24974 1179 19100,'-5'1'198,"1"0"-1,-1 0 1,1 1 0,0 0 0,-1 0-1,1 0 1,0 0 0,0 1-1,0 0 1,0 0 0,1 0-1,-1 0 1,1 0 0,0 1-1,0-1 1,0 1 0,0 0-1,1 0 1,-1 0 0,1 0 0,0 0-1,0 1 1,1-1 0,-1 1-1,1-1 1,0 1 0,0-1-1,1 1 1,-1 0 0,1 0-1,0 2-197,0-3 19,-1 0 0,1 0-1,0-1 1,1 1 0,-1 0-1,0 0 1,1 0 0,0-1-1,0 1 1,0-1 0,1 1-1,-1 0 1,1-1 0,0 0-1,0 1 1,0-1 0,0 0-1,0 0 1,1 0 0,-1-1-1,1 1 1,0 0 0,0-1-1,0 0 1,0 0 0,0 0-1,1 0 1,-1 0 0,1-1-1,-1 1 1,1-1 0,-1 0-1,1 0 1,0 0 0,-1-1-1,1 1 1,0-1 0,2 0-19,0 0 48,-1 0 0,0-1 0,0 0 0,0 0 1,0 0-1,-1-1 0,1 0 0,0 1 0,-1-2 1,1 1-1,-1 0 0,1-1 0,-1 0 1,0 0-1,0 0 0,0-1 0,-1 1 0,1-1 1,-1 0-1,0 0 0,0 0 0,0-1 0,-1 1 1,1 0-1,-1-1 0,0 0 0,-1 0 1,1 1-1,-1-1 0,0 0 0,0 0 0,0 0 1,-1 0-1,1 0 0,-1 0 0,0-1 1,-1 1-1,0 0 0,1 0-48,-3 2-29,0 0 1,0 0-1,-1 0 0,1 0 1,0 0-1,-1 1 0,0 0 1,1-1-1,-1 1 0,0 1 1,0-1-1,0 1 0,-1-1 1,1 1-1,0 0 0,0 1 1,-1-1-1,1 1 0,0 0 0,-1 0 1,1 0-1,0 0 0,-1 1 1,1 0-1,0 0 0,0 0 1,-1 0-1,1 1 0,0-1 1,0 1-1,1 0 0,-1 1 1,0-1-1,1 0 0,-1 1 1,1 0-1,0 0 0,0 0 1,0 0-1,0 1 0,0-1 1,1 1 28,-32 62-2061,30-31 625</inkml:trace>
  <inkml:trace contextRef="#ctx0" brushRef="#br0" timeOffset="41110.764">25242 1614 19988,'-33'82'3816,"34"-81"-3760,0 0 0,0 1 0,0-1 0,1 0 0,-1 0 0,0 0 0,1 0 0,-1 0 0,1 0 0,-1 0 0,1-1 0,-1 1 0,1-1 0,0 1 0,-1-1 0,1 1-1,0-1 1,0 0 0,-1 0 0,1 0 0,0 0 0,-1 0 0,1 0 0,0 0 0,0 0 0,-1-1 0,1 1 0,0-1 0,-1 1 0,1-1 0,-1 0 0,1 0 0,-1 0 0,1 0 0,-1 0 0,0 0 0,1 0 0,-1 0 0,0 0 0,0 0 0,0-1 0,1 1 0,-1-1 0,0 1-56,4-3 165,29-13 350,-40 2 252,3 9-785,0 1-1,0 0 1,0 0-1,-1 0 1,0 0 0,0 0-1,0 1 1,0 0 0,-1 0-1,0 0 1,0 0 0,0 1-1,0 0 1,0 0-1,-1 0 1,1 1 0,-1-1-1,0 1 1,1 1 0,-1-1-1,0 1 1,0 0 0,0 0-1,0 1 1,-1 0-1,0 0 19,6 0-58,0 1 0,1-1-1,-1 1 1,0-1-1,0 1 1,0-1-1,0 1 1,0-1-1,1 1 1,-1 0-1,0-1 1,1 1-1,-1 0 1,0 0-1,1-1 1,-1 1-1,1 0 1,-1 0-1,1 0 1,0 0 0,-1 0-1,1 0 1,0 0-1,-1 0 1,1 0-1,0 0 1,0 0-1,0 0 1,0 0-1,0 0 1,0 0-1,0 0 1,1 0-1,-1 0 1,0 0-1,0 0 1,1 0-1,-1-1 1,1 2 58,10 8-1367</inkml:trace>
  <inkml:trace contextRef="#ctx0" brushRef="#br0" timeOffset="41390.655">25408 1172 17284,'5'-1'246,"0"2"0,0-1 1,0 1-1,0-1 1,0 1-1,-1 0 0,1 1 1,0 0-1,0-1 0,-1 1 1,1 1-1,-1-1 0,0 1 1,0-1-1,0 1 1,0 0-1,0 1 0,-1-1 1,1 1-1,-1 0 0,0 0 1,0 0-1,0 0 0,1 2-246,49 115 969,-50-107-903,1-1 0,-2 1 0,0 1 0,0-1 0,-2 0 0,1 0 0,-2 0 0,0 1 0,-1-1 0,0 0 0,-1 0 0,0 0 0,-2-1 0,1 1 0,-2-1 0,0 0 0,0 0 0,-1-1 0,-1 0 0,0 0 0,-2 1-66,-3 5-64,-2 0 0,0-1 0,-1-1 0,-1-1 0,0 0 0,-1-1 0,-5 2 64,-24 12-1090</inkml:trace>
  <inkml:trace contextRef="#ctx0" brushRef="#br0" timeOffset="41889.687">23698 1211 15459,'-67'-62'4493,"58"57"-4374,-1 0-1,1 1 1,-1 0 0,-1 0-1,1 1 1,0 0-1,-1 1 1,1 0 0,-1 1-1,0 0 1,0 0 0,1 1-1,-1 1 1,0 0 0,0 0-1,1 1 1,-1 1-1,1-1 1,-9 5-119,4 5 67,1 0 0,0 1 0,1 1 0,0 0-1,1 0 1,1 1 0,0 1 0,1 0 0,1 1 0,0 0 0,2 0 0,0 0-1,0 1 1,-1 11-67,-4 0 16,1 1-1,1 0 0,2 0 1,1 1-1,1 0 1,2 0-1,1 0 0,1 1 1,2-1-1,1 1 0,2-1 1,1 0-1,1 0 1,1 0-1,5 8-15,-8-30-22,0 0 0,1-1-1,1 1 1,0-1 0,0 1 0,0-2 0,1 1-1,0 0 1,1-1 0,-1 0 0,1-1-1,1 1 1,-1-2 0,1 1 0,0-1 0,1 0-1,-1 0 1,1-1 0,0 0 0,0-1 0,0 0-1,0 0 1,8 0 22,51 4-721</inkml:trace>
  <inkml:trace contextRef="#ctx0" brushRef="#br0" timeOffset="42589.882">23503 1104 15915,'162'-119'6193,"-119"83"-6075,2 3-1,1 1 1,37-17-118,-78 46 0,1 0 0,-1 0 0,1 0 0,-1 1 0,1-1 0,0 2 0,0-1 0,0 0 0,0 1 0,0 0 0,0 1 1,0-1-1,0 1 0,0 1 0,0-1 0,0 1 0,0 0 0,0 0 0,0 0 0,0 1 0,0 0 0,-1 0 0,3 2 0,1 3-6,0 1-1,-1 0 0,0 1 1,0 0-1,0 0 1,-1 0-1,-1 1 1,0 0-1,5 10 7,32 47 34,-35-59-24,0 0 0,1 0 1,0-1-1,0 0 0,0 0 1,1-1-1,0 0 0,1-1 0,-1 0 1,1-1-1,0 0 0,0-1 1,0 0-1,0-1 0,0 0 0,1 0 1,-1-1-1,1-1 0,-1 0 1,1-1-1,-1 0 0,1 0 1,-1-1-1,3-2-10,15-3 29,0-1-1,-1-2 1,-1 0 0,0-2 0,0-1 0,-1-1-1,-1-2 1,22-16-29,58-58 54,-104 89-57,0 0 0,-1 1 0,1-1 0,0 0 0,0 1 0,0-1 0,0 1 0,0-1 0,0 1 0,0 0 0,0-1 0,0 1 1,0 0-1,0 0 0,0-1 0,0 1 0,0 0 0,0 0 0,0 0 0,1 0 0,-1 1 0,0-1 0,0 0 0,0 0 0,0 1 1,0-1-1,0 0 0,0 1 0,0-1 0,0 1 0,-1 0 0,1-1 0,0 1 0,0 0 0,0-1 0,0 1 0,-1 0 0,1 0 1,0-1-1,-1 1 0,1 0 0,-1 0 0,1 0 0,-1 0 0,1 0 0,-1 0 0,0 0 0,1 0 0,-1 1 3,15 18 10,-7-16 4,-1 1 0,2-2-1,-1 1 1,0-1 0,1 0 0,0-1-1,-1 0 1,1-1 0,0 1 0,0-2-1,0 1 1,0-1 0,0-1 0,0 1-1,0-1 1,0-1 0,0 0 0,-1 0-1,1-1 1,-1 0 0,1-1 0,-1 1-1,0-1 1,0-1 0,-1 0 0,0 0-1,1 0 1,-2-1 0,5-4-14,19-20-564</inkml:trace>
  <inkml:trace contextRef="#ctx0" brushRef="#br0" timeOffset="43053.029">24210 425 23533,'-9'2'65,"0"-1"0,0 1 0,0 1 0,0 0 0,1 0 0,-1 0 0,1 1 0,0 1 0,0 0 0,0 0 1,1 0-1,0 1 0,0 0 0,0 0 0,0 0 0,1 1 0,0 0 0,1 1 0,0-1 0,0 1 0,0 0 0,0 3-65,4-10 4,1-1-1,0 1 1,-1 0 0,1-1-1,-1 1 1,1 0 0,0 0-1,0-1 1,-1 1 0,1 0-1,0 0 1,0 0-1,0 0 1,0-1 0,0 1-1,0 0 1,0 0 0,0 0-1,0-1 1,0 1 0,1 0-1,-1 0 1,0 0 0,1-1-1,-1 1 1,0 0 0,1-1-1,-1 1 1,1 0 0,-1-1-1,1 1 1,-1 0-1,1-1 1,-1 1 0,1-1-1,0 1 1,-1-1 0,1 1-1,0-1 1,-1 0 0,1 1-1,0-1 1,0 0 0,-1 1-1,1-1 1,0 0 0,0 0-1,0 0 1,0 0 0,-1 0-1,1 0 1,0 0-1,0 0 1,0 0 0,-1 0-1,1 0 1,0 0 0,0-1-1,0 1-3,52-15 122,-33 7-90,-1 0 0,1-1 0,-2-1-1,1-1 1,-1-1 0,-1 0 0,0-2-1,-1 0 1,0 0 0,4-7-32,-13 10 17,-7 14 15,-3 4-35,-2 7-4,-4 6 1,1-1 0,1 1 0,0 1 1,2-1-1,0 1 0,2 0 0,0 1 1,1-1-1,1 0 0,2 5 6,-2-24-11,1 0 1,0 1-1,1-1 0,-1 0 0,0 0 1,1 0-1,-1 1 0,1-1 0,-1 0 1,1 0-1,0 0 0,0 0 0,0 0 1,0 0-1,0 0 0,1-1 0,-1 1 1,0 0-1,1-1 0,0 1 0,-1-1 1,1 1-1,0-1 0,0 0 0,-1 0 1,1 1-1,0-2 0,0 1 0,0 0 1,0 0-1,1 0 0,-1-1 0,0 1 1,1-1 10,22-5-662</inkml:trace>
  <inkml:trace contextRef="#ctx0" brushRef="#br0" timeOffset="43412.019">24547 470 22485,'-6'13'106,"2"-7"-77,0 1-1,1-1 1,0 1-1,0-1 1,0 1-1,1 0 1,0 0-1,0 0 1,1 0-1,0 1 1,0-1-1,1 0 1,0 1-1,0-1 1,0 0-1,1 0 1,0 1-1,1-1 1,1 5-29,-1-10 21,-1 0 0,1-1 0,-1 1 1,1-1-1,0 0 0,0 0 0,0 0 0,0 0 0,0 0 0,0 0 1,0 0-1,0 0 0,0-1 0,0 1 0,1-1 0,-1 0 1,0 1-1,0-1 0,0 0 0,1 0 0,-1-1 0,0 1 0,0 0 1,0-1-1,1 1 0,-1-1 0,0 0 0,0 0 0,0 0 1,0 0-1,0 0 0,0 0 0,0-1-21,62-44 600,9-50-239,-71 93-337,-1-1 0,0 1 0,0-1 0,0 1 0,0 0 0,-1-1 0,1 0 0,-1 1 0,0-1 0,0 1 0,0-1 0,0 1 0,-1-1 0,1 1 0,-1-1 0,0 1 0,0-1 0,0 1 0,-1 0 0,1-1 0,-1 1 0,0 0 0,0 0 0,0 0 0,0 0 0,0 1 0,0-1 0,-1 0 0,0 1 0,1 0 0,-1 0 0,0-1-24,-2 0 19,0 0 0,0 1 0,0 0 0,0-1 1,0 1-1,0 1 0,-1-1 0,1 1 0,-1 0 0,1 0 0,-1 1 0,1-1 0,-1 1 0,1 1 0,-1-1 0,1 1 0,-1 0 0,1 0 1,-1 0-1,1 1 0,0 0 0,0 0 0,0 0 0,0 0 0,0 1 0,0 0 0,0 0 0,1 1 0,0-1 0,0 1 0,0 0 0,0 0 1,-3 4-20,6-7-25,0 0 0,0 0 0,0 0 0,0 1 0,0-1 0,1 0 0,-1 1 0,0-1 0,1 0 0,-1 1 1,1-1-1,-1 1 0,1-1 0,-1 1 0,1-1 0,0 1 0,0-1 0,0 1 0,0-1 0,0 1 0,0 0 1,0-1-1,1 1 0,-1-1 0,1 1 0,-1-1 0,1 0 0,-1 1 0,1-1 0,0 1 0,-1-1 0,1 0 1,0 0-1,0 1 0,0-1 0,0 0 0,0 0 0,1 0 0,-1 0 0,0 0 0,0 0 0,1 0 0,-1-1 0,0 1 1,1 0-1,-1-1 0,1 1 0,-1-1 0,1 0 0,-1 1 0,1-1 0,-1 0 0,1 0 25,14-1-1272</inkml:trace>
  <inkml:trace contextRef="#ctx0" brushRef="#br0" timeOffset="43676.303">25080 447 22653,'-45'43'808,"3"-5"-224,7-3-72,12-9-248,7-5-128,4-12-152,12-9-296,0 0-728,-1-1 632</inkml:trace>
  <inkml:trace contextRef="#ctx0" brushRef="#br0" timeOffset="43972.496">24705 292 23581,'-3'4'97,"-25"54"660,28-57-746,-1 0 0,0 0 0,1 0 0,0 0 0,-1 1 1,1-1-1,0 0 0,0 0 0,-1 1 0,1-1 0,0 0 0,0 0 0,0 1 0,1-1 0,-1 0 0,0 0 0,0 1 0,1-1 0,-1 0 1,1 0-1,-1 0 0,1 0 0,-1 0 0,1 1 0,0-1 0,-1 0 0,1 0 0,0 0 0,0-1 0,0 1 0,0 0 0,0 0 0,0 0 1,0-1-1,0 1 0,0 0 0,0-1 0,0 1 0,0-1 0,1 0 0,-1 1 0,0-1 0,0 0 0,0 1 0,2-1-11,8-1 35,0 0 1,1-1-1,-1 0 0,0-1 0,0 0 0,0-1 0,-1 0 0,1-1 0,-1 0 0,0 0 0,0-1 0,-1-1 1,0 1-1,0-2 0,0 1 0,7-9-35,37-56 96,-51 69-104,-1 0 1,1 1 0,-1-1-1,0 0 1,0 0 0,0 0-1,0 0 1,0 0 0,-1 0 0,1 0-1,-1 0 1,0 0 0,0 0-1,0 0 1,0 0 0,-1 0-1,1 0 1,-1 0 0,0 0 0,0 0-1,0 0 1,0 0 0,0 1-1,-1-1 1,1 0 0,-1 1-1,-1-2 8,0 2-16,0 1-1,0 0 0,0 0 0,0 0 0,0 1 0,0-1 0,-1 1 0,1-1 0,0 1 0,0 0 0,-1 1 1,1-1-1,0 0 0,0 1 0,0 0 0,-1 0 0,1 0 0,0 0 0,0 0 0,0 0 0,1 1 1,-1 0-1,0-1 0,0 1 0,1 0 0,-1 0 0,1 1 0,0-1 0,0 0 0,-1 1 0,2 0 1,-1-1-1,0 1 0,0 0 0,1 0 0,0 0 0,-1 2 17,-6 5-16,0 1 0,1 0-1,0 1 1,1-1 0,0 1 0,1 0 0,1 1-1,0 0 1,0-1 0,1 1 0,1 0 0,0 0-1,1 1 1,0 0 16,1-13-48,0 0-1,0 0 1,1 0-1,-1 0 1,0 0-1,0 0 1,0 0 0,1 0-1,-1 0 1,0 0-1,1 0 1,-1 0-1,1 0 1,-1 0-1,1 0 1,0-1-1,-1 1 1,1 0-1,0 0 1,-1-1-1,1 1 1,0-1 0,0 1-1,0 0 1,0-1-1,0 0 1,-1 1-1,1-1 1,0 1-1,0-1 1,0 0-1,0 0 1,0 1-1,0-1 1,0 0-1,0 0 1,0 0 0,0 0-1,0 0 1,0-1-1,0 1 1,0 0-1,0 0 1,1-1 48,18-6-916</inkml:trace>
  <inkml:trace contextRef="#ctx0" brushRef="#br0" timeOffset="44561.137">25107 555 23765,'-7'3'97,"0"-1"0,-1 1 0,2 0 0,-1 0-1,0 1 1,1 0 0,-1 1 0,1-1 0,0 1 0,1 0 0,-1 0 0,1 1-1,0 0 1,0 0 0,1 0 0,0 0 0,0 1 0,0-1 0,1 1 0,0 0 0,0 0-1,1 1 1,0-1 0,0 0 0,1 1 0,-1-1 0,2 1 0,-1 0-97,2-6 8,-1 0 1,1 0 0,-1 0 0,1 0-1,0 0 1,0 0 0,0 0 0,0 0-1,0 0 1,1 0 0,-1-1 0,0 1-1,1 0 1,-1-1 0,1 0 0,0 1-1,-1-1 1,1 0 0,0 1 0,0-1-1,0 0 1,0-1 0,0 1 0,0 0-1,0 0 1,0-1 0,0 1 0,0-1-1,1 0 1,-1 0 0,0 0 0,0 0-1,0 0 1,2 0-9,75-16 220,-70 13-199,-1-1 0,0 0-1,1 0 1,-1-1 0,-1 0-1,1 0 1,-1-1 0,0 0-1,0 0 1,-1 0 0,1-1 0,-2 0-1,1-1 1,-1 1 0,0-1-1,0 0 1,-1 0 0,0-1 0,2-7-21,-5 14 1,-1 1 0,0-1 1,1 1-1,-1-1 0,0 0 1,0 1-1,0-1 1,0 0-1,0 1 0,0-1 1,0 0-1,-1 1 0,1-1 1,-1 0-1,1 1 0,-1-1 1,1 1-1,-1-1 1,0 1-1,0-1 0,0 1 1,0 0-1,0-1 0,0 1 1,0 0-1,0 0 1,-1 0-1,1 0 0,0 0 1,-1 0-1,1 0 0,-1 0 1,1 1-1,-1-1 1,1 0-1,-1 1 0,1-1 1,-1 1-1,0 0 0,1-1 1,-1 1-1,0 0 1,1 0-1,-1 0-1,-2 0 0,-1 0 0,1 1 0,0 0 0,0-1 0,-1 1 0,1 0 0,0 1 0,0-1 0,0 1 1,0 0-1,1 0 0,-1 0 0,0 0 0,1 1 0,0 0 0,-3 2 0,4-3-35,0 0 0,0 0 0,1 0 1,-1 0-1,1 0 0,0 0 0,0 0 1,-1 1-1,1-1 0,1 1 0,-1-1 0,0 1 1,1-1-1,-1 1 0,1-1 0,0 1 0,0-1 1,0 1-1,0-1 0,0 1 0,0-1 0,1 1 1,-1 0 34,7 12-1165</inkml:trace>
  <inkml:trace contextRef="#ctx0" brushRef="#br0" timeOffset="45435.57">25743 1731 15035,'0'0'682,"0"0"1,0 0-1,-1 0 0,1-1 0,0 1 1,0 0-1,-1 0 0,1 0 1,0 0-1,-1 0 0,1 0 0,0 0-682,197-231 2199,-167 194-2180,26-29 220,-3-3 0,-4-1-1,-1-5-238,-31 29 441,-22 38-244,-14 21-159,3 6-43,1 0-1,1 1 0,0 0 0,2 1 1,0 1-1,2 0 0,0 0 0,2 1 0,0 0 1,2 1-1,0 0 0,2 0 0,0 0 0,2 0 1,0 22 5,9 40-570,2-59-417</inkml:trace>
  <inkml:trace contextRef="#ctx0" brushRef="#br0" timeOffset="54265.448">22694 1640 14843,'-53'-5'6848,"-29"33"-4924,79-27-1769,-10 4-9,1 0 0,0 1-1,0 0 1,0 1 0,1 0-1,0 1 1,1 0 0,-1 1 0,2 0-1,-1 1 1,1 0 0,1 0-1,0 1 1,0 0 0,1 1-1,0-1 1,-2 8-146,0 1 143,6-15-118,0 0-1,0 0 1,1 0 0,0 0 0,0 0-1,0 1 1,1-1 0,-1 0-1,1 1 1,1 0 0,-1-1-1,1 1 1,0-1 0,0 1-1,1 0-24,1-4 9,1 0-1,0 0 1,0-1-1,0 1 1,0 0-1,0-1 1,0 0 0,1 0-1,-1 0 1,0 0-1,1-1 1,-1 1-1,1-1 1,-1 0-1,0 0 1,1 0-1,-1 0 1,1 0-1,-1-1 1,0 0-1,1 0 1,-1 0-1,0 0 1,0 0-1,1 0 1,-1-1-9,7-1 18,4 0-476,0-1 0,-1 0 0,1-1-1,-1 0 1,-1-1 0,1-1 0,-1 0-1,9-7 459,-11 2-1297</inkml:trace>
  <inkml:trace contextRef="#ctx0" brushRef="#br0" timeOffset="54515.374">22313 1805 15771,'-8'4'1985,"0"2"-1,6 0-856,1 1-447,15-1-217,11-2-72,15-4-88,5-3 8,14-5-152,2-4-64,-2 2-32,-4-2 0,-23 5-328,-11 1-352,-21 6 1440</inkml:trace>
  <inkml:trace contextRef="#ctx0" brushRef="#br0" timeOffset="54778.484">22330 1873 10546,'-3'6'1505,"2"0"6312,6 1-6400,4-3-553,7 3 32,0 1-144,1-1-136,5-1-136,2-2-232,4-3-64,4-1-72,-5-2-32,8-6 8,0-2-520</inkml:trace>
  <inkml:trace contextRef="#ctx0" brushRef="#br0" timeOffset="367596.719">23355 2216 16540,'15'-4'483,"-1"1"0,1 0 1,0 1-1,0 1 0,0 1 1,-1 0-1,1 0 0,7 2-483,22 0 346,363-10 341,919-169 1131,-276 78-1178,-433 84-22,-330-44 544,-285 58-1201,0 1 0,-1-1 0,1 1 0,0-1 0,0 1 0,-1 0 0,1-1 0,0 1 0,0 0-1,0 0 1,0 1 0,-1-1 0,1 0 0,0 1 0,0-1 0,0 1 0,-1-1 0,1 1 0,0 0-1,-1 0 1,1-1 0,-1 1 0,1 0 0,-1 1 0,1-1 0,-1 0 0,1 0 0,-1 1 39,6 7-1194</inkml:trace>
  <inkml:trace contextRef="#ctx0" brushRef="#br0" timeOffset="476950.675">20000 1072 11803,'-5'1'-135,"0"-1"0,0 0 0,0 1 1,0-2-1,0 1 0,0 0 1,0-1-1,0 0 0,0 0 1,1-1-1,-1 1 0,0-1 0,1 0 1,-4-2 134,-50-4 1242,53 9-596,-1 1 0,1 1-1,-1-1 1,1 1 0,0 0 0,0 0 0,0 0 0,0 1-1,1 0 1,-1-1 0,1 2 0,0-1 0,-3 4-646,6-6 91,0-1-1,0 1 1,0 0 0,1-1-1,-1 1 1,0 0-1,1-1 1,-1 1 0,1 0-1,-1 0 1,1-1 0,0 1-1,0 0 1,0 0 0,0 0-1,0-1 1,0 1 0,0 0-1,1 0 1,-1 0 0,1-1-1,-1 1 1,1 0 0,-1-1-1,1 1 1,0 0 0,0-1-1,0 1 1,0-1 0,0 1-1,1-1 1,-1 0 0,0 1-1,0-1 1,1 0 0,-1 0-1,1 0 1,-1 0 0,2 0-91,65 36 301,-33-27-220,0-2 1,0-1-1,1-1 1,0-2-1,0-2 1,0-1-1,17-3-81,37 2 82,110 12 30,-101-4-41,0-4 0,0-5 0,36-6-71,15-14 231,-50 6 127,1 5 0,77 2-358,-63 14 273,-88-1-183,0-2 1,0-1-1,0-1 1,1-1-1,-1-2 1,0 0-1,0-2 0,0-1 1,-1-1-1,1-2 1,-2 0-1,1-2 0,14-7-90,-32 10-968,-9 6-559</inkml:trace>
  <inkml:trace contextRef="#ctx0" brushRef="#br0" timeOffset="622881.773">29146 7844 20780,'1'-2'114,"0"1"-1,1 0 0,-1-1 1,0 1-1,0-1 0,0 1 0,0-1 1,0 1-1,0-1 0,0 0 1,-1 1-1,1-1 0,0 0 0,-1 0 1,0 0-1,1 0 0,-1 1 1,0-1-1,0 0 0,0 0 0,0 0 1,0 0-1,-1 0 0,1 1 1,0-1-1,-1 0 0,1 0 0,-1 0 1,0 1-1,0-1 0,0 0 1,0 1-1,0-1 0,0 1 0,0-1 1,0 1-1,0-1 0,-1 1 1,1 0-1,-1 0 0,1 0 0,-1 0 1,1 0-1,-1 0 0,0 0 0,1 0 1,-1 0-1,0 1 0,0-1 1,1 1-1,-1-1 0,0 1 0,0 0 1,0 0-114,-4 0 26,0 1 1,0 0-1,1 0 1,-1 1-1,0 0 1,0 0 0,1 0-1,0 1 1,-1 0-1,1 0 1,0 0-1,0 0 1,0 1-1,1 0 1,-1 0-1,1 0 1,0 1 0,0-1-1,-3 6-26,-57 99-28,54-65 48,10-43-20,1 0 0,-1-1 0,0 1 0,0 0 0,0-1 1,0 1-1,1 0 0,-1 0 0,0-1 0,1 1 0,-1 0 0,0-1 0,1 1 0,-1-1 1,1 1-1,-1 0 0,1-1 0,-1 1 0,1-1 0,-1 0 0,1 1 0,0-1 1,-1 1-1,1-1 0,0 0 0,-1 1 0,1-1 0,0 0 0,0 0 0,-1 0 1,1 1-1,0-1 0,0 0 0,-1 0 0,1 0 0,0 0 0,-1 0 0,1 0 1,0-1-1,0 1 0,-1 0 0,1 0 0,0 0 0,0-1 0,-1 1 0,1 0 0,0-1 1,-1 1-1,1-1 0,-1 1 0,1-1 0,-1 1 0,1-1 0,-1 1 0,1-1 1,-1 1-1,17-13 13,-2 0 0,0 0 1,0-2-1,-1 0 0,-1 0 1,-1-2-1,0 1 0,-1-2 1,-1 1-1,3-8-13,41-108 280,-64 141 75,-1 23-345,2 1 1,2 0 0,1 0-1,1 0 1,0 13-11,2-15 8,2-25-6,-6 36 28,3 0 1,1 1-1,1-1 0,3 1 1,1-1-1,7 36-30,-8-75 8,-1 1 5,0-1 0,1 1 0,-1 0 0,1-1 0,-1 1 0,1-1 0,0 1-1,0-1 1,0 1 0,0-1 0,1 1 0,-1-1 0,1 0 0,-1 0 0,1 0-1,0 0 1,0 0 0,0 0 0,0 0 0,0-1 0,2 2-13,6-58 449,-10 47-520,0-1-1,-1 1 1,-1-1-1,1 1 1,-1 0-1,0 0 0,-1-1 1,0 2-1,-1-1 1,1 0-1,-1 1 1,-1-1-1,0 1 1,0 0 71,-9-6-1791</inkml:trace>
  <inkml:trace contextRef="#ctx0" brushRef="#br0" timeOffset="623622.884">29299 7316 18164,'0'0'2702,"0"0"-168,0 2-1289,-5 180-34,5-181-1193,0 1-1,0 0 1,0-1-1,0 1 1,1-1-1,-1 1 1,1-1-1,-1 1 1,1-1-1,0 0 0,-1 1 1,1-1-1,0 0 1,0 1-1,0-1 1,0 0-1,0 0 1,0 0-1,0 0 1,1 0-1,-1 0 1,0 0-1,0 0 1,1 0-1,-1-1 1,1 1-1,-1 0 1,1-1-1,-1 0 1,1 1-1,-1-1 1,1 0-1,-1 1 1,1-1-1,-1 0 0,1 0 1,-1 0-1,1-1 1,-1 1-1,1 0 1,0-1-1,-1 1 1,0 0-1,1-1 1,-1 0-1,1 1 1,-1-1-1,0 0 1,1 0-1,-1 0 1,0 0-1,0 0 1,1 0-1,-1 0 1,0 0-1,0-1-17,151-161 1143,-152 162-1139,0 0 0,1 0-1,-1 0 1,1 1 0,-1-1 0,1 0 0,-1 0-1,1 0 1,-1 1 0,1-1 0,0 0-1,-1 1 1,1-1 0,0 1 0,-1-1 0,1 1-1,0-1 1,0 1 0,0 0 0,0-1 0,-1 1-1,1 0 1,0-1 0,0 1 0,0 0 0,0 0-1,0 0 1,0 0 0,0 0 0,0 0-1,-1 0 1,1 0 0,0 0 0,0 1 0,0-1-1,0 0 1,0 0 0,0 1 0,-1-1 0,1 1-1,0-1 1,0 1 0,0-1 0,-1 1 0,1-1-1,0 1 1,-1 0 0,1-1 0,-1 1 0,1 0-1,0-1 1,-1 1 0,0 0 0,1 0-1,-1 0 1,1 0 0,-1-1 0,0 1 0,0 0-1,1 1-3,-1 59 28,-1-55-28,-9 66 29,6-51-12,1 1-1,1-1 1,1 1-1,0 0 0,2 0 1,2 12-17,4-21-107,6-10-301</inkml:trace>
  <inkml:trace contextRef="#ctx0" brushRef="#br0" timeOffset="626848.651">30063 6131 23333,'-3'-1'71,"0"0"-1,0 0 1,0 0-1,-1 1 1,1-1-1,0 1 1,0 0-1,0-1 1,0 1-1,0 1 1,0-1-1,-1 0 1,1 1-1,0 0 1,0 0-1,0 0 1,0 0 0,0 0-1,1 0 1,-1 1-1,0-1 1,0 1-1,1 0 1,-1 0-1,1 0 1,0 0-1,-1 0 1,1 1-1,0-1 1,0 1-1,0 0-70,-58 84-58,54-78 69,0 1 0,1-1-1,0 1 1,1 1 0,0-1-1,1 1 1,0-1 0,0 1-1,1 0 1,1 0 0,0 0-1,0 0 1,1 0 0,0 0-1,2 8-10,-2-18 6,1 0-1,-1 0 0,0 0 0,1 0 0,-1 0 0,1 0 1,-1 0-1,1 0 0,0 0 0,-1 0 0,1 0 1,0 0-1,0 0 0,-1 0 0,1-1 0,0 1 0,0 0 1,0-1-1,0 1 0,0 0 0,0-1 0,0 0 0,0 1 1,0-1-1,1 1 0,-1-1 0,0 0 0,0 0 0,0 0 1,0 0-1,0 0 0,0 0 0,1 0 0,-1 0 0,0 0 1,0 0-1,0-1 0,0 1 0,0 0 0,0-1 0,0 1 1,0-1-1,0 1 0,0-1 0,0 0 0,1 1-5,47-36 321,-49 36-315,12-10 110,-1 0 1,0-1 0,-1 0 0,0 0 0,-1-1 0,0 0 0,-1-1 0,-1 0 0,0 0-1,0-1 1,-2 1 0,1-1 0,-2-1 0,1-1-117,-5 11 169,-12 79-89,-2 6-48,4 0 0,3 2 0,3 41-32,19-50 12,-14-72-33,-1-1-1,1 1 0,-1 0 0,1-1 0,-1 1 1,1-1-1,-1 1 0,1-1 0,0 1 1,-1-1-1,1 1 0,0-1 0,-1 1 1,1-1-1,0 0 0,-1 1 0,1-1 0,0 0 1,0 0-1,0 0 0,-1 0 0,1 1 1,0-1-1,0 0 0,0 0 0,-1-1 0,1 1 1,0 0-1,0 0 0,0 0 0,-1 0 1,1-1-1,0 1 0,0 0 0,-1-1 1,1 1-1,0 0 0,-1-1 0,1 1 0,0-1 1,-1 1-1,1-1 0,-1 1 0,1-1 1,-1 0-1,1 0 22,22-19-1372</inkml:trace>
  <inkml:trace contextRef="#ctx0" brushRef="#br0" timeOffset="627113.341">30320 6043 25742,'-10'32'88,"-3"15"-32,-2 8-24,5 8 0,2-1 0,3-4 8,5-8-8,2-8-8,-1-4 40,2-14-601,-1 0-647</inkml:trace>
  <inkml:trace contextRef="#ctx0" brushRef="#br0" timeOffset="627393.411">29708 5997 24325,'-7'37'176,"-3"17"-120,-3 11-40,0 13 16,1 9 24,4 7-16,3 0 8,10-10 0,6-8-8,6-19-272,1-11 2217</inkml:trace>
  <inkml:trace contextRef="#ctx0" brushRef="#br0" timeOffset="628560.291">30955 5963 22877,'-4'12'61,"0"0"0,-1-1-1,0 0 1,-1 0 0,-1 0 0,1-1 0,-2 1 0,1-2 0,-1 1 0,-1-1-1,0-1 1,0 1 0,0-1 0,-1-1 0,-1 0 0,1 0 0,-1-1-1,0-1 1,-6 3-61,-6 6 280,-101 61 1551,120-74-1629,22 3 24,142 24-707,-128-19-573</inkml:trace>
  <inkml:trace contextRef="#ctx0" brushRef="#br0" timeOffset="628996.531">31140 6244 24749,'55'-54'714,"-2"-3"0,-2-1 0,24-41-714,-65 82 33,0 1-1,-1-2 1,-1 1-1,-1-1 1,0-1-1,-1 1 1,-1-1-1,-1 0 1,-1 0-1,1-9-32,-16 26 47,-24 103-49,32-83 11,-3 12-23,0 1 0,2-1 1,2 2-1,1-1 0,1 0 1,1 0-1,2 1 0,6 25 14,1-19-754</inkml:trace>
  <inkml:trace contextRef="#ctx0" brushRef="#br0" timeOffset="629901.939">29827 7874 24821,'0'0'904,"24"-3"-303,0 5-41,13-2-272,8 0-80,10-2-120,-3-1-32,0-3-24,-6 1 24,-4-3-616,-7 0-825</inkml:trace>
  <inkml:trace contextRef="#ctx0" brushRef="#br0" timeOffset="630152.521">29870 8055 26198,'42'-12'912,"17"-7"-528,4-1-176,9 4-120,-7 5 88,-1 9-1064,-4 2 2984</inkml:trace>
  <inkml:trace contextRef="#ctx0" brushRef="#br0" timeOffset="630745.318">30964 7556 23661,'6'-3'193,"1"1"0,-1-1 0,0-1-1,0 1 1,0-1 0,0 0 0,-1 0 0,1-1-1,-1 0 1,0 0 0,-1 0 0,3-3-193,20-20 429,55-46 233,-27 28-509,-3-3 1,-2-1 0,-2-3 0,20-31-154,-58 70 32,-1-1 1,0 0-1,-1 0 1,-1 0 0,0-1-1,-1-1 1,-1 1-1,-1-1 1,1-5-33,-5 22 2,-1 1 0,1-1 1,-1 0-1,0 0 0,1 1 0,-1-1 0,1 0 1,-1 0-1,0 0 0,1 0 0,-1 1 0,0-1 1,1 0-1,-1 0 0,0 0 0,1-1 0,-1 1 1,0 0-1,1 0 0,-1 0 0,0 0 0,1-1 1,-1 1-1,1 0 0,-1-1 0,0 1 0,1 0 1,-1-1-1,1 1 0,-1-1 0,1 1 0,-1 0 1,1-1-1,0 0 0,-1 1 0,1-1 0,-1 1 1,1-1-1,0 1 0,0-1 0,-1 0 0,1 1 1,0-2-3,-15 35 7,3-1-1,0 1 1,2 1 0,2 0 0,1 0 0,1 1 0,0 26-7,4-42-99,1 0 0,0 0 0,1 0 0,1 0 0,1 0 0,1 0 0,0 0 0,5 13 99,1-13-1640</inkml:trace>
  <inkml:trace contextRef="#ctx0" brushRef="#br0" timeOffset="631102.95">30896 7789 24725,'59'-16'800,"22"-4"-295,12-2-105,15 0-240,8 2-88,2-2-56,-6 1 0,-7 5 24,-5 1-24,-20 2 0,-8-1 24,-20-2-8,-11-2-32,-12 3-272,-14 1-288,-6 7-705,-10 0 3938</inkml:trace>
  <inkml:trace contextRef="#ctx0" brushRef="#br0" timeOffset="640261.221">18639 10517 24053,'-18'26'432,"1"-3"-152,10 0-176,7-12-920,10-13 816</inkml:trace>
  <inkml:trace contextRef="#ctx0" brushRef="#br0" timeOffset="644872.102">21599 10054 12147,'-5'-45'7456,"4"44"-7348,0 0-1,0 0 0,-1 0 1,1 0-1,0 0 1,-1 0-1,1 1 0,-1-1 1,1 0-1,-1 1 1,1-1-1,-1 1 1,1 0-1,-1-1 0,0 1 1,1 0-1,-1 0 1,0 0-1,1 0 0,-1 0 1,1 1-1,-1-1 1,1 0-1,-1 1 1,0-1-1,1 1 0,-1-1 1,1 1-1,0 0-107,-9 6 94,0 0 1,0 1-1,1 1 0,1-1 1,0 1-1,0 1 0,0-1 0,1 1 1,1 1-1,0-1 0,0 1 0,1 0 1,0 1-1,1-1 0,0 1 1,-2 11-95,4-17 12,-2 6 22,0 1 1,0-1-1,1 0 1,0 1-1,1 0 1,1-1-1,0 1 1,1 0-1,0 1-34,0-13 5,0 0 0,0-1 1,0 1-1,0-1 0,1 1 0,-1 0 0,0-1 0,0 1 0,0 0 0,1-1 1,-1 1-1,0-1 0,1 1 0,-1-1 0,0 1 0,1-1 0,-1 1 0,1-1 1,-1 1-1,1-1 0,-1 0 0,1 1 0,-1-1 0,1 0 0,-1 1 0,1-1 1,-1 0-1,1 0 0,0 1 0,-1-1 0,1 0 0,-1 0 0,1 0 0,0 0 0,-1 0 1,1 0-1,0 0 0,-1 0 0,1 0 0,-1 0 0,1 0 0,0 0 0,-1-1 1,1 1-1,0 0 0,-1 0 0,1-1 0,-1 1 0,1 0 0,-1-1 0,1 1 1,-1 0-1,1-1 0,-1 1 0,1-1 0,-1 1-5,12-13 45,0 1 1,-2-1-1,1-1 1,-2 0-1,0 0 1,0-1-1,-1 0 1,-1-1-46,-1 4 17,84-196 143,-89 259-244,-38 439 593,30-400 721,7-87-987,-1-7-72,-12-112-1482,12 97-171</inkml:trace>
  <inkml:trace contextRef="#ctx0" brushRef="#br0" timeOffset="645634.864">22506 9462 19868,'0'0'1433,"0"2"-81,-17 24-472,3 1-448,-1 8-136,1 5-200,3 5-24,4-1-8,3-4-8,8-10-24,1-5 32,3-9-8,8-4-8,-7-8-200,-9-4-392,0 0 2457</inkml:trace>
  <inkml:trace contextRef="#ctx0" brushRef="#br0" timeOffset="645141.933">21890 9977 12571,'-11'19'3344,"-2"-2"3058,10-1-5754,3-3-16,14-6-8,9-5-176,11-8-240,3-5-104,2-7-48,0 2 0,-7 5 0,-4 2-8,-11 8-344,-5 2-448,-10 8-632</inkml:trace>
  <inkml:trace contextRef="#ctx0" brushRef="#br0" timeOffset="645392.086">21861 10152 15299,'0'16'2769,"0"-2"1160,6-2-3233,7-2-16,15-7-120,5-3-176,9-10-176,0-2-88,-3-4-48,-2 2-160,-9 0 3257</inkml:trace>
  <inkml:trace contextRef="#ctx0" brushRef="#br0" timeOffset="645896.911">22334 9971 20380,'-3'10'1129,"3"1"327,0-6-512,9-3-104,3-2-240,9-6-408,4-3-72,11-7-64,6-1-15,-4-2-298,2 0-431,-12 4 1865</inkml:trace>
  <inkml:trace contextRef="#ctx0" brushRef="#br0" timeOffset="646224.328">22398 10180 18092,'0'0'2130,"0"0"233,0 0-955,0 0-568,2-3-316,8-2-499,0-1 0,1 1-1,-1 1 1,1 0-1,0 0 1,0 1 0,0 1-1,0 0 1,0 0 0,1 1-1,7 0-24,-15 1 0,1-1 1,-1 1-1,1 0 1,-1 0-1,1 0 0,-1 0 1,0 1-1,1 0 0,-1 0 1,1 0-1,-1 0 0,0 1 1,0 0-1,0 0 0,0 0 1,0 0-1,0 0 0,0 1 1,-1 0-1,1 0 1,-1 0-1,0 0 0,0 0 1,0 1-1,0-1 0,-1 1 1,1 0-1,-1 0 0,0 0 1,0 0-1,-1 0 0,1 0 1,-1 1-1,0-1 0,0 0 1,0 1-1,0-1 1,-1 1-2,0 8 34,0-1-1,-1 1 1,-1-1-1,0 0 0,0 0 1,-1 0-1,-1 0 0,0 0 1,0 0-1,-1-1 0,-1 0 1,0 0-1,-1-1 0,0 1 1,0-1-1,-4 3-32,-143 141 1378,150-150-1344,-14 11 45,14-12-31,4-3-19,0 0-2,16-12-7,-7 8-19,0 1 1,0 0-1,1 0 1,-1 1-1,0 0 1,1 1-1,-1 0 0,1 1 1,0-1-1,-1 2 1,3 0-2,4-1 5,115 8-267,-89-8-1065</inkml:trace>
  <inkml:trace contextRef="#ctx0" brushRef="#br0" timeOffset="658388.692">24096 10344 14171,'-38'32'8108,"78"-80"-5106,10-36-3029,-20 32 210,91-132 13,-121 184-196,0 1 0,0-1-1,0 1 1,0 0-1,0-1 1,0 1-1,1-1 1,-1 0 0,0 1-1,0-1 1,1 1-1,-1-1 1,0 1-1,0-1 1,1 1 0,-1-1-1,0 0 1,1 1-1,-1-1 1,1 0-1,-1 1 1,0-1 0,1 0-1,-1 0 1,1 1-1,-1-1 1,1 0-1,-1 0 1,1 0 0,-1 1-1,1-1 1,-1 0-1,1 0 1,-1 0-1,1 0 1,-1 0 0,1 0-1,-1 0 1,1 0-1,-1 0 1,1-1-1,-1 1 1,1 0 0,-1 0-1,1 0 1,-1 0-1,1-1 1,-1 1-1,0 0 1,1-1 0,-1 1-1,1 0 1,-1-1-1,0 1 1,1 0-1,-1-1 1,0 1 0,1-1-1,-1 1 1,0-1 0,-7 54-3,6-47 10,-53 276 180,51-235-373,8-31-718</inkml:trace>
  <inkml:trace contextRef="#ctx0" brushRef="#br0" timeOffset="282887.563">16010 9043 21893,'5'19'1344,"2"-1"640,7-6-943,1-5-49,5-7-464,0-4-272,9-9-152,2-3-16,2 4-48,3 1-8,-7 8-24,0 4-8,-6 12 56,0 9-224,-8 13-1376</inkml:trace>
  <inkml:trace contextRef="#ctx0" brushRef="#br0" timeOffset="282623.697">15977 8863 18828,'-1'0'901,"-1"-3"-511,8 2 6945,203 40-5549,-198-38-1898,1 0 1,0 0 0,0-1 0,0 0 0,0-1 0,0-1-1,0 0 1,0 0 0,0-1 0,-1-1 0,0 0 0,1 0-1,-1-1 1,3-2 111,-6-1-1765</inkml:trace>
  <inkml:trace contextRef="#ctx0" brushRef="#br0" timeOffset="72993.193">16427 3024 23941,'-3'5'600,"-46"150"432,26-5-499,23-148-530,0-1 0,0 1 0,0 0 0,0 0 0,0-1 0,0 1 1,0 0-1,0 0 0,1-1 0,-1 1 0,1 0 0,-1-1 1,1 1-1,0-1 0,0 1 0,0 0 0,0-1 0,0 0 0,0 1 1,0-1-1,0 0 0,0 1 0,1-1 0,-1 0 0,0 0 1,1 0-1,-1 0 0,1 0 0,-1-1 0,1 1 0,0 0 0,-1-1 1,1 1-1,0-1 0,-1 1 0,1-1 0,0 0 0,0 0 1,-1 0-1,1 0 0,0 0 0,0 0 0,-1 0 0,1 0 0,0-1 1,-1 1-1,1-1 0,0 0 0,-1 1 0,2-1-3,75-48-611,-46 19-756,-1-1 0,-2-2 0,-1-1 0,13-22 1367,-35 62-1537,-57 111 2042,46-108-277,1 0 0,0 1-1,0-1 1,1 1 0,1-1 0,0 1 0,0 0-1,1 0 1,0 0 0,0 0 0,1 0-1,1 1 1,0-1 0,0 0 0,1 1-228,9 11 245,6-11-526</inkml:trace>
  <inkml:trace contextRef="#ctx0" brushRef="#br0" timeOffset="97575.588">23273 2903 21325,'0'0'1416,"1"0"320,31-6-512,-9-1-151,14-5-441,6-1-240,9 3-240,3 1-72,1 5-64,1 3-8,-11 2-32,-3 5-248,-19 5-1056,-14 5-321</inkml:trace>
  <inkml:trace contextRef="#ctx0" brushRef="#br0" timeOffset="97820.104">23380 3024 13643,'-4'5'4041,"4"-5"472,0 0-2961,14 8-240,9-6-367,8-2-97,9 0-248,4 0-240,9 0-256,3-2-72,-2-2-272,-2-2-1064</inkml:trace>
  <inkml:trace contextRef="#ctx0" brushRef="#br0" timeOffset="98689.818">24476 2598 20108,'-6'-1'380,"0"0"0,0 0 1,0 1-1,0 0 0,-1 0 0,1 1 0,0-1 0,0 1 0,0 1 0,0-1 0,0 1 0,0 0 0,-4 3-380,4-3 56,0 1 0,0 0 0,1 0 0,0 0-1,-1 1 1,1 0 0,1 0 0,-1 0 0,0 0 0,1 1-1,0 0 1,0 0 0,1 0 0,-1 0 0,1 1-1,0-1 1,0 1 0,1 0 0,0 0 0,0 0 0,0 1-56,3-1 4,0 1 0,0-1 0,1 0 0,0 1 0,0-1 0,1 0 0,-1 0 0,1 0 0,1-1 0,-1 1 0,1-1 0,0 0 0,0 0 0,1 0 0,-1 0 0,1-1 0,0 0 0,0 0 0,0 0 0,1 0 0,0-1 0,-1 0 0,1 0 0,0-1 0,0 0 0,1 0 0,-1 0 0,0 0 0,1-1 0,4 0-4,40 20 26,-47-19-26,0-1-1,1 1 1,-1 0-1,0 0 1,0 0-1,0 1 1,0-1 0,0 1-1,-1 0 1,1 0-1,-1 0 1,0 1-1,0-1 1,0 1-1,0 0 1,-1 0-1,1 0 1,-1 0-1,0 0 1,0 0-1,-1 0 1,1 1 0,-1-1-1,0 1 1,0-1-1,-1 1 1,1 0-1,-1-1 1,0 1-1,0-1 1,0 1-1,-1 0 1,0-1-1,0 1 1,0-1-1,0 1 1,-1-1 0,1 0-1,-1 1 1,-2 2 0,-1 2 37,-1-1 1,1 0-1,-1 0 1,-1-1 0,0 0-1,0 0 1,0 0-1,0-1 1,-1 0 0,0 0-1,-1-1 1,1 0 0,-1-1-1,0 0 1,0 0-1,-1-1 1,1 0 0,-1 0-1,1-1 1,-3 0-38,6-4 31,1 0 1,0-1-1,0 1 1,1-1-1,-1 0 0,0 0 1,1 0-1,0-1 1,0 0-1,0 1 1,0-2-1,0 1 1,1 0-1,0-1 0,0 1 1,0-1-1,0 0 1,1 0-1,0 0 1,0 0-1,0-1 0,1 1 1,0 0-1,0-1 1,0 1-1,0-1 1,1 1-1,0-1 1,0 0-1,1 1 0,-1-1 1,1 1-1,2-6-31,3 0 1,0 0 0,0 0 0,1 0 0,1 1 0,0 0 0,0 0 0,1 1 1,0 0-1,1 0 0,0 1 0,0 1 0,0-1 0,1 2 0,0-1 0,1 2 0,0 0 0,4-2-1,53-20 12,-53 22-7,-1 0-1,1-1 0,-1-1 0,-1 0 0,0-1 0,0-1 0,12-9-4,-24 16 2,0 1-1,0-1 1,0 0 0,-1 0 0,1 0-1,0 0 1,-1 0 0,0 0-1,1-1 1,-1 1 0,0 0 0,0-1-1,0 1 1,0 0 0,-1-1-1,1 1 1,-1-1 0,0 0 0,1 1-1,-1-1 1,0 1 0,0-1 0,-1 1-1,1-1 1,-1 0 0,1 1-1,-1-1 1,0 1 0,0 0 0,0-1-1,0 1 1,0 0 0,0-1-1,-1 1 1,1 0 0,-1 0 0,1 0-1,-1 0 1,0 0 0,-2-1-2,-3-3 6,0-1-1,-1 1 1,0 0 0,-1 1 0,1 0 0,-1 0-1,0 1 1,0 0 0,0 0 0,-2 1-6,6 1-25,0 0 0,1 1 0,-1 0 1,0-1-1,0 2 0,0-1 0,0 1 1,0-1-1,0 1 0,0 1 0,0-1 1,0 1-1,0 0 0,0 0 0,0 0 1,0 1-1,0-1 0,1 1 0,-1 0 1,1 1-1,-1-1 0,1 1 0,-2 2 25,10 21-2856,8-12 962</inkml:trace>
  <inkml:trace contextRef="#ctx0" brushRef="#br0" timeOffset="98896.344">25023 2572 19404,'-4'-5'2777,"-6"2"880,0 9-2313,-8 9-496,-5 16-528,-2 10-136,-6 5-48,5 2-24,11-9-40,5-6-32,19-5-16,4-5-8,1-4 0,4 1-16,-5-6-256,-5-2-720</inkml:trace>
  <inkml:trace contextRef="#ctx0" brushRef="#br0" timeOffset="99255.465">25263 2491 21141,'-11'21'1006,"1"-8"-738,1 0 0,1 1 0,0 0 1,1 1-1,1-1 0,0 2 0,1-1 0,0 0 0,1 1 0,1 0 0,1 0 0,0 0 0,1 0 0,0 0 0,2 0 0,0 0 0,1 0 0,0 0 0,2 5-268,-1-16 18,0 0-1,0 0 0,1 0 0,-1-1 0,1 0 0,0 1 0,0-1 1,1 0-1,-1-1 0,1 1 0,0-1 0,-1 0 0,2 0 1,-1-1-1,0 1 0,0-1 0,1 0 0,-1-1 0,1 1 0,0-1 1,-1 0-1,1-1 0,0 1 0,0-1 0,-1 0 0,1-1 0,0 1 1,4-2-19,9-1 29,-1 0-1,0-1 0,0-1 0,0-1 0,0-1 0,-1 0 0,0-1 0,6-4-27,-18 10 26,0 0 0,0 0 0,0-1 0,0 1 0,-1-1 1,1 0-1,-1 0 0,0-1 0,1 1 0,-2-1 0,1 0 1,0 0-1,-1-1 0,0 1 0,0 0 0,0-1 0,0 0 1,-1 0-1,1 0 0,-1 0 0,-1 0 0,1 0 0,-1-1 1,0 1-1,0 0 0,0-1 0,-1 1 0,0-1 0,0 1 1,0-1-1,-1 1 0,0 0 0,0-1 0,0 1 0,-1 0 1,1 0-1,-2-2-26,-6-3 27,-1-1-1,0 1 1,-1 1 0,0 0 0,0 0-1,-1 1 1,0 1 0,0 0 0,-1 1 0,0 0-1,0 0 1,-7 0-27,-35-19-681,53 24-450</inkml:trace>
  <inkml:trace contextRef="#ctx0" brushRef="#br0" timeOffset="117967.876">16556 4521 19724,'-21'16'4004,"7"34"-3368,13-40-363,-3 5-200,2-7-62,-1 1 0,1 0 0,1 0 0,0 0 0,0 0 0,0 0 0,1 0 0,1 0 1,0 0-1,0 0 0,0 0 0,3 5-11,-3-13 1,0 0 1,-1 0 0,1 0 0,0 0 0,0-1 0,1 1 0,-1 0 0,0-1-1,0 1 1,0-1 0,0 1 0,0-1 0,1 0 0,-1 0 0,0 1 0,0-1-1,1 0 1,-1 0 0,0 0 0,0 0 0,1 0 0,-1 0 0,0-1-1,0 1 1,0 0 0,1-1 0,-1 1 0,0-1 0,0 1 0,0-1 0,0 1-1,0-1 1,0 0 0,0 0 0,1 0-2,24-18 10,1-1 1,-2-1 0,-1-1-1,-1-1 1,0-1-1,-2-1 1,-1-1-1,4-8-10,-9 14 5,-1-1 0,-1 0-1,-1 0 1,0-1 0,-2-1 0,-1 0-1,2-7-4,-52 107-73,31-52 75,0 0 0,2 0 0,0 0 0,2 1 0,1 1 0,0 7-2,7 2 1,9-6-153</inkml:trace>
  <inkml:trace contextRef="#ctx0" brushRef="#br0" timeOffset="158273.702">23703 3904 20236,'5'3'1417,"7"1"167,1 2-576,10-3-400,5 0-304,5-3-200,3-5-32,4-1-32,0 2 88,-9-2-640,-2 5-376,-14-3 1688</inkml:trace>
  <inkml:trace contextRef="#ctx0" brushRef="#br0" timeOffset="158537.179">23552 4105 15651,'2'7'2681,"0"2"120,13-2-1561,7-1-56,11-6-216,7-2-184,14-5-392,2 0-175,12 0-353,-3-2-817</inkml:trace>
  <inkml:trace contextRef="#ctx0" brushRef="#br0" timeOffset="159674.393">25113 3593 19684,'56'-35'4837,"-53"34"-4792,0-1 0,0 1 0,0 0 0,0 0-1,0 0 1,0 0 0,0 1 0,1-1 0,-1 1 0,0 0 0,0 0 0,1 0 0,-1 0-1,0 1 1,0-1 0,1 1 0,-1 0 0,0 0 0,0 0 0,0 0 0,0 0 0,0 1-1,0 0 1,-1-1 0,1 1 0,0 0 0,-1 0 0,1 0 0,0 2-45,-2-1 2,0 0 0,0 1 0,0-1 1,-1 0-1,1 0 0,-1 1 0,0-1 1,0 0-1,0 0 0,0 1 0,-1-1 0,0 0 1,1 0-1,-1 0 0,0 0 0,0 1 0,-1-1 1,1-1-1,-1 1 0,1 0 0,-1 0 0,0 0 1,0-1-1,0 1 0,-2 0-2,2 1 4,-173 224 257,173-226-246,0 0 0,1 0 1,-1 0-1,1 0 0,0 0 0,0 0 1,0 0-1,0 0 0,0 0 0,0 1 1,0-1-1,1 0 0,-1 1 0,1-1 1,0 0-1,0 1 0,0-1 0,0 0 1,0 1-1,0-1 0,0 0 0,1 1 0,-1-1 1,1 0-1,0 1 0,0-1 0,0 0 1,0 0-1,0 0 0,0 0 0,0 0 1,1 0-1,-1 0 0,1 0 0,0 0 1,-1-1-1,1 1 0,0-1 0,0 1 1,0-1-1,0 0 0,0 0 0,0 1 1,0-2-1,0 1 0,1 0 0,-1 0 1,0-1-1,1 1 0,-1-1 0,0 0 0,1 1 1,-1-1-1,0 0 0,1-1 0,1 1-15,142-30-545,-106 16-773</inkml:trace>
  <inkml:trace contextRef="#ctx0" brushRef="#br0" timeOffset="160233.507">25748 3561 21028,'1'-2'130,"0"0"-1,0 0 0,0 0 0,0 0 1,0 0-1,-1 0 0,1 0 0,-1 0 1,1-1-1,-1 1 0,0 0 0,0 0 0,0 0 1,0-1-1,0 1 0,0 0 0,-1 0 1,1 0-1,-1 0 0,1-1 0,-1 1 0,0 0 1,0 0-1,0 0 0,0 0 0,0 1 1,0-1-1,-1 0 0,1 0 0,-1 1 0,1-1 1,-1 1-1,0-1 0,1 1 0,-1 0 1,0-1-1,0 1 0,0 0 0,0 0 0,0 0 1,0 1-1,0-1 0,0 0 0,0 1 1,-1 0-1,1-1 0,0 1 0,0 0 0,-2 0-128,-7 3 27,1 0 0,0 1 0,0 0 1,0 0-1,0 1 0,1 0 0,0 1 1,0 0-1,1 0 0,-1 1 1,1 0-1,1 1 0,-1 0 0,1 0 1,1 0-1,0 1 0,0 0 0,0 0 1,1 1-1,0 0-28,5-10 2,-1 1-1,0 0 1,1 0 0,-1 0-1,1 0 1,-1 0 0,1 0-1,-1 0 1,1 0-1,0 0 1,0 0 0,-1 0-1,1 1 1,0-1 0,0 0-1,0 0 1,0 0 0,0 0-1,0 0 1,0 0 0,1 0-1,-1 1 1,0-1 0,1 0-1,-1 0 1,1 0 0,-1 0-1,1 0 1,-1 0-1,1 0 1,-1-1 0,1 1-1,0 0 1,0 0 0,0 0-1,-1-1 1,1 1 0,0 0-1,0-1 1,0 1 0,0-1-1,0 1 1,0-1 0,0 1-1,0-1 1,0 0 0,0 1-1,1-1 1,-1 0-1,0 0 1,0 0 0,0 0-1,0 0-1,58-18 114,-33 5-97,0-2 0,-1-1 0,-1 0 1,0-2-1,-2-1 0,0-1 0,-1 0 0,-1-2 0,7-10-17,-27 32-5,0 0 0,1 1 1,-1-1-1,0 1 0,0-1 1,1 0-1,-1 1 0,0-1 0,0 0 1,1 0-1,-1 1 0,0-1 1,1 0-1,-1 0 0,1 1 1,-1-1-1,0 0 0,1 0 0,-1 0 1,0 0-1,1 1 0,-1-1 1,1 0-1,-1 0 0,1 0 1,-1 0-1,0 0 0,1 0 0,-1 0 1,1 0-1,-1 0 0,1-1 1,-1 1-1,0 0 0,1 0 1,-1 0-1,1 0 0,-1-1 1,0 1-1,1 0 0,-1 0 0,0 0 1,1-1-1,-1 1 0,0 0 1,1-1-1,-1 1 0,0 0 1,0-1-1,1 1 0,-1 0 0,0-1 1,0 1-1,0-1 0,0 1 1,1 0-1,-1-1 0,0 1 1,0-1-1,0 1 0,0-1 0,0 1 1,0 0-1,0-1 5,-2 41-284,1-26 266,3 25 12,1 1 0,2-1 0,2 0 0,1-1 0,2 0 0,2 0 0,1-1 0,2 0 0,2-2 0,7 11 6,-2-7 36,-28-35 113,-7-1-90,0-1 0,-1 0 0,1-1 0,0-1 0,-1 0 0,1 0 0,0-2-1,-1 0 1,1 0 0,0-1 0,-8-3-59,-20-3 63,-76-7-1250,114 16-551</inkml:trace>
  <inkml:trace contextRef="#ctx0" brushRef="#br0" timeOffset="158988.394">24450 3700 21109,'-9'-2'4990,"16"-2"-3769,23-4-1050,254-37 199,-277 45-365,-6-1-10,0 0 1,0 1 0,0-1-1,0 1 1,-1 0 0,1-1-1,0 1 1,0-1 0,0 1-1,0 0 1,0 0 0,0 0-1,0 0 1,0 0 0,0 0-1,0 0 1,0 0 0,0 0-1,0 0 1,0 0 0,0 1-1,0-1 1,0 0 0,0 1-1,0-1 1,0 0 0,0 1-1,0-1 1,-1 1 0,1 0-1,0-1 1,0 1 0,-1 0-1,1-1 1,0 1 0,-1 0-1,1 0 1,-1 0 0,1 0-1,-1-1 1,1 1 0,-1 0-1,1 0 1,-1 0 0,0 0-1,0 0 1,1 0 0,-1 0-1,0 0 1,0 0 0,0 0-1,0 0 1,0 0 0,0 0-1,-1 1 5,-64 147-140,58-131 79,-3 5-27,0 1 0,2-1 0,1 2 0,1-1 0,0 1 0,2-1 0,1 1 0,1 0 0,2 17 88,2-31-1377,-2-10-83</inkml:trace>
  <inkml:trace contextRef="#ctx0" brushRef="#br0" timeOffset="159252.678">24510 3920 11931,'0'0'3200,"23"5"3586,3-3-5794,6-1-144,7-2-312,4-6-160,8-3-280,5-2-112,6-8 2777</inkml:trace>
  <inkml:trace contextRef="#ctx0" brushRef="#br0" timeOffset="173371.17">17830 6026 21877,'3'29'824,"-3"4"128,-2 17-536,-5 7-72,-1-2-176,0-5-48,4-19-48,8-8-16,4-20-240,-1-10-344</inkml:trace>
  <inkml:trace contextRef="#ctx0" brushRef="#br0" timeOffset="173652">17862 5904 22229,'-10'26'896,"-2"0"120,5-6-648,4-5-24,7-14-784,12-5-472</inkml:trace>
  <inkml:trace contextRef="#ctx0" brushRef="#br0" timeOffset="172234.001">15543 6140 13339,'-6'-49'8899,"6"48"-8835,0 0-1,0 1 1,0-1-1,0 0 1,-1 1-1,1-1 1,0 0 0,0 1-1,-1-1 1,1 0-1,0 1 1,-1-1-1,1 0 1,-1 1-1,1-1 1,-1 1 0,1-1-1,-1 1 1,1-1-1,-1 1 1,1-1-1,-1 1 1,0 0 0,1-1-1,-1 1 1,0 0-1,1-1 1,-1 1-1,0 0 1,0 0-1,1 0 1,-1 0 0,0 0-1,0 0 1,1 0-1,-1 0 1,0 0-1,1 0 1,-1 0 0,0 0-1,0 0 1,1 1-1,-1-1 1,0 0-1,1 0 1,-1 1 0,0-1-1,1 1 1,-1-1-1,1 0 1,-1 1-1,0-1 1,1 1-1,-1 0 1,1-1 0,0 1-1,-1-1 1,1 1-1,-1 0 1,1-1-1,0 1 1,-1 0-64,-6 9 38,1 0 0,0 0 1,0 1-1,1 0 0,1 0 1,0 1-1,0-1 0,1 1 0,0 0 1,1 2-39,0-7 12,-1 1-9,1-1 1,0 1-1,0 0 1,0 0-1,1 0 1,0 0-1,1 0 1,0 0-1,0 0 1,1 0-1,0 0 1,0 0-1,1-1 1,0 1-1,0 0 1,1-1-1,0 1 1,0-1-1,4 6-3,-5-11 4,1 0-1,0-1 0,-1 1 1,1-1-1,0 0 0,0 1 1,0-1-1,-1 0 0,1-1 1,1 1-1,-1-1 0,0 1 1,0-1-1,0 0 0,0 0 1,0 0-1,0 0 1,0-1-1,0 1 0,0-1 1,0 0-1,0 0 0,0 0 1,0 0-1,0 0 0,2-2-3,71-45 85,-74 47-83,17-14 20,0-1 1,0 0-1,-2-1 1,0-1-1,-1-1 1,-1 0 0,0-1-1,-2-1 1,-1 0-1,7-15-22,-16 60-85,-3 2 39,13 98-11,-12-119 57,0 0 1,1 0 0,0-1-1,0 1 1,0-1 0,0 1 0,1-1-1,0 0 1,0 0 0,0 0-1,0-1 1,1 1 0,-1-1 0,1 1-1,0-1 1,0 0 0,0-1-1,0 1 1,1-1 0,-1 0 0,1 0-1,-1 0 1,5 1-1,0-1 9,0-1 0,0 0 1,0-1-1,0 1 0,0-2 0,0 1 1,-1-1-1,1-1 0,0 0 0,0 0 0,-1 0 1,1-1-1,-1 0 0,0-1 0,0 0 0,0 0 1,0-1-1,-1 0 0,0-1 0,5-4-9,0 1 70,-1-2 0,0 0 1,0 0-1,-1-1 0,-1 0 0,0-1 0,-1 0 0,0 0 0,-1-1 0,-1 0 0,4-11-70,-8 17 17,0 0 0,0 0 0,-1 0 0,-1 0 0,1 0 0,-1 0 0,-1 0 1,1 0-1,-1 0 0,-1 0 0,0 0 0,0 0 0,0 1 0,-1-1 0,0 1 0,0-1 0,-1 1 0,0 0 0,0 0 0,-1 1 0,0-1 0,0 1 1,-1 0-1,1 0 0,-6-3-17,10 8-58,0-1 0,-1 1 0,1 0 0,-1 0 0,1-1 0,-1 1 0,0 0 1,1 0-1,-1 1 0,0-1 0,0 0 0,0 0 0,1 1 0,-1-1 0,0 1 0,0 0 1,0-1-1,0 1 0,0 0 0,0 0 0,0 1 0,0-1 0,0 0 0,0 0 0,0 1 0,1-1 1,-1 1-1,0 0 0,0 0 0,0-1 0,1 1 0,-1 0 0,0 0 0,1 1 0,-1-1 1,1 0-1,-1 0 0,1 1 0,0 0 58,-20 22-1634</inkml:trace>
  <inkml:trace contextRef="#ctx0" brushRef="#br0" timeOffset="172611.187">16521 6133 19316,'-32'-24'6129,"-31"39"-4580,58-13-1522,1 1 0,0 0 0,-1 0 0,2 1 0,-1-1 0,0 1 0,1 0 0,-1 0 0,1 0 0,0 0 0,1 1 0,-1-1 0,1 1 0,0-1 0,0 1 0,0 0 0,0 0 0,1 0 0,0 0 0,0 0 0,1 0 0,-1 0 0,1 1 0,0-1 0,0 0 0,1 0 0,-1 0 0,1 0 0,1 1-27,1-4 6,0 0 0,0-1 0,0 1 0,0-1 0,1 0 0,-1 0 0,0-1 1,1 1-1,-1 0 0,0-1 0,1 0 0,-1 0 0,1 0 0,-1 0 0,0-1 1,1 1-1,-1-1 0,0 0 0,1 0 0,-1 0 0,0 0 0,0-1 0,0 1 1,0-1-1,0 0 0,0 0 0,1-1-6,18-9 18,0-1 1,-2-1-1,1-1 1,-2 0-1,0-2 0,-1 0 1,0-1-1,-1-1 1,-2-1-1,11-16-18,-10 2 43,-16 27-29,-9 20-35,2-2 13,1 0-1,0 0 1,0 0 0,1 1 0,1 0-1,0 0 1,1 0 0,0 0 0,1 0-1,-1 10 9,3-20-26,0-1 0,0 1 0,0 0 0,0-1 0,0 1 0,0 0 0,0-1 0,1 1 0,-1-1 0,0 1 0,1 0 0,0-1 0,-1 1 0,1-1 0,0 0 0,0 1-1,0-1 1,-1 1 0,2-1 0,-1 0 0,0 0 0,0 0 0,0 0 0,0 0 0,1 0 0,-1 0 0,1 0 0,-1 0 0,0 0 0,1-1 0,-1 1 0,1-1 0,0 1 0,-1-1 0,1 1 0,-1-1-1,1 0 1,0 0 0,-1 0 0,1 0 0,0 0 0,-1 0 0,1 0 0,-1-1 0,2 1 26,30-13 1627</inkml:trace>
  <inkml:trace contextRef="#ctx0" brushRef="#br0" timeOffset="172921.011">16903 6033 21044,'-7'9'212,"0"0"138,0 0 0,0 0-1,1 1 1,0 0-1,0 0 1,2 0 0,-1 1-1,1 0 1,0 0 0,1 0-1,1 0 1,-1 6-350,3-16 28,0 0 0,0 0 0,0 1 0,0-1 1,0 0-1,1 0 0,-1 1 0,0-1 0,1 0 0,-1 0 0,1 0 0,-1 1 0,1-1 0,0 0 0,-1 0 1,1 0-1,0 0 0,0 0 0,0 0 0,0-1 0,0 1 0,0 0 0,0 0 0,0-1 0,0 1 0,0 0 0,0-1 1,0 1-1,1-1 0,-1 1 0,0-1 0,0 0 0,1 0 0,-1 1 0,0-1 0,0 0 0,1 0 0,-1 0 1,0-1-1,1 1 0,-1 0 0,0 0 0,0-1 0,0 1 0,1 0 0,-1-1 0,0 1 0,0-1 0,0 0 0,1 0-28,63-31 181,-65 31-174,82-28 39,-80 29-48,0-1-1,-1 1 0,1 0 1,0 0-1,0 0 0,-1 0 1,1 1-1,0-1 0,0 0 1,-1 1-1,1-1 0,0 1 1,-1 0-1,1-1 1,-1 1-1,1 0 0,-1 0 1,1 0-1,-1 0 0,1 0 1,-1 1-1,0-1 0,0 0 1,0 0-1,0 1 0,0-1 1,0 1-1,0-1 0,0 1 1,0 0-1,-1-1 1,1 1-1,0 0 0,-1-1 1,0 1-1,1 0 0,-1-1 1,0 1-1,0 0 0,0 0 1,0 0-1,0-1 0,0 1 1,-1 0-1,1-1 0,-1 2 3,-1 8 46,0 1 1,-2-1-1,1 1 0,-1-1 0,-1 0 0,0-1 0,0 1 0,-1-1 0,-1 0 0,0 0 0,-7 7-46,14-16 4,0 0 1,-1 0-1,1 0 0,-1 0 0,1 0 0,-1 0 0,0 0 1,1-1-1,-1 1 0,0 0 0,0 0 0,0 0 1,1-1-1,-1 1 0,0 0 0,0-1 0,0 1 0,0-1 1,0 1-1,0-1 0,0 0 0,0 1 0,-1-1 1,1 0-1,0 0 0,0 0 0,0 0 0,0 0 0,0 0 1,0 0-1,0 0 0,-1 0 0,1 0 0,0 0 0,0-1 1,0 1-1,0-1 0,0 1 0,0 0 0,0-1 1,0 0-1,0 1 0,0-1 0,0 0 0,0 0-4,-11-17-1073</inkml:trace>
  <inkml:trace contextRef="#ctx0" brushRef="#br0" timeOffset="236176.651">15834 7003 19236,'9'-79'6791,"-10"78"-6732,-1 0 1,1 1-1,-1-1 0,0 0 0,1 1 1,-1 0-1,1-1 0,-1 1 1,0 0-1,1 0 0,-1 0 1,0 0-1,0 0 0,1 0 0,-1 0 1,1 1-1,-1-1 0,0 0 1,1 1-1,-1 0 0,1-1 1,-1 1-1,1 0 0,-1 0 1,1 0-1,-1 0 0,1 0 0,0 0 1,0 0-1,-1 0 0,1 0 1,0 1-60,-15 13 34,0 0 1,1 2 0,0 0-1,2 0 1,0 1 0,1 1-1,1 0 1,0 1 0,2 0-1,-5 14-34,12-31 1,1 0-1,-1 0 1,1 0-1,0 0 1,0 0-1,0 0 1,0 0-1,0 0 1,1 0-1,-1 1 1,1-1-1,0 0 1,0 0-1,0 1 1,1-1-1,-1 0 1,1 0-1,0 1 1,0-1-1,0 0 0,0 0 1,0 0-1,0 0 1,1 0-1,0-1 1,0 1-1,-1 0 1,2-1-1,-1 1 1,0-1-1,0 0 1,1 0-1,-1 1 1,1-2-1,0 1 1,1 1-1,24 7 10,-21-10-11,0 1 0,-1 0 1,1 0-1,0 1 0,-1 0 1,0 0-1,1 1 1,-1 0-1,0 0 0,0 0 1,-1 1-1,1-1 1,-1 1-1,0 1 0,0-1 1,0 1-1,0 0 0,-1 0 1,0 0-1,0 1 1,0-1-1,-1 1 0,1 0 1,-2 0-1,1 0 0,-1 1 1,0-1-1,0 0 1,0 1-1,-1 0 0,0 3 1,-3 1 63,0 0 0,-2 0-1,1 0 1,-1-1-1,-1 1 1,0-1-1,0 0 1,-1-1 0,-1 1-1,1-1 1,-1 0-1,-1-1 1,0 1-1,0-2 1,0 1 0,-1-1-1,0 0 1,-1-1-1,1 0 1,-1-1 0,0 0-1,-1 0 1,1-1-1,-1 0 1,0-1-1,-9 1-62,15-3 13,0 0 0,0-1 0,-1 0 0,1 0 1,0-1-1,0 1 0,0-1 0,-1 0 0,1 0 0,0-1 0,0 0 0,1 0 0,-1 0 0,0 0 0,1-1 0,-1 1 0,-3-4-13,8 4-41,0 1 1,0 0-1,0 0 1,0 0-1,1-1 1,-1 1 0,1 0-1,-1 0 1,0 0-1,1 0 1,0 0-1,-1 0 1,1 0-1,0 0 1,-1 0-1,1 0 1,0 0 0,0 0-1,0 0 1,0 1-1,0-1 1,0 0-1,0 0 1,0 1-1,0-1 1,0 1-1,0-1 1,0 1-1,1 0 1,-1-1 0,0 1-1,0 0 1,0 0-1,1 0 1,-1 0-1,0 0 1,0 0-1,2 0 41,0-1-347,22-7-1778</inkml:trace>
  <inkml:trace contextRef="#ctx0" brushRef="#br0" timeOffset="236924.842">15932 7304 23973,'0'0'1283,"-5"2"1256,3 0-2525,0 0-1,0 1 0,-1-1 1,1 1-1,1-1 0,-1 1 1,0 0-1,1 0 1,-1-1-1,1 1 0,0 0 1,0 0-1,0 1 0,0-1 1,1 0-1,-1 0 0,1 0 1,0 0-1,-1 1 1,2-1-1,-1 0 0,0 0 1,1 0-1,-1 0 0,1 1 1,0-1-1,0 0 0,0 0 1,0 0-1,1-1 1,-1 1-1,1 0 0,0 0 1,0-1-1,0 1 0,0-1 1,0 0-1,1 1 0,-1-1 1,1 0-1,-1 0 1,1-1-1,0 1 0,-1 0 1,1-1-1,0 0 0,0 0 1,0 0-1,0 0 0,3 1-13,1-3 7,0 0 0,0 0-1,0 0 1,0-1 0,0 0-1,-1 0 1,1-1 0,-1 0-1,1 0 1,-1 0 0,0-1-1,0 0 1,-1 0 0,1 0-1,-1-1 1,0 0-1,0 0 1,0 0 0,-1-1-1,0 0 1,0 1 0,0-1-1,-1-1 1,0 1 0,0 0-1,0-1 1,-1 0 0,0 0-1,0 1 1,-1-5-7,16-25 44,-16 34-50,10 39-45,-10-18 50,-2-16 4,1 0-1,-1-1 0,1 1 0,0 0 1,0 0-1,0 0 0,0 0 1,0 0-1,1 0 0,-1 0 1,1 0-1,0 0 0,0 0 1,0-1-1,0 1 0,0 0 0,0-1 1,1 1-1,0-1 0,-1 1 1,1-1-1,0 0 0,0 1 1,0-1-1,0 0 0,1 0 0,-1 0-2,4-4 33,-1-1-1,0 1 0,0-1 1,0 0-1,0 0 1,0 0-1,-1-1 0,1 1 1,-1-1-1,0 0 0,0-1 1,-1 1-1,1-1 0,-1 1 1,0-1-1,0 0 0,0 0 1,0-3-33,1 1 32,12-20 63,46-53-16,-58 80-84,-2 0 1,1 1 0,0 0 0,0-1 0,0 1 0,0 0 0,0 0-1,0 1 1,-1-1 0,1 0 0,-1 1 0,1 0 0,-1-1 0,1 1-1,-1 0 1,0 1 0,0-1 0,0 0 0,0 0 0,0 1 0,-1-1-1,1 1 1,-1 0 0,1-1 0,-1 1 0,0 0 0,0 0 0,0 0-1,-1 0 1,1 0 0,-1 0 0,1 0 0,-1 0 0,0 0 4,3 7-5,2 1 1,-6-9 5,1 0 1,0 0-1,0 0 0,0-1 0,0 1 0,0 0 0,1 0 0,-1 0 0,1 0 0,-1-1 0,1 1 0,-1 0 1,1-1-1,0 1 0,0 0 0,0-1 0,0 1 0,0-1 0,0 1 0,0-1 0,1 0 0,-1 1 1,0-1-1,1 0 0,-1 0 0,1 0 0,-1 0 0,1 0 0,0 0 0,-1-1 0,1 1 0,0-1 1,0 1-1,-1-1 0,1 1 0,0-1 0,0 0 0,0 0 0,0 0 0,-1 0 0,1 0 0,0 0 1,0 0-1,0-1 0,0 1 0,-1-1 0,1 1 0,0-1 0,-1 0 0,1 0 0,0 0-1,79-106 110,-37 39-77,-44 67-34,1 0-1,-1 0 1,1 0-1,0 0 1,-1 0 0,1 0-1,0 0 1,-1 0 0,1 0-1,0 0 1,0 0-1,0 0 1,0 0 0,0 1-1,0-1 1,0 0 0,0 1-1,0-1 1,0 1-1,0-1 1,1 1 0,-1 0-1,0-1 1,0 1 0,0 0-1,1 0 1,-1 0-1,0 0 1,0 0 0,1 0-1,-1 0 1,0 0 0,0 0-1,0 1 1,1-1-1,-1 0 1,0 1 0,0-1-1,0 1 1,0 0 0,1 0 1,26 46-81,-11-15 91,-15-32-8,0 0 1,0 0-1,0 1 0,0-1 0,0-1 0,1 1 1,-1 0-1,0 0 0,0-1 0,0 1 0,0-1 1,0 0-1,-1 1 0,1-1 0,0 0 0,0 0 0,0 0 1,-1-1-1,1 1 0,0 0 0,-1-1 0,1 1 1,-1-1-1,0 1 0,1-1 0,-1 0 0,0 1 1,0-1-1,0 0 0,0 0 0,0 0 0,-1 0 0,1 0 1,-1 0-1,1 0-2,3-5 5,59-71 37,-62 78-45,1 1 0,-1-1 0,1 1-1,-1-1 1,0 1 0,1 0 0,-1 0-1,0-1 1,0 1 0,0 0 0,1 0 0,-1 0-1,0 0 1,0 0 0,0 1 0,-1-1-1,1 0 1,0 0 0,0 1 0,-1-1 0,1 0-1,0 1 1,-1-1 0,0 0 0,1 1-1,-1-1 1,0 1 0,0-1 0,1 1-1,-1-1 1,0 1 0,-1-1 0,1 2 3,0-2-2,11 174-18,-11-175 3,1-1-1,-1 0 1,1 0-1,-1 0 0,1 0 1,-1 1-1,1-1 1,-1 0-1,1 0 0,0 1 1,-1-1-1,1 0 1,0 1-1,0-1 1,-1 1-1,1-1 0,0 1 1,0-1-1,0 1 1,0 0-1,0-1 0,0 1 1,0 0-1,-1 0 1,1 0-1,0 0 0,0-1 1,0 1-1,0 0 1,0 1-1,0-1 1,0 0-1,0 0 0,0 0 1,0 1-1,0-1 1,0 0-1,0 1 0,-1-1 1,1 1-1,0-1 1,0 1-1,0-1 1,-1 1-1,1-1 0,0 1 1,-1 0-1,1 0 1,0-1-1,-1 1 0,1 0 1,-1 0-1,1 0 1,-1-1-1,0 1 1,1 0-1,-1 0 0,0 0 1,1 1 17,3-20-1357,1-4 1291</inkml:trace>
  <inkml:trace contextRef="#ctx0" brushRef="#br0" timeOffset="237455.332">17105 7009 22093,'-4'2'4599,"-8"20"-4053,-11 136 574,29-86-695,-5-70-420,-1-1-1,1 0 1,-1 1 0,1-1-1,-1 0 1,1 1 0,0-1 0,0 0-1,0 0 1,0 0 0,0 0-1,0 0 1,0 0 0,0 0 0,0 0-1,0 0 1,0 0 0,1 0-1,-1-1 1,0 1 0,0-1-1,1 1 1,-1-1 0,1 1 0,-1-1-1,0 0 1,1 1 0,-1-1-1,1 0 1,-1 0 0,1 0 0,-1 0-1,1-1 1,-1 1 0,0 0-1,1-1 1,-1 1 0,1 0 0,-1-1-1,0 0 1,0 1 0,1-1-1,-1 0 1,0 0 0,0 1 0,0-1-1,1 0 1,-1-1-5,79-83 179,-30 22-143,-49 62-38,-1 0 0,1 0 1,-1 1-1,1-1 1,-1 0-1,1 0 1,-1 0-1,1 0 0,0 1 1,-1-1-1,1 0 1,0 1-1,0-1 0,0 1 1,0-1-1,-1 1 1,1-1-1,0 1 1,0-1-1,0 1 0,0 0 1,0 0-1,0-1 1,0 1-1,0 0 1,0 0-1,0 0 0,0 0 1,0 0-1,0 0 1,0 0-1,0 1 1,0-1-1,0 0 0,0 0 1,0 1-1,0-1 1,0 1-1,0-1 0,-1 1 1,1-1-1,0 1 1,0-1-1,0 1 1,-1 0-1,1 0 0,0-1 1,-1 1-1,1 0 1,-1 0-1,1 0 1,0-1-1,-1 1 0,0 0 1,1 0-1,-1 0 1,0 0-1,1 0 0,-1 0 1,0 1 1,5 46-41,11 27 47,-14-75-4,0 1-1,1-1 1,-1 1 0,0-1-1,1 0 1,-1 0 0,0 0-1,1 0 1,-1-1-1,0 1 1,1 0 0,-1-1-1,0 0 1,0 1 0,1-1-1,-1 0 1,0 0-1,0 0 1,0-1 0,0 1-1,0 0 1,-1-1 0,1 0-1,0 1 1,0-1-1,-1 0 1,1 1 0,-1-1-1,0 0 1,0 0 0,0 0-1,1-1 1,-1 1-2,0 0 2,102-120 76,-102 121-81,-1 1 1,1-1 0,0 1 0,-1-1 0,1 1 0,0-1 0,-1 1-1,1 0 1,0 0 0,-1-1 0,1 1 0,0 0 0,0 0-1,-1 0 1,1-1 0,0 1 0,0 0 0,-1 0 0,1 0 0,0 1-1,0-1 1,-1 0 0,1 0 0,0 0 0,-1 0 0,1 1-1,0-1 1,0 0 0,-1 1 0,1-1 0,0 0 0,-1 1 0,1-1-1,-1 1 1,1-1 0,-1 1 0,1-1 0,-1 1 0,1 0-1,-1-1 1,1 1 0,-1-1 0,0 1 0,1 0 0,-1-1 0,0 1-1,0 0 1,1 0 0,-1-1 0,0 1 0,0 0 0,0 0 0,0 0 2,5 46-80,-5-43 80,0 2-62,6 47 197,-6-52-150,0 0 0,0-1 0,1 1 0,-1 0 0,0-1 0,1 1 0,-1 0 0,0-1 0,1 1 0,-1-1 0,1 1 0,-1-1 0,1 1 0,0-1 0,-1 1 0,1-1 1,-1 1-1,1-1 0,0 0 0,-1 1 0,1-1 0,0 0 0,-1 0 0,1 1 0,0-1 0,-1 0 0,1 0 0,0 0 0,0 0 0,-1 0 0,1 0 0,0 0 0,0 0 0,-1 0 0,1 0 0,0-1 0,-1 1 0,1 0 0,0 0 0,-1-1 1,1 1-1,0 0 0,-1-1 0,1 1 0,-1-1 0,1 1 0,0-1 0,-1 1 0,1-1 0,-1 1 0,1-1 0,-1 1 0,0-1 0,1 0 0,-1 1 0,0-1 0,1 0 0,-1 1 0,0-1 0,0 0 0,0 1 0,1-1 0,-1 0 0,0 0 1,0 1-1,0-1 0,0 0 15,15-23-1699</inkml:trace>
  <inkml:trace contextRef="#ctx0" brushRef="#br0" timeOffset="237799.074">17685 7055 23429,'1'3'115,"0"-1"0,-1 0 0,1 0 1,0 0-1,0 0 0,1 0 0,-1 0 0,0 0 0,1 0 0,-1 0 0,1 0 1,-1-1-1,1 1 0,0-1 0,0 1 0,0-1 0,0 0 0,0 1 0,0-1 1,0 0-1,0 0 0,0-1 0,0 1 0,1 0 0,-1-1 0,0 1 0,0-1 1,1 0-1,-1 0 0,0 0 0,1 0 0,-1 0 0,0 0 0,1-1 0,-1 1 1,0-1-1,0 0 0,1 1 0,-1-1 0,0 0 0,0 0 0,0-1 0,1 1-115,4-2 32,1 0-1,0-1 0,-1 1 0,0-2 0,0 1 0,0-1 0,-1 0 0,1 0 1,-1 0-1,0-1 0,-1 0 0,1-1 0,-1 1 0,0-1 0,-1 0 1,0 0-1,0 0 0,0-1 0,-1 0 0,0 1 0,-1-1 0,1 0 1,-2 0-1,1 0 0,-1-1 0,0 0-31,-3 7 0,0-1 1,-1 1-1,1 0 1,-1 0-1,1 0 1,-1 0-1,1 0 1,-1 0-1,0 1 1,0-1-1,0 1 1,0 0-1,0 0 1,0 0-1,0 0 1,-1 1-1,1-1 1,0 1-1,0 0 1,0 0-1,-1 0 1,1 0-1,0 0 1,0 1 0,-1 0-1,1-1 1,0 1-1,0 0 1,0 1-1,0-1 1,0 0-1,0 1 1,1 0-1,-1 0 1,0-1-1,1 2 1,-2 0-1,-7 7 1,-1 0 1,2 0 0,-1 1-1,2 1 1,-1 0 0,2 0-1,-1 1 1,2 0 0,0 0-1,0 1 1,1 0 0,1 0 0,1 0-1,0 1 1,-1 8-2,4-21 4,0 1 1,0-1 0,0 1-1,1 0 1,-1-1-1,1 1 1,0 0-1,-1 0 1,2-1-1,-1 1 1,0 0-1,0 0 1,1-1-1,-1 1 1,1 0 0,0-1-1,0 1 1,0-1-1,0 1 1,0-1-1,1 1 1,-1-1-1,1 0 1,-1 0-1,1 0 1,0 0 0,0 0-1,0 0 1,0 0-1,0 0 1,0-1-1,1 1 1,-1-1-1,1 0 1,-1 0-1,1 1 1,-1-2-1,1 1 1,-1 0 0,1 0-1,0-1 1,0 0-5,11 0 5,-1 0 0,1-2 0,-1 1 0,1-2 1,-1 0-1,0-1 0,0 0 0,0 0 0,6-5-5,12-6 936</inkml:trace>
  <inkml:trace contextRef="#ctx0" brushRef="#br0" timeOffset="93644.846">19313 2968 11835,'24'-70'12203,"-24"68"-12114,0 0 0,0 1 0,0-1 0,0 0 0,0 0 0,0 0 0,-1 0 1,1 0-1,-1 1 0,1-1 0,-1 0 0,0 0 0,0 1 0,1-1 0,-1 0 0,-1 1 0,1-1 0,0 1 0,0-1 0,0 1 1,-1 0-1,1-1 0,-1 1 0,1 0 0,-1 0 0,1 0 0,-1 0 0,0 0 0,1 1 0,-1-1 0,0 0 0,0 1 1,0-1-1,1 1 0,-1 0 0,0-1 0,0 1-89,-5 0 13,1-1 0,-1 1 1,0 0-1,1 1 0,-1-1 0,0 2 0,1-1 1,0 0-1,-1 1 0,1 0 0,0 1 1,0 0-1,0 0 0,0 0 0,0 0 0,1 1 1,-1 0-1,1 0 0,0 0 0,1 1 1,-1 0-1,1 0 0,-1 0 0,0 3-13,-1 0-5,-1 1 0,2-1 1,-1 2-1,1-1 0,1 0 0,-1 1 0,2 0 0,-1 0 0,2 0 0,-1 1 0,1-1 1,1 0-1,0 1 0,0-1 0,1 3 5,0-12-1,0 0 1,0 0 0,0 1-1,0-1 1,0 0-1,0 0 1,0 0-1,0 0 1,1 1-1,-1-1 1,0 0-1,1 0 1,-1 0-1,1 0 1,0 0 0,-1 0-1,1 0 1,0 0-1,-1 0 1,1 0-1,0 0 1,0-1-1,0 1 1,0 0-1,0 0 1,0-1 0,0 1-1,0-1 1,0 1-1,0-1 1,0 1-1,0-1 1,1 0-1,-1 1 1,0-1-1,0 0 1,0 0 0,0 0-1,1 0 1,-1 0-1,0 0 1,0 0-1,0 0 1,1-1 0,50-25 29,-23 0 9,-1-1 1,-1-1-1,-2-1 0,-1-1 0,0-2-38,-11 19-15,-10 19-37,-9 27-46,5-31 95,-65 341-58,65-337 61,-1 3 0,1 0 1,0-1-1,0 1 0,1 0 1,1 0-1,-1 0 1,1 0-1,1 0 0,0-1 1,1 6-1,-2-13-20,-1 0 0,0-1 1,1 1-1,-1-1 0,0 1 1,1-1-1,-1 1 1,0-1-1,1 1 0,-1-1 1,1 1-1,-1-1 1,1 0-1,-1 1 0,1-1 1,0 0-1,-1 1 1,1-1-1,-1 0 0,1 0 1,0 0-1,-1 1 0,1-1 1,0 0-1,-1 0 1,1 0-1,-1 0 0,1 0 1,0 0-1,-1 0 1,1-1-1,0 1 0,-1 0 1,1 0-1,-1 0 0,1 0 1,0-1-1,-1 1 1,1 0-1,-1-1 0,1 1 1,-1 0-1,1-1 1,-1 1-1,1-1 0,-1 1 1,1-1-1,-1 1 0,0-1 1,1 1-1,-1-1 1,0 1-1,1-1 0,-1 0 1,0 1-1,0-1 1,0 1-1,0-1 0,1 0 1,-1 1-1,0-1 0,0 0 1,0 1-1,0-1 1,0 0 19,4-13 1792</inkml:trace>
  <inkml:trace contextRef="#ctx0" brushRef="#br0" timeOffset="95165.411">21018 2988 22901,'0'0'1520,"0"0"1025,0 2-1729,0-1-296,0 1-336,0-1-72,1 0-32,1-1-232,-1 0-1520</inkml:trace>
  <inkml:trace contextRef="#ctx0" brushRef="#br0" timeOffset="96190.676">21514 2857 14027,'-28'-49'9107,"27"47"-9005,-1 1 0,0-1 0,0 1 0,0-1 0,0 1 0,0 0 1,0 0-1,0 0 0,0 0 0,-1 0 0,1 0 0,0 1 0,0-1 0,-1 1 0,1-1 0,0 1 0,-1 0 1,1 0-1,-1 0 0,1 0 0,0 1 0,-1-1 0,1 1 0,0-1 0,0 1 0,-1 0 0,1 0 1,0 0-1,0 0 0,0 0 0,0 0 0,0 1 0,0 0-102,-3 0 30,0 2-1,1-1 1,-1 1 0,1-1-1,0 1 1,0 0 0,0 1-1,1-1 1,-1 1 0,1-1-1,0 1 1,1 0 0,-1 0-1,1 0 1,0 1 0,0-1-1,0 1 1,1-1 0,0 1-1,0 0-29,1-5 3,0 0 1,0 0-1,0 0 0,0 0 0,0 0 0,0 0 0,1 0 0,-1 0 0,0 0 0,1 0 0,-1 0 0,0 0 0,1 0 0,-1 0 0,1-1 0,0 1 0,-1 0 0,1 0 0,0-1 0,-1 1 0,1 0 0,0-1 0,0 1 0,-1 0 0,1-1 0,0 1 0,0-1 0,0 0 0,0 1 0,0-1 0,0 0 1,0 1-1,0-1 0,0 0 0,0 0 0,0 0 0,0 0 0,0 0 0,0 0 0,0 0 0,0 0 0,0-1 0,0 1 0,0 0 0,-1 0 0,1-1 0,0 1 0,0-1 0,0 1 0,0-1 0,0 1 0,0-1-3,45-27 131,40-70 87,-86 98-219,0 1 0,0-1 0,0 0 0,1 1 0,-1-1 0,0 0 1,0 1-1,0-1 0,1 0 0,-1 0 0,0 1 0,0-1 0,1 0 0,-1 0 0,0 1 0,1-1 0,-1 0 0,0 0 0,1 0 0,-1 1 0,0-1 0,1 0 0,-1 0 0,0 0 0,1 0 0,-1 0 0,0 0 0,1 0 0,-1 0 0,0 0 0,1 0 0,-1 0 1,1 0-1,-1 0 0,0 0 0,1 0 0,-1 0 0,0 0 0,1-1 0,-1 1 0,0 0 0,1 0 0,-1 0 0,0 0 0,1-1 0,-1 1 0,0 0 0,0 0 0,1-1 0,-1 1 0,0 0 0,0-1 0,0 1 0,1 0 0,-1-1 0,0 1 0,0 0 0,0-1 1,0 1-1,0 0 0,0-1 0,1 1 0,-1 0 0,0-1 1,-1 34-112,-52 245 9,57-238 218,-4-40-136,0 1 0,0-1 0,0 1 1,0 0-1,0-1 0,0 1 0,0-1 0,1 1 0,-1-1 1,0 1-1,0-1 0,1 1 0,-1-1 0,0 1 0,1-1 1,-1 1-1,0-1 0,1 1 0,-1-1 0,1 0 0,-1 1 1,1-1-1,-1 0 0,1 1 0,-1-1 0,1 0 0,-1 0 1,1 1-1,-1-1 0,1 0 0,-1 0 0,1 0 0,0 0 0,-1 0 1,1 0-1,-1 0 0,1 0 0,0 0 0,-1 0 0,1 0 1,-1 0-1,1 0 0,-1 0 0,1-1 0,-1 1 0,1 0 1,0 0-1,-1-1 0,1 1 0,-1 0 0,0-1 0,1 1 1,-1 0-1,1-1 0,-1 1 0,1-1 0,-1 1 0,0-1 1,1 1-1,-1-1 0,0 1 21,16-18-1398</inkml:trace>
  <inkml:trace contextRef="#ctx0" brushRef="#br0" timeOffset="96516.691">21799 2852 18020,'-17'47'1822,"12"-35"-1425,0-1 0,1 1 0,0 0 0,1 0 0,0 0 0,1 0 0,0 0 0,1 1-1,0-1 1,1 1 0,0-1 0,1 1-397,0-11 8,-1 0 1,1-1-1,0 1 0,-1 0 0,1 0 0,0-1 0,0 1 1,0 0-1,0-1 0,0 1 0,1-1 0,-1 0 1,0 1-1,1-1 0,-1 0 0,1 0 0,-1 1 0,1-1 1,0-1-1,-1 1 0,1 0 0,0 0 0,0-1 0,-1 1 1,1 0-1,0-1 0,0 0 0,0 0 0,0 1 1,0-1-1,0 0 0,0 0 0,-1-1 0,1 1 0,0 0 1,0-1-1,0 1 0,0-1 0,0 1 0,-1-1 0,1 0 1,0 0-1,-1 0-8,80-42 215,-78 41-199,8-5 55,-1 1 1,0-2-1,-1 1 0,0-1 1,0 0-1,-1-1 0,0 0 1,0-1-1,-1 1 1,0-1-1,-1-1 0,0 1 1,-1-1-1,0 0 0,0 0 1,-1-3-72,-3 12 30,-1 0 0,1 1 1,-1-1-1,0 0 0,1 0 1,-1 1-1,0-1 0,0 0 1,0 0-1,-1 1 0,1-1 1,0 0-1,-1 1 0,1-1 1,-1 0-1,1 1 0,-1-1 1,0 0-1,1 1 0,-1-1 1,0 1-1,0-1 0,0 1 1,-1 0-1,1-1 0,0 1 1,0 0-1,-1 0 0,1 0 1,-1 0-1,1 0 0,-1 0 1,1 0-1,-1 1 0,1-1 1,-1 0-1,0 1 0,1-1 1,-1 1-1,0 0 0,0 0 1,1-1-1,-1 1-30,-75 15 147,23 25-115,53-39-38,0 1 0,-1-1 0,1 0-1,0 0 1,0 1 0,0-1 0,0 0 0,0 1-1,0-1 1,0 1 0,0 0 0,1-1 0,-1 1-1,1 0 1,-1-1 0,1 1 0,0 0 0,-1-1 0,1 1-1,0 0 1,0 0 0,0-1 0,0 1 0,1 0-1,-1 0 1,0-1 0,1 1 0,-1 0 0,1-1 0,-1 1-1,1-1 1,0 1 0,0 0 0,0-1 0,1 2 6,1-1-167,0-1 0,0 1 0,0 0 0,0-1 1,1 1-1,-1-1 0,0 0 0,1 0 1,-1-1-1,1 1 0,-1-1 0,1 1 1,0-1-1,-1 0 0,1-1 0,-1 1 0,1-1 1,-1 1-1,3-2 167,33-6-1599</inkml:trace>
  <inkml:trace contextRef="#ctx0" brushRef="#br0" timeOffset="96828.267">22341 2703 18820,'4'16'3705,"-17"8"-2544,8-17-862,-2 3-39,-3 3-78,1 0-1,0 1 1,0 0-1,2 0 1,-1 1-1,2 0 0,0 0 1,1 1-1,0-1 1,2 1-1,0 0 1,0 0-1,1 0 1,1 2-182,2-15 21,0 1 0,0-1 1,1 1-1,-1-1 0,1 0 0,-1 1 1,1-1-1,0 0 0,0 0 1,0 0-1,1-1 0,-1 1 0,1 0 1,0-1-1,-1 1 0,1-1 1,0 0-1,0 0 0,1 0 1,-1-1-1,0 1 0,1-1 0,-1 0 1,0 1-1,1-2 0,0 1 1,-1 0-1,1-1 0,-1 1 0,2-1-21,4 1 19,1-1 0,-1 0 0,1 0 0,-1-1 0,1 0 0,-1 0 0,0-1 0,1-1 0,-1 1 0,7-5-19,-7 3 20,-1-1-1,0 0 1,0-1 0,0 0 0,-1 0 0,0-1-1,0 0 1,-1 0 0,0 0 0,0-1-1,-1 0 1,0-1-20,-2 6 9,-1 0 1,0-1-1,0 0 0,0 1 0,0-1 1,-1 0-1,0 0 0,0 0 0,0 0 1,0 0-1,0 0 0,-1 0 0,0 0 1,0 0-1,0-1 0,0 1 0,-1 0 1,1 0-1,-1 0 0,0 0 0,-1 0 1,1 0-1,0 0 0,-1 1 0,0-1 1,0 0-1,0 1 0,-1-1-9,1 1 2,-1 1 1,1 0-1,0-1 0,-1 1 0,0 0 1,1 1-1,-1-1 0,0 0 0,0 1 0,0-1 1,0 1-1,-1 0 0,1 0 0,0 0 1,0 1-1,-1-1 0,1 1 0,0-1 1,-1 1-1,1 0 0,0 1 0,-1-1 1,1 1-1,0-1 0,0 1 0,-1 0 1,1 0-1,0 0 0,0 0 0,-1 2-2,-82 61-80,76-47-410,8-3-615</inkml:trace>
  <inkml:trace contextRef="#ctx0" brushRef="#br0" timeOffset="94036.491">19820 2874 19084,'-6'-13'3633,"-34"36"-2692,25-7-807,1 1-1,1 1 0,0 0 0,2 1 1,0 0-1,1 1 0,1 0 0,0 0 1,2 1-1,0 0 0,2 0 0,0 1 1,0 8-134,4-27 9,0 0 0,1 0 0,-1 1 0,0-1 0,1 0 0,0 1 0,0-1 0,0 1 0,0-1 0,1 0 0,-1 1 0,1-1 0,0 0 0,0 1 0,0-1 0,0 0 0,1 0 0,-1 0 0,1 0 0,0 0 0,0 0 1,0-1-1,0 1 0,0-1 0,1 1 0,-1-1 0,1 0 0,-1 0 0,1 0 0,0 0 0,0 0 0,0-1 0,0 1 0,0-1 0,0 0 0,0 0 0,1 0 0,-1 0 0,0 0 0,2-1-9,7-4 124,0 0 0,0-1-1,-1 0 1,0-1 0,0-1 0,0 1-1,-1-2 1,0 0 0,-1 0-1,1 0 1,-2-1 0,1-1 0,-1 1-1,0-1 1,-1-1 0,-1 0 0,1 0-1,2-8-123,9-77 916,-18 93-909,0 0 0,0 1-1,-1-1 1,1 0 0,-1 1-1,1-1 1,-1 0 0,0 1-1,0-1 1,0 1 0,0 0-1,-1-1 1,1 1 0,-1 0-1,1 0 1,-1 0 0,0 0-1,0 0 1,1 0 0,-2 0-1,1 1 1,0-1 0,0 1-1,0-1 1,-1 1 0,1 0 0,-1 0-1,1 0 1,-1 0 0,1 0-1,-1 1 1,0-1 0,1 1-1,-1 0 1,-1-1-7,0 2-73,-1 0 0,1 0 0,0 0 0,-1 0 0,1 0 0,0 1 0,0 0 0,0 0 0,0 0 0,1 0 0,-1 1 0,0-1 0,1 1 0,0 0 0,-1 0 0,1 0 0,1 1 0,-1-1 0,0 1 0,1-1 0,0 1 0,-1 0 0,2 0 0,-1 0 0,0 0 0,1 1 0,0-1 0,0 0 0,-1 4 73,2-7-124,0 0-1,-1 0 1,1 0-1,0 0 1,0 0-1,0 0 1,0 0-1,0 0 0,0 0 1,0 0-1,0 0 1,0 0-1,0 0 1,1 0-1,-1 0 0,0 0 1,1 0-1,-1-1 1,1 1-1,-1 0 1,1 0-1,-1 0 1,1 0-1,-1-1 0,1 1 1,0 0-1,0 0 1,-1-1-1,1 1 1,0-1-1,0 1 0,0-1 1,0 1-1,0-1 1,0 1 124,18 3-6930</inkml:trace>
  <inkml:trace contextRef="#ctx0" brushRef="#br0" timeOffset="94252.595">20361 2826 16756,'16'2'2384,"-3"5"241,-8 13-1457,-5 8-136,-8 5-120,-6 3-248,-1 0-271,1 0-113,2-2-184,2-3-32,2-3-32,-3-6 16,6-9 8,5-13-176,0 0-849,-16-13-399</inkml:trace>
  <inkml:trace contextRef="#ctx0" brushRef="#br0" timeOffset="94591.954">20224 2624 21349,'-15'7'305,"0"2"1,1-1-1,0 2 1,1 0 0,0 1-1,0 0 1,1 1-1,1 0 1,0 1-1,1 0 1,0 1 0,1 0-1,0 0 1,-3 11-306,10-24 7,1 1-1,0-1 1,-1 1 0,1 0-1,0-1 1,0 1 0,0 0-1,1 0 1,-1 0 0,0 0-1,1 0 1,-1 0 0,1 0 0,0 0-1,-1 0 1,1 0 0,0 0-1,0 0 1,0 0 0,1 0-1,-1 0 1,0 0 0,1 0-1,-1 0 1,1-1 0,0 1 0,0 0-1,0 0 1,-1 0 0,2-1-1,-1 1 1,0 0 0,0-1-1,1 1 1,-1-1 0,0 1-1,1-1 1,0 0 0,-1 1 0,1-1-1,0 0 1,-1 0 0,1 0-1,0-1 1,0 1 0,0 0-1,0-1 1,0 1 0,0-1-1,0 0 1,0 1 0,0-1 0,1 0-7,8-3 35,0-1 0,0 0 0,0 0 1,-1-1-1,0 0 0,0-1 0,0 0 1,-1-1-1,0 0 0,0 0 0,0-1 1,-1 0-1,0 0 0,-1-1 1,0 0-1,0-1 0,-1 1 0,0-2-35,-3 8 46,-1 0 0,0-1 0,1 1 0,-1 0-1,0-1 1,-1 0 0,1 1 0,-1-1-1,0 0 1,1 0 0,-2 0 0,1 0 0,0 0-1,-1 0 1,0 0 0,0 0 0,0 0 0,0 0-1,-1 0 1,1 1 0,-1-1 0,0 0-1,0 0 1,-1 0 0,1 0 0,-1 1 0,0-1-1,0 1 1,0-1 0,0 1 0,0 0 0,-1 0-1,-2-3-45,3 5 2,0 1-1,-1-1 1,1 1-1,0-1 1,0 1-1,-1 0 1,1-1-1,0 1 1,-1 1-1,1-1 0,0 0 1,-1 0-1,1 1 1,0-1-1,0 1 1,0 0-1,-1 0 1,1 0-1,0 0 1,0 0-1,0 0 1,0 0-1,1 1 1,-1-1-1,0 1 1,0-1-1,1 1 0,-1 0 1,1 0-1,0-1 1,-2 3-2,-36 64-27,19 8-135,19-74 37,0 1 1,1-1 0,0 0-1,0 1 1,0-1-1,0 1 1,0-1 0,0 1-1,1-1 1,-1 1-1,1-1 1,-1 0 0,1 1-1,0-1 1,0 0-1,0 0 1,0 0 0,0 1-1,1-1 1,-1 0-1,1-1 1,-1 1 0,1 0-1,0 0 1,0-1-1,0 1 1,0-1 0,0 1-1,0-1 1,0 0 124,20 6-1239</inkml:trace>
  <inkml:trace contextRef="#ctx0" brushRef="#br0" timeOffset="94902.034">20626 3019 11498,'-26'37'5167,"17"-25"-4343,0-1-1,1 2 0,0-1 1,1 1-1,0 0 0,1 1 0,1-1 1,0 1-1,1 0 0,0 1 0,1 1-823,3-16 8,0 1 0,0-1 0,0 1 0,0-1-1,0 1 1,0-1 0,0 1 0,0 0-1,0-1 1,0 1 0,0-1 0,0 1-1,0-1 1,0 1 0,1-1 0,-1 1-1,0-1 1,0 1 0,1-1 0,-1 0-1,0 1 1,1-1 0,-1 1 0,0-1-1,1 0 1,-1 1 0,1-1 0,-1 0-1,1 1 1,-1-1 0,0 0 0,1 0-1,-1 1 1,1-1 0,-1 0 0,1 0-1,0 0 1,-1 0 0,1 0 0,-1 0-1,1 0 1,-1 0 0,1 0 0,-1 0-1,1 0 1,-1 0 0,1 0 0,-1 0-1,1 0 1,-1 0 0,1-1 0,-1 1-1,1 0 1,-1 0 0,1-1 0,-1 1-1,1 0 1,-1-1 0,0 1 0,1 0-1,-1-1-7,31-21 182,-21 14-43,0-1-1,0-1 1,-1 0-1,0 0 1,-1-1-1,0 0 1,-1 0-1,0-1 1,-1 0-1,0 0 1,-1 0-1,2-8-138,-7 19 12,0-1 1,0 1-1,0 0 0,0-1 1,0 1-1,0-1 0,0 1 1,0-1-1,0 1 0,-1-1 1,1 1-1,0-1 0,-1 1 1,0 0-1,1-1 0,-1 1 1,0 0-1,1 0 0,-1-1 1,0 1-1,0 0 0,0 0 1,0 0-1,0 0 0,0 0 1,-1 0-1,1 0 0,0 0 1,0 1-1,-1-1 0,1 0 1,0 1-1,-1-1 0,1 1 1,-1 0-1,1-1 0,-1 1 1,1 0-1,-1 0 0,1 0 1,-1 0-1,1 0 0,-1 0-12,-62 13 33,62-11-84,-1-1 0,1 1-1,0 0 1,0 0 0,0 1 0,0-1 0,1 0 0,-1 1 0,0-1-1,1 1 1,0-1 0,-1 1 0,1 0 0,0-1 0,1 1 0,-1 0-1,0 0 1,1 0 0,0 0 0,-1-1 0,1 1 0,0 0 0,0 0-1,1 0 1,-1 0 0,1 0 0,-1 0 0,1-1 0,0 2 51,11 6-1713</inkml:trace>
  <inkml:trace contextRef="#ctx0" brushRef="#br0" timeOffset="153733.875">19679 4174 16780,'-57'-38'8775,"51"36"-8649,-1 0 1,0 0-1,1 1 0,-1 0 0,0 0 1,0 1-1,1-1 0,-1 2 0,0-1 1,0 1-1,0 0 0,1 0 0,-6 2-126,-3 2 31,0 0 0,0 1-1,1 0 1,-1 1-1,2 1 1,-1 0 0,1 1-1,0 0 1,1 1-1,0 1 1,1 0 0,0 0-1,0 1 1,1 1-1,1-1 1,0 2 0,1-1-1,0 3-30,6-14 0,1 0 0,-1 0-1,1 0 1,-1 0-1,1 1 1,0-1 0,0 0-1,0 1 1,0-1 0,1 1-1,-1-1 1,1 1-1,-1-1 1,1 1 0,0 0-1,0-1 1,0 1 0,0-1-1,1 1 1,-1 0 0,1-1-1,-1 1 1,1-1-1,0 1 1,0-1 0,0 0-1,0 1 1,1-1 0,-1 0-1,1 0 1,-1 0 0,1 0-1,0 0 1,-1 0-1,1 0 1,0-1 0,0 1-1,1-1 1,-1 1 0,0-1-1,0 0 1,1 0-1,-1 0 1,1 0 0,-1 0-1,1 0 1,-1-1 0,1 1-1,-1-1 1,1 0 0,1 0 0,11-4 13,1-2 1,-1 0-1,0-1 1,-1 0-1,0-1 1,0-1-1,0 0 1,-1-1-1,-1 0 1,0-1-1,0-1 1,-1 0-1,0 0 1,6-10-14,-12 16 15,0 0 1,0 0 0,0 0-1,-1 0 1,0-1-1,0 0 1,0 1-1,-1-2 1,0 1-1,0 0 1,-1 0-1,0-1 1,0 0-1,-1 1 1,0-1-1,-1 0 1,1-5-16,-1 12 2,0 0 0,0 0 0,-1 1 0,1-1 0,0 0 0,0 0 0,-1 0 0,1 0-1,-1 0 1,1 0 0,-1 0 0,1 0 0,-1 1 0,1-1 0,-1 0 0,0 0 0,1 1 0,-1-1 0,0 0 0,1 1 0,-1-1 0,0 1 0,0-1 0,0 1-1,0-1 1,0 1 0,0 0 0,0-1 0,1 1 0,-1 0 0,0 0 0,0-1 0,0 1 0,0 0 0,0 0 0,0 0 0,0 1 0,0-1 0,0 0 0,0 0-1,0 0 1,0 1 0,0-1 0,0 0 0,0 1 0,0-1 0,0 1 0,1-1 0,-1 1 0,0-1 0,0 1 0,1 0 0,-1-1 0,0 2-2,-37 39-914,22-8-527,7 0-446</inkml:trace>
  <inkml:trace contextRef="#ctx0" brushRef="#br0" timeOffset="153995.775">19875 4234 20468,'-1'43'1049,"-8"8"-49,-5 6-184,-7 8-248,0-1-168,8-13-224,10-11-56,10-17-328,9-11-400</inkml:trace>
  <inkml:trace contextRef="#ctx0" brushRef="#br0" timeOffset="155520.495">20374 3993 8522,'-14'-23'10157,"-10"25"-6934,-27 32-3632,46-30 845,-13 11-144,0 0 0,2 0 1,0 2-1,1 0 0,0 1 0,-7 12-292,23-30 24,0-1 0,-1 1-1,1 0 1,0-1 0,-1 1-1,1 0 1,0 0 0,-1 0-1,1 0 1,0 0 0,-1 0-1,1 0 1,0 0 0,-1 0-1,1 0 1,0 0 0,-1 0-1,1 0 1,0 0-1,-1 1 1,1-1 0,0 0-1,-1 1 1,1-1 0,-1 0-1,1 1 1,-1-1 0,1 1-1,0-1 1,-1 0 0,0 1-1,1 0 1,-1-1 0,1 1-1,-1-1 1,0 1 0,1-1-1,-1 1 1,0 0 0,1-1-1,-1 1 1,0 0 0,0-1-1,0 1 1,0 0-1,0-1 1,0 1 0,0 0-1,0-1 1,0 1 0,0 0-1,0-1 1,0 1-24,12-10 64,-1-1-1,1 0 1,-2-1 0,0 0-1,0 0 1,-1-1 0,0-1-1,-1 1 1,6-14-64,34-48 83,-44 75-107,32 126 23,-35-123 1,0 1 0,0-1 0,0 1 0,1-1-1,-1 0 1,1 0 0,0 1 0,1-1 0,-1-1 0,0 1 0,1 0 0,0 0 0,0-1 0,0 0 0,1 0 0,-1 0 0,1 0 0,-1 0 0,1-1 0,0 1 0,0-1-1,4 2 1,29 7 32,-35-11-16,-3 8 8,1 1 84,-1 0-1,-1-1 1,0 1-1,0-1 1,0 1-1,-1-1 0,0 0 1,-1 0-1,0 0 1,0 0-1,-1-1 0,0 0 1,0 1-1,0-2 1,-1 1-1,0-1 0,-1 0 1,1 0-1,-1-1 1,0 0-1,0 0 1,-1 0-1,0-1 0,-5 2-107,6-6 54,-1-2-1,1 1 1,0-1 0,1 0-1,-1 0 1,0-1-1,0 1 1,1-2-1,0 1 1,0-1-1,0 0 1,0 0-1,0-1 1,1 1 0,0-1-1,0 0 1,0-1-1,0 1 1,1-1-1,-3-5-53,6 9-273,1 2-550,0 0-1,0 0 2096</inkml:trace>
  <inkml:trace contextRef="#ctx0" brushRef="#br0" timeOffset="155959.05">21181 4008 22677,'-11'10'1088,"-5"3"744,4 7-1239,-5 2 15,5 0-184,7-4-128,2-3-192,1-3-16,10-7-40,3-5-24,6-5 16,5-6-520</inkml:trace>
  <inkml:trace contextRef="#ctx0" brushRef="#br0" timeOffset="157371.584">21611 3967 21333,'11'-77'3159,"-12"77"-3120,0-1 0,1 1 1,-1-1-1,0 1 0,1 0 0,-1-1 0,0 1 1,1 0-1,-1-1 0,0 1 0,0 0 1,1 0-1,-1 0 0,0-1 0,0 1 0,0 0 1,1 0-1,-1 0 0,0 1 0,0-1 1,0 0-1,1 0 0,-1 0 0,0 0 0,0 1 1,1-1-1,-1 0 0,0 1 0,1-1 1,-1 1-1,0-1 0,1 1 0,-1-1 0,1 1 1,-1-1-1,0 1 0,1-1 0,0 1 1,-1 0-1,1-1 0,-1 1 0,1 0 0,0-1 1,-1 1-40,-5 6 17,1 0 0,0 0 0,0 1 0,0 0 0,1-1 0,0 1 0,0 1 0,1-1 0,1 0 0,-1 1 0,1 0 0,0-1 0,1 1 0,0 0 0,1 0 1,-1 0-1,2 0 0,-1 0 0,3 8-17,-2-14 4,1 1 1,0-1 0,0 0 0,1 0 0,-1-1-1,1 1 1,-1 0 0,1-1 0,0 1 0,0-1-1,0 0 1,0 0 0,0 0 0,0-1 0,1 1 0,-1-1-1,0 1 1,1-1 0,-1 0 0,1 0 0,0-1-1,-1 1 1,1-1 0,0 0 0,-1 0 0,1 0-1,0 0 1,-1-1 0,1 1 0,0-1-5,-1 0 0,0 0 0,1 0 1,-1 1-1,0 0 1,0-1-1,1 1 0,-1 0 1,0 1-1,1-1 0,-1 1 1,0-1-1,0 1 1,0 0-1,0 0 0,1 0 1,-1 1-1,-1-1 0,1 1 1,0 0-1,0-1 1,-1 1-1,1 0 0,-1 1 1,1-1-1,-1 0 0,0 1 1,0-1-1,0 1 0,0 0 1,0 0-1,-1 0 1,1-1-1,-1 1 0,0 1 1,0-1-1,1 3 0,-3 6 2,-1 0-1,0 0 0,0-1 1,-1 1-1,-1 0 1,0-1-1,0 0 1,-1 0-1,-1 0 1,0-1-1,0 1 1,-1-1-1,0-1 1,-1 1-1,0-1 1,0-1-1,-1 1 0,0-2 1,-1 1-1,-9 5-1,17-11 27,0 0 0,-1 0 0,1 0-1,-1 0 1,0 0 0,0 0 0,0-1-1,0 1 1,0-1 0,0 0 0,0 0-1,0 0 1,0 0 0,-1-1 0,1 1-1,0-1 1,0 0 0,-1 0 0,1 0-1,0 0 1,0-1 0,-1 1 0,1-1-1,0 0 1,0 0 0,0 0 0,0 0-1,0-1 1,0 1 0,0-1 0,0 1-1,0-1 1,1 0 0,-1 0-27,0-8 23,0 1 0,0-1 0,1 1 0,1-1-1,-1 1 1,2-1 0,-1 0 0,1 0 0,1 0 0,0 1 0,0-1 0,1 0 0,0 1 0,0-1-1,1 1 1,1 0 0,0 0 0,0 0 0,0 0 0,1 1 0,1 0 0,-1 0 0,5-5-23,6-10 0,1 0 0,0 1 0,2 1 0,1 1 1,0 0-1,1 2 0,1 0 0,3 0 0,-24 18 2,1-1-1,0 0 1,0 0-1,-1 0 1,1-1 0,0 1-1,-1 0 1,1-1 0,-1 1-1,0 0 1,1-1-1,-1 0 1,0 1 0,0-1-1,0 0 1,0 0 0,0 1-1,-1-1 1,1 0-1,0 0 1,-1 0 0,0 0-1,1 0 1,-1 0-1,0 0 1,0 0 0,0 0-1,0 0 1,0 0 0,-1 0-1,1 0 1,0 0-1,-1 0 1,0 0 0,1 0-1,-1 0 1,0 1 0,0-1-1,0 0 1,0 0-1,0 1 1,-1-1-2,-64-64 39,64 64-522,2 2-560,0 0-251</inkml:trace>
  <inkml:trace contextRef="#ctx0" brushRef="#br0" timeOffset="157684.946">21929 4105 11715,'-20'63'11527,"21"-64"-11482,-1 1 0,0-1-1,0 1 1,0 0-1,0-1 1,0 1 0,0-1-1,1 1 1,-1 0-1,0-1 1,0 1 0,1-1-1,-1 1 1,0 0 0,1-1-1,-1 1 1,0 0-1,1 0 1,-1-1 0,0 1-1,1 0 1,-1 0 0,1-1-1,-1 1 1,0 0-1,1 0 1,-1 0 0,1 0-1,-1 0 1,1 0 0,-1 0-1,1 0 1,-1 0-1,0 0 1,1 0 0,-1 0-1,1 0 1,-1 0-1,1 0 1,-1 0 0,0 0-1,1 1 1,-1-1 0,1 0-1,-1 0 1,0 0-1,1 1 1,-1-1 0,1 0-1,-1 1 1,0-1 0,0 0-1,1 1 1,-1-1-1,0 0 1,1 1 0,-1-1-1,0 0 1,0 1-1,0-1 1,0 1 0,1-1-1,-1 1 1,0-1 0,0 0-1,0 1 1,0-1-1,0 1 1,0-1 0,0 1-45,29-29 220,-1-1 0,-1-1 0,-2-1 1,-1-1-1,-1-1 0,13-29-220,36-65 240,-69 123-156,-3 8-18,-32 165-41,27-146-26,0-6 6,0 1 0,2-1 0,0 1 0,1-1 0,1 1 0,1 0 0,0 0 0,3 11-5,-3-28-33,0 1 1,0-1 0,0 0 0,1 1-1,-1-1 1,1 1 0,-1-1 0,1 0-1,-1 1 1,1-1 0,0 0-1,0 0 1,0 0 0,0 0 0,0 1-1,0-1 1,0 0 0,0-1 0,0 1-1,0 0 1,0 0 0,0 0-1,1-1 1,-1 1 0,0 0 0,1-1-1,-1 1 1,1-1 0,-1 0 0,0 0-1,1 1 1,-1-1 0,1 0 0,-1 0-1,1 0 1,-1 0 0,0 0-1,1-1 1,-1 1 0,1 0 0,-1-1-1,0 1 1,1-1 0,-1 1 0,0-1-1,2 0 33,23-15-1579</inkml:trace>
  <inkml:trace contextRef="#ctx0" brushRef="#br0" timeOffset="157965.663">22450 3878 14987,'-93'231'8045,"91"-228"-7998,1-1 0,0 1 1,0 0-1,0-1 1,0 1-1,0 0 0,0 0 1,1 0-1,-1 0 0,1 0 1,0 0-1,0 0 1,0 0-1,0-1 0,1 1 1,-1 0-1,1 0 1,0 0-1,0 0 0,0 0 1,0-1-1,0 1 1,0 0-1,1-1 0,-1 1 1,1-1-1,0 0 0,0 1 1,0-1-1,0 0 1,0 0-1,0 0 0,0 0 1,1-1-1,-1 1 1,1-1-1,0 1 0,-1-1 1,1 0-1,0 0 1,-1 0-1,1 0 0,2 0-47,8-2 33,1 0 0,-1-1 0,0-1-1,1 0 1,-1 0 0,0-1 0,-1-1-1,1 0 1,-1-1 0,0 0 0,0-1-1,-1 0 1,0-1 0,0-1 0,-1 1-1,3-5-32,-3 5 113,0-1 0,-1 0 0,0-1-1,-1 0 1,0 0 0,-1 0 0,0-1-1,0-1 1,-1 1-113,-4 7 23,-1 0 0,1 0 0,0 0 0,-1 0-1,0 0 1,0 0 0,0 0 0,-1 0 0,0-1 0,1 1 0,-1 0 0,-1 0-1,1-1 1,-1 1 0,1 0 0,-1 0 0,0 0 0,-1 0 0,1 0 0,-1 0-1,0 0 1,0 0 0,0 0 0,0 1 0,0-1 0,-1 1 0,0 0 0,-2-2-24,3 3-62,0 0-1,0 0 0,0 0 0,0 1 0,0-1 0,0 1 0,-1-1 0,1 1 1,-1 0-1,1 0 0,-1 0 0,1 0 0,-1 1 0,0-1 0,1 1 0,-1-1 1,0 1-1,0 0 0,1 0 0,-1 0 0,0 1 0,1-1 0,-1 0 0,0 1 0,1 0 1,-1 0-1,1 0 0,-1 0 0,1 0 0,-1 0 0,1 1 0,0-1 0,-1 1 1,1-1-1,0 1 0,0 0 0,0 0 0,1 0 0,-1 0 0,-1 2 64,-12 22-1504</inkml:trace>
  <inkml:trace contextRef="#ctx0" brushRef="#br0" timeOffset="377827.104">19114 3704 19668,'0'0'1272,"0"0"-263,3-1-353,14-1-502,-1 1 0,0 0 1,1 2-1,-1-1 0,0 2 1,1 0-1,15 5-154,16 1 55,18-3 2,-1-2 0,1-3 0,0-2 0,-1-4 0,1-3 0,-2-2-1,50-16-56,-108 25 20,55-16 124,1 2 0,0 2 0,1 3 0,0 4 0,0 1 0,1 4 0,0 2 0,-1 4-1,19 4-143,-41 1 12,1-2 0,-1-1 0,1-2-1,1-2 1,26-3-12,56-15 19,-1-6 0,78-25-19,153-27 23,-185 45 658,-1-7-1,74-30-680,-66 21 956,111-12-956,-283 56 29,-1 0 0,0 1 0,1 0 0,-1 0 0,1 0 0,-1 0 1,0 1-1,1-1 0,-1 1 0,0 0 0,0 0 0,1 1 0,-1-1 0,0 1 0,0 0 0,-1 0 0,1 0 0,0 1 1,-1 0-1,1-1 0,-1 1-29,-1 0 4,0-1 0,1 0 0,-1-1 0,0 1 0,1 0-1,0-1 1,-1 1 0,1-1 0,0 0 0,-1 1 0,1-1 0,0-1 0,0 1 0,0 0 0,0-1 0,0 0 0,0 1 0,0-1 0,0 0 0,0 0 0,0-1 0,0 1 0,0-1 0,0 0 0,0 1-1,-1-1 1,3-1-4,-4 1-141,-1 1-383</inkml:trace>
  <inkml:trace contextRef="#ctx0" brushRef="#br0" timeOffset="175270.077">19551 5855 21749,'0'-3'106,"0"0"1,0 1-1,-1-1 0,1 0 1,-1 1-1,0-1 1,0 0-1,0 1 1,0-1-1,0 1 1,-1-1-1,1 1 1,-1 0-1,1 0 1,-1 0-1,0-1 0,0 1 1,0 1-1,0-1 1,0 0-1,0 1 1,-1-1-1,1 1 1,0-1-1,-1 1 1,1 0-1,-1 0 1,0 0-1,1 0 0,-1 1 1,0-1-1,1 1 1,-1 0-1,0 0 1,0 0-1,1 0 1,-1 0-1,0 0 1,0 1-1,1-1 1,-1 1-107,-5 2 17,0 1 1,0 0 0,0 1 0,0 0-1,1 0 1,0 1 0,0-1 0,0 2-1,1-1 1,0 1 0,0 0 0,1 0 0,-1 0-1,2 1 1,-1 0 0,1 0 0,0 0-1,1 0 1,0 1 0,0-1 0,1 1-1,0 0 1,0 0 0,1 0 0,0 0 0,1 0-1,0 0 1,1 0 0,-1 0 0,2 0-1,0 3-17,-2-10 4,1 0 0,-1 1 0,1-1 0,-1 0 0,1 1 0,0-1 0,0 0-1,0 0 1,0 1 0,0-1 0,1 0 0,-1 0 0,1-1 0,-1 1 0,1 0 0,0 0-1,-1-1 1,1 1 0,0-1 0,0 1 0,0-1 0,0 0 0,0 0 0,1 0 0,-1 0-1,0 0 1,1 0 0,-1-1 0,0 1 0,1-1 0,-1 0 0,0 0 0,1 0 0,-1 0-1,1 0 1,-1 0 0,1 0-4,86-39 186,-69 24-144,-1-1 0,0 0 0,-1-2 0,-1 0 0,-1-1 0,-1-1 0,0 0 1,-1-1-1,-2-1 0,0 0 0,-1-1 0,-1 0 0,-2 0 0,0-1 0,-1 0 0,1-16-42,-7 35 18,0-1 0,0 1 0,-1-1 0,1 0 0,-1 1-1,-1-1 1,1 0 0,-1 1 0,0-1 0,0 1 0,-1-1 0,0 1-1,0-1 1,0 1 0,0 0 0,-1 0 0,0 0 0,0 0-18,1 5-1,1-1 1,-1 1 0,1 0 0,-1 0 0,0 0-1,1 0 1,-1 1 0,1-1 0,-1 0-1,1 1 1,-1-1 0,1 1 0,-1-1 0,1 1-1,0 0 1,-1 0 0,1-1 0,0 1-1,0 0 1,-1 0 0,1 0 0,0 0-1,0 1 1,0-1 0,0 0 0,0 0 0,0 1-1,1-1 1,-1 0 0,0 1 0,1-1-1,-1 1 1,1-1 0,-1 1 0,1-1 0,0 1-1,0-1 1,0 1 0,-1-1 0,2 1-1,-1 0 1,0-1 0,0 2 0,0-1-1,-7 16-2,2 0-1,0 1 1,1-1-1,1 1 1,1 0-1,0 0 1,2 1 0,0-1-1,1 0 1,1 0-1,1 0 1,0 0-1,2-1 1,1 6 3,-4-20 5,1-1 1,-1 1-1,1 0 1,0 0-1,0-1 0,0 0 1,0 1-1,1-1 1,-1-1-1,1 1 0,0 0 1,-1-1-1,1 0 1,1 0-1,-1 0 0,0 0 1,0-1-1,1 1 1,-1-1-1,1 0 1,-1 0-1,1-1 0,-1 0 1,1 1-1,-1-2 1,1 1-1,-1 0 0,1-1 1,-1 0-1,1 0 1,0 0-6,11-3 21,0 0 0,-1-1 1,1-1-1,-1 0 1,-1-1-1,1 0 0,-1-2 1,3-1-22,-8 4 10,0 0 0,0-1 1,-1 0-1,1 0 0,-2-1 1,1 0-1,-1 0 0,0-1 1,-1 0-1,0 0 0,0-1 0,-1 1 1,0-1-1,-1 0 0,3-8-10,-7 15-10,-13 54-64,12-43 72,-2 2 1,0-1 1,1 1-1,0 0 0,0 1 0,1-1 0,1 0 0,0 0 1,0 1-1,1-1 0,0 0 0,1 0 0,0 0 0,1 0 0,0 0 1,0-1-1,1 1 0,0-1 0,3 4 1,-4-11 6,0 1 0,1-1 0,-1 0 0,0 0 0,1-1 0,-1 1-1,1-1 1,0 1 0,0-1 0,-1 0 0,1-1 0,0 1 0,0-1 0,0 0 0,0 0 0,0 0 0,0 0-1,0 0 1,-1-1 0,1 0 0,0 0 0,0 0 0,0 0 0,-1-1 0,1 1 0,-1-1 0,3-1-6,86-63 167,-82 59-160,-1-1 1,0 0-1,-1-1 1,0 0-1,0 0 1,-1 0-1,0-1 1,0 0-1,-1-1 1,-1 1 0,0-1-1,0 0 1,-1-1-1,-1 1 1,0-1-1,0 1 1,-1-1-1,0 0 1,-1 0-1,-1 0 1,0 0-1,0 0 1,-2 0-1,1 0 1,-3-6-8,4 17-1,0 1 0,0-1 1,0 0-1,0 0 0,0 1 0,0-1 1,-1 0-1,1 0 0,0 1 0,-1-1 1,1 0-1,0 1 0,-1-1 0,1 0 1,-1 1-1,1-1 0,-1 1 0,1-1 1,-1 0-1,1 1 0,-1 0 0,0-1 1,1 1-1,-1-1 0,0 1 0,1 0 1,-1-1-1,0 1 0,0 0 0,1 0 1,-1 0-1,0-1 0,0 1 0,1 0 1,-1 0-1,0 0 0,0 0 0,1 0 1,-1 0-1,0 1 0,0-1 0,1 0 0,-1 0 1,0 0-1,0 1 0,1-1 0,-1 0 1,0 1 0,-19 35-28,15-20 22,0 1 1,2-1 0,0 1-1,1 0 1,0 0-1,2 0 1,0 0 0,0 1-1,2-1 6,-2-12 3,1 0 0,0 0-1,0 0 1,0 0 0,1 0 0,-1 0-1,1-1 1,0 1 0,1 0 0,-1-1-1,1 0 1,0 1 0,0-1-1,0 0 1,1 0 0,-1-1 0,1 1-1,0-1 1,0 0 0,0 0 0,0 0-1,1-1 1,-1 1 0,1-1-1,0 0 1,0 0 0,-1-1 0,1 1-1,0-1 1,0 0 0,5 0-3,-6 0-20,-1 0 0,1-1 0,-1 1 0,0-1 0,1 0 0,-1 0-1,1 0 1,-1 0 0,1-1 0,-1 1 0,0-1 0,1 0 0,-1 0 0,0 0 0,0 0 0,0-1 0,1 1 0,-1-1 0,-1 0 0,1 0 0,0 0 0,0 0 0,-1-1 0,1 1 0,-1-1 0,0 1 0,0-1-1,0 0 1,0 0 0,0 0 0,0-1 20,0-26-1301</inkml:trace>
  <inkml:trace contextRef="#ctx0" brushRef="#br0" timeOffset="175548.573">20295 5396 24501,'-5'6'736,"4"3"73,1 1-369,4 2-440,5-2-624</inkml:trace>
  <inkml:trace contextRef="#ctx0" brushRef="#br0" timeOffset="176078.411">21436 5456 11026,'2'-6'1019,"0"0"0,0 0 0,-1-1 0,0 1 0,0 0-1,0 0 1,-1-1 0,0 1 0,0 0 0,-1-1 0,1 1 0,-2 0-1,1-1 1,-1 0-1019,-30-19 1705,21 25-1639,-1 0 1,1 1-1,0 1 0,0-1 0,0 2 1,0-1-1,0 2 0,0-1 0,0 2 1,1-1-1,-1 1 0,1 1 0,0 0 1,0 1-1,1-1 0,-1 2 1,2-1-1,-1 1 0,-5 6-66,-3 3-2,0 1-1,1 0 0,1 1 1,1 1-1,0 0 1,1 1-1,2 0 1,0 1-1,1 0 1,1 1-1,1 0 1,1 0-1,0 1 1,2 0-1,1 0 1,1 1-1,1-1 1,1 15 2,1-31 3,1 0 0,0-1 1,1 1-1,-1-1 0,1 1 0,1-1 1,-1 1-1,1-1 0,0 0 1,0 0-1,1-1 0,0 1 0,0-1 1,0 1-1,0-1 0,1 0 1,0-1-1,0 1 0,1-1 1,-1 0-1,1-1 0,0 1 0,-1-1 1,2 0-1,-1 0 0,0-1 1,1 0-1,-1 0 0,1 0 0,-1-1 1,1 0-1,0-1 0,-1 1 1,1-1-1,0 0 0,0-1 0,-1 0 1,1 0-1,0 0 0,-1-1 1,1 0-1,-1 0 0,0-1 0,1 1 1,-1-1-1,0-1 0,2-1-3,-5 4 5,0-1 0,0 1 0,0-1 0,-1 1 0,1-1 0,0 0 1,-1 0-1,1-1 0,-1 1 0,0 0 0,0-1 0,0 1 0,0-1 0,0 0 0,0 0 0,-1 1 0,0-1 0,1 0 0,-1 0 0,0-1 0,0 1 0,-1 0 0,1 0 0,-1 0 0,1-1 0,-1 1 0,0 0 0,0 0 0,0-1 0,-1 1 0,1 0 0,-1 0 0,0 0 0,0-1 0,0 1 0,0 0 0,-1 0 0,1 0 0,-1 1 0,1-1 0,-1 0 0,0 1 0,0-1 0,-1 1 0,1-1 0,-1 1-5,-5-4 2,-1 1 0,1 1 0,-1-1-1,0 1 1,0 1 0,-1 0 0,1 0 0,-1 1-1,1 0 1,-1 1 0,-1 0-2,9 1-33,5 2-14,6 1 40,1 0-1,0 0 0,0-1 1,0 0-1,1 0 1,-1-1-1,0-1 1,1 0-1,-1 0 1,1-1-1,-1 0 1,0-1-1,10-3 8,-1 3-6,124-10 18,-140 14-18,1 0 1,-1 0-1,0 1 0,-1 0 0,1-1 1,0 1-1,-1 0 0,0 1 1,1-1-1,-1 0 0,0 0 0,-1 1 1,1 0-1,-1-1 0,1 1 1,-1 0-1,0-1 0,-1 1 0,1 0 1,0 0-1,-1 0 0,0 0 0,0 0 1,0 0-1,-1-1 0,1 1 1,-1 0-1,0 0 0,0 0 0,0-1 1,-1 1-1,1 0 0,-1-1 1,0 1 5,-1 9 11,-11 99 25,27-103-966,-3-17-549</inkml:trace>
  <inkml:trace contextRef="#ctx0" brushRef="#br0" timeOffset="176482.283">21727 5758 21845,'0'3'146,"1"0"1,0 0 0,0 0-1,1 0 1,-1 0 0,1 0 0,-1 0-1,1 0 1,0-1 0,0 1-1,0 0 1,0-1 0,0 0-1,1 0 1,-1 0 0,1 0 0,0 0-1,-1 0 1,1 0 0,0-1-1,0 0 1,0 1 0,0-1-1,0 0 1,0 0 0,1-1 0,-1 1-1,0-1 1,0 1 0,0-1-1,1 0 1,-1-1 0,0 1-1,0 0 1,1-1 0,-1 0 0,0 1-1,0-2-146,11-1 30,-1 0 1,0-2-1,-1 1 0,1-2 0,-1 0 0,0 0 1,0-1-1,-1-1 0,1 0 0,-2 0 0,1-1 1,-1 0-1,-1-1 0,0 0 0,0-1 0,-1 0 1,0 0-1,-1-1 0,-1 1 0,2-5-30,-7 14 3,0 1-1,-1-1 1,1 0-1,-1 1 0,1-1 1,-1 0-1,0 1 1,1-1-1,-1 0 1,0 0-1,0 1 0,0-1 1,-1 0-1,1 1 1,0-1-1,-1 0 1,1 0-1,-1 1 0,1-1 1,-1 1-1,0-1 1,0 0-1,1 1 1,-1 0-1,0-1 0,0 1 1,-1-1-1,1 1 1,0 0-1,0 0 1,-1 0-1,1 0 0,-1 0 1,1 0-1,-1 0 1,1 0-1,-1 0 1,1 1-1,-1-1 0,0 1 1,1-1-1,-2 1-2,-1-1 6,-1 1-1,0-1 1,0 1-1,0 0 1,0 0-1,0 1 1,1-1-1,-1 1 1,0 0-1,0 1 0,1-1 1,-1 1-1,1 0 1,-1 0-1,0 1-5,-3 2-1,1 1-1,-1 1 1,2-1-1,-1 1 0,1 0 1,0 1-1,0-1 0,0 1 1,1 0-1,1 1 1,0-1-1,0 1 0,0 0 1,1 0-1,0 0 1,1 0-1,0 1 0,1-1 1,0 1-1,0-1 1,1 1-1,0-1 0,0 1 1,1-1-1,1 1 1,0-1-1,0 0 0,0 1 1,4 6 1,-3-12 5,-1 0 0,1 0 1,0-1-1,0 1 0,0-1 1,0 0-1,1 0 0,-1 0 0,1 0 1,0-1-1,0 1 0,0-1 1,0 0-1,0 0 0,0-1 1,0 1-1,1-1 0,-1 0 1,1 0-1,-1 0 0,1-1 1,-1 0-1,1 0 0,-1 0 0,1 0 1,-1 0-1,1-1 0,-1 0 1,1 0-1,-1 0 0,0-1 1,3-1-6,6-1-166,-1-1 0,0-1 0,0 0 0,-1-1 0,0 0 0,0 0 0,0-2 0,-1 1 0,0-1 0,6-9 166,39-63-3745,-30 34 1311</inkml:trace>
  <inkml:trace contextRef="#ctx0" brushRef="#br0" timeOffset="176806.814">22412 5152 18772,'0'0'1378,"0"0"153,0 0-260,0 0-149,-8 0 2421,-4 19-3442,0 0-1,2 1 1,0 0 0,2 1 0,0-1 0,1 2 0,1-1 0,1 1 0,1 0 0,1 0 0,1 0 0,1 16-101,1-36 1,-5 39 65,0-7-26,1-1-1,2 1 1,1 0 0,1 0-1,2 0 1,2 0 0,6 26-40,4-31-640,-10-51-687</inkml:trace>
  <inkml:trace contextRef="#ctx0" brushRef="#br0" timeOffset="173915.197">18286 5988 19812,'-8'9'504,"0"0"-1,-1-1 0,0 0 0,0-1 1,0 0-1,-1 0 0,0-1 1,-1 0-1,1-1 0,-1 0 0,0 0 1,0-1-1,-5 0-503,16-4 8,0 0 0,1-1 0,-1 1 0,0 0 0,0 0 0,0-1 0,1 1 0,-1 0 0,0-1 0,0 1 0,0 0 0,1-1 0,-1 1 0,0-1 0,0 1 1,0 0-1,0-1 0,0 1 0,0 0 0,0-1 0,0 1 0,0-1 0,0 1 0,0 0 0,0-1 0,0 1 0,0 0 0,0-1 0,-1 1 0,1 0 0,0-1 0,0 1 0,0 0 0,0-1 0,-1 1 0,1 0 0,0-1 0,0 1 0,-1 0 0,1 0 0,0-1 0,-1 1 0,1 0 1,0 0-1,-1-1 0,1 1 0,0 0 0,-1 0 0,1 0 0,0 0 0,-1 0 0,1 0 0,0 0 0,-1-1 0,1 1 0,-1 0 0,1 0 0,0 0 0,-1 1 0,1-1 0,0 0 0,-1 0 0,1 0 0,-1 0-8,27-21 99,-21 21-104,1 1-1,0-1 1,-1 1-1,1 0 0,0 1 1,-1-1-1,1 1 0,-1 0 1,0 1-1,0-1 1,0 1-1,0 0 0,0 0 1,-1 0-1,1 1 0,-1 0 1,0 0-1,0 0 1,0 0-1,0 1 0,-1-1 1,0 1-1,2 3 6,-2-3 24,-1 0 0,1 0 0,-1 0 0,0 0 0,0 1 0,-1-1 0,0 0 0,0 1 0,0-1 0,0 1 0,-1-1 0,0 1 0,0-1 0,0 1 0,-1-1 0,0 1 0,0-1 0,-1 0 0,1 1 0,-1-1-1,0 0 1,0 0 0,-1 0 0,0 0 0,1 0 0,-2-1 0,1 1 0,0-1 0,-1 0 0,0 0 0,0 0 0,0-1 0,-1 1 0,1-1 0,-1 0 0,1 0 0,-1-1 0,0 1 0,0-1 0,-1 0 0,-2 1-24,4-3-19,1 0 0,0 0 0,0 0 0,0 0 0,0-1 0,0 1 0,0-1 0,0 0 0,0 0 0,0 0 1,0 0-1,0-1 0,0 1 0,0-1 0,1 1 0,-1-1 0,1 0 0,-1 0 0,1 0 0,0 0 0,0-1 0,0 1 0,0-1 0,0 1 0,0-1 0,1 0 0,-1 1 0,1-1 0,-1-3 19,-6-19 1566</inkml:trace>
  <inkml:trace contextRef="#ctx0" brushRef="#br0" timeOffset="174319.418">18591 5532 23909,'-13'56'1045,"-1"2"-499,1 0 0,4 0 0,2 1 0,2 0 1,3 19-547,5-57 68,0-1 0,1 0 0,1-1 1,1 1-1,1-1 0,1 0 0,0 0 1,1-1-1,1 0 0,1-1 0,8 10-68,-17-24-38,-13-18-652,-3-2-210,-1 1-1,-1 0 1,0 0-1,-1 2 1,0 0-1,-2 1 1,-5-2 900,-82-47 145,95 56 332,9 4 719,78-10 1933,73-18-2648,-95 19-603</inkml:trace>
  <inkml:trace contextRef="#ctx0" brushRef="#br0" timeOffset="239900.149">20036 6578 19028,'0'-14'2441,"0"14"455,0 0-1375,4 23-745,3 11-272,-2 17-464,-1 7-8,-2 6-8,2-2 8,0-7 0,2-9-8,4-16 8,0-11 16,-1-19-144,2-10-256,-2-22-913,3-11-327,-6-15-1224</inkml:trace>
  <inkml:trace contextRef="#ctx0" brushRef="#br0" timeOffset="240158.247">20046 6542 17452,'9'9'2016,"1"-2"329,7 0-753,2-5-120,6-2-207,6-8-65,1-2-344,3-4-392,1-1-176,-6-1-208,-2 6-56,-6 6 40,-7 4-72,-9 13-928,-4 7-1056</inkml:trace>
  <inkml:trace contextRef="#ctx0" brushRef="#br0" timeOffset="240407.594">20092 6906 21493,'6'3'1376,"8"-6"864,8-5-559,13-11-385,5-4-400,1 1-496,-1 2-160,-6 7-216,-7 6 0,-7 7-48,-5 1-360,-15 12 1528</inkml:trace>
  <inkml:trace contextRef="#ctx0" brushRef="#br0" timeOffset="240700.962">20134 7070 19012,'44'52'6090,"-40"-50"-6050,0-1 1,1 1 0,-1 0-1,0-1 1,1 0-1,-1 0 1,0-1-1,1 1 1,-1-1-1,1 0 1,-1 0 0,1 0-1,-1 0 1,1-1-1,-1 0 1,0 0-1,1 0 1,-1-1-1,0 1 1,0-1 0,3-2-41,9-5-45,0-1 0,-1-1 1,-1 0-1,0-1 1,0-1-1,-1 0 0,-1-1 1,0 0-1,-1 0 1,8-15 44,4-2-136,-1 10 139,-11 41 75,-12 7-15,0-21-30,0 0 0,0 0 1,1 0-1,-1 0 0,1 1 0,1-1 0,-1 0 0,1 0 0,0 0 0,1 0 0,-1 0 0,1 0 0,0 0 0,1 0 0,-1 0 0,1-1 0,1 0 0,-1 1 0,4 3-33,-3-8 54,1-1-1,-1 0 0,0 0 1,1 0-1,-1 0 1,0-1-1,1 0 0,-1 0 1,0 0-1,0 0 0,0-1 1,0 1-1,0-1 1,0 0-1,0 0 0,0-1 1,-1 1-1,1-1 0,-1 0 1,0 0-1,0 0 1,0 0-1,0 0 0,0-1 1,-1 1-1,2-4-53,-2 5 27,104-128 696,-106 129-723,0 0 0,1 1 0,-1-1-1,0 0 1,1 1 0,-1-1 0,1 0 0,-1 1 0,1-1-1,-1 1 1,1-1 0,0 1 0,-1-1 0,1 1 0,-1 0-1,1-1 1,0 1 0,0 0 0,-1-1 0,1 1 0,0 0-1,-1 0 1,1 0 0,0-1 0,0 1 0,0 0 0,-1 0-1,1 0 1,0 0 0,0 1 0,-1-1 0,1 0 0,0 0-1,0 0 1,-1 0 0,1 1 0,0-1 0,-1 0 0,1 1-1,0-1 1,-1 1 0,1-1 0,0 1 0,-1-1 0,1 1-1,-1-1 1,1 1 0,-1-1 0,1 1 0,-1 0 0,1-1-1,-1 1 1,0 0 0,1-1 0,-1 1 0,0 0 0,0 0-1,0-1 1,1 1 0,-1 0 0,7 51-22,-7-46 26,1 12-3,-2-13 0,0 0 0,1 0 0,0 0-1,0 0 1,0 0 0,1 0 0,0 0-1,0 0 1,0 0 0,0 0 0,1-1 0,0 1-1,0 0 1,0-1 0,0 1 0,1-1-1,0 0 1,0 0 0,3 3-1,-1-7 5,0 0-1,0-1 1,0 0-1,0 0 1,0-1 0,0 1-1,-1-1 1,1 0-1,0 0 1,-1-1 0,0 0-1,1 1 1,-1-1-1,0 0 1,-1-1-1,1 1 1,0-1 0,-1 0-1,0 0 1,0 0-1,0 0 1,0 0 0,-1-1-1,0 1 1,0-1-5,37-78-776,-29 41-707</inkml:trace>
  <inkml:trace contextRef="#ctx0" brushRef="#br0" timeOffset="240873.862">20756 6639 22469,'0'0'1608,"0"0"761,0 0-873,2-2-864,-1 1-336,0 0-176,1-1-272</inkml:trace>
  <inkml:trace contextRef="#ctx0" brushRef="#br0" timeOffset="241341.768">21021 6571 11554,'8'-46'14135,"-7"44"-12586,1 41-1257,-2 0 0,-1 0 0,-2 0 0,-1 0 0,-3 4-292,-7 69 39,12-92-33,0-12-3,1-1 0,0 1 1,1 0-1,0 0 0,0 0 0,0-1 0,1 1 0,0 0 1,1 0-1,0-1 0,0 1 0,0-1 0,1 1 0,2 2-3,-3-8-32,0-1-1,0 1 1,1-1-1,-1 0 1,1 0-1,-1 0 1,1 0-1,-1-1 1,1 1-1,-1 0 1,1-1-1,-1 0 0,1 0 1,0 0-1,-1 0 1,1 0-1,0 0 1,-1-1-1,1 1 1,-1-1-1,1 0 1,-1 0-1,1 0 1,-1 0-1,1 0 0,-1 0 1,0 0-1,0-1 1,0 0-1,0 1 1,0-1-1,0 0 1,0 0-1,0 0 1,-1 0-1,1 0 1,-1 0-1,1 0 0,-1-1 1,0 1-1,0-1 1,0 1-1,0-1 1,0 1-1,-1-1 33,27-40-141</inkml:trace>
  <inkml:trace contextRef="#ctx0" brushRef="#br0" timeOffset="242269.808">21310 6773 13979,'-9'25'4924,"-14"62"2376,23-86-7286,0-1 0,0 1-1,0-1 1,0 0 0,0 1 0,0-1 0,0 1 0,0-1 0,0 0-1,0 1 1,0-1 0,0 1 0,1-1 0,-1 0 0,0 1 0,0-1-1,0 0 1,0 1 0,1-1 0,-1 0 0,0 1 0,0-1-1,1 0 1,-1 1 0,0-1 0,1 0 0,-1 0 0,0 1 0,0-1-1,1 0 1,-1 0 0,1 0 0,-1 0 0,0 1 0,1-1 0,-1 0-1,0 0 1,1 0 0,-1 0 0,1 0 0,-1 0 0,0 0-1,1 0 1,-1 0 0,1 0 0,-1 0 0,0 0 0,1 0 0,-1-1-1,1 1 1,-1 0 0,0 0 0,1 0 0,-1 0 0,0-1-1,1 1 1,-1 0 0,0 0 0,1-1 0,-1 1 0,0 0 0,0-1-1,1 1 1,-1 0 0,0-1 0,0 1 0,0 0 0,1-1-14,19-19 98,4-11 8,-23 29-93,11 22-65,23 120 26,-35-139 27,0 0 0,0 0 0,1 0 0,-1 0 0,1 0 0,-1 0 0,1 0 0,-1 0 0,1 0 0,-1 0 0,1 0 0,0 0 0,0-1 0,-1 1 0,1 0-1,0-1 1,0 1 0,0 0 0,0-1 0,0 1 0,0-1 0,0 1 0,0-1 0,0 0 0,0 1 0,0-1 0,0 0 0,0 0 0,0 0 0,0 0-1,0 0 1,0 0 0,0 0 0,0 0 0,0 0 0,0 0 0,0 0 0,0-1 0,0 1 0,0-1 0,0 1 0,0 0 0,0-1 0,0 0 0,0 1 0,0-1-1,0 0 1,0 1 0,-1-1 0,1 0 0,0 0 0,0 0-1,25-51 381,-23 24-132,-5 42-197,32 266-61,-26-239 14,-2 105 46,-2-145-42,0 1 0,-1-1-1,1 0 1,0 0 0,-1 1 0,1-1-1,-1 0 1,1 0 0,-1 1 0,0-1 0,1 0-1,-1 0 1,0 0 0,0 0 0,0 0 0,0 0-1,0 0 1,0-1 0,0 1 0,0 0-1,0 0 1,0-1 0,0 1 0,0-1 0,0 1-1,-1-1 1,1 1 0,0-1 0,-1 0 0,1 1-1,0-1 1,0 0 0,-1 0 0,1 0-1,0 0 1,-1 0 0,1 0 0,0-1 0,-1 1-1,1 0 1,0-1 0,0 1 0,0-1 0,-1 1-1,1-1 1,-1 0-9,-49-36 480,46 31-471,0 0-1,0 0 0,1 0 1,0 0-1,0-1 0,1 0 1,-1 0-1,1 0 1,1 0-1,0 0 0,0 0 1,0-1-1,1 1 0,0-1 1,0 1-1,1-1 1,0 1-1,0-1 0,1 1 1,0-1-1,0 1 0,1-1 1,0 1-1,0 0 1,1 0-1,0 0 0,0 0 1,0 0-1,1 1 0,0-1 1,1 1-1,0 0-8,217-239-53,-217 240 55,4-6 6,1 0-1,-1-1 1,-1 1 0,0-2 0,-1 1 0,0-1 0,-1 0-1,0 0 1,-1-1 0,2-11-8,-7 24 1,1 0 1,-1 0 0,0 0-1,0 0 1,0 0-1,1 0 1,-1 0-1,0 0 1,-1 0-1,1 0 1,0 0-1,0 0 1,0 0 0,-1 0-1,1 0 1,0 0-1,-1 0 1,1 0-1,-1 0 1,1 1-1,-1-1 1,1 0-1,-1 0 1,0 0-1,1 0 1,-1 1 0,0-1-1,0 0 1,1 1-1,-1-1 1,0 1-1,0-1 1,0 1-1,0-1 1,0 1-1,0 0 1,0-1 0,0 1-1,0 0 1,0 0-1,0 0 1,0-1-1,0 1 1,0 0-1,0 1 1,0-1-1,0 0 1,0 0 0,0 0-1,0 1 1,0-1-1,0 0 1,0 1-1,0-1 1,0 1-1,0-1 1,0 1-1,1-1 1,-1 1-1,0 0 1,0-1 0,1 1-1,-1 0 1,0 0-2,-6 6-3,0 1 1,1 0-1,0 0 1,0 1 0,1-1-1,0 1 1,1 0-1,0 1 1,0-1-1,1 1 1,0 0 0,1-1-1,0 1 1,1 0-1,0 0 1,0 5 2,0-14-1,0 1 0,1-1-1,-1 1 1,1 0 0,-1-1 0,1 1 0,-1-1 0,1 1 0,0 0-1,0-1 1,0 1 0,0 0 0,0-1 0,0 1 0,0 0-1,1-1 1,-1 1 0,1 0 0,-1-1 0,1 1 0,-1-1 0,1 1-1,0-1 1,0 1 0,0-1 0,0 0 0,0 1 0,0-1-1,0 0 1,0 0 0,0 0 0,1 0 0,-1 0 0,1 0 0,-1 0-1,0 0 1,1 0 0,-1-1 0,1 1 0,0-1 0,-1 1-1,1-1 1,-1 1 0,1-1 0,0 0 0,-1 0 0,1 0 0,0 0-1,-1 0 1,1 0 0,0 0 0,0-1 1,155-136 44,-154 137-46,0 0 0,-1 1 0,1-1 0,0 0-1,-1 1 1,1-1 0,0 1 0,-1 0 0,1 0 0,-1 0 0,1 0 0,-1 0 0,0 1 0,1-1-1,-1 1 1,0-1 0,0 1 0,0 0 0,0 0 0,0 0 0,-1 0 0,1 0 0,0 0 0,-1 1-1,0-1 1,1 0 0,-1 1 0,0-1 0,0 1 0,-1-1 0,1 1 0,0 0 0,-1-1 0,0 1-1,1 0 1,-1-1 0,0 1 0,0 0 0,-1-1 0,1 1 0,-1 1 2,6 17-1,-5-19 2,1 0-1,-1-1 0,0 1 0,1 0 1,-1-1-1,1 1 0,-1 0 0,1-1 1,0 1-1,-1 0 0,1-1 0,0 1 1,0-1-1,0 0 0,0 1 0,1-1 1,-1 0-1,0 0 0,0 1 1,1-1-1,-1 0 0,1 0 0,-1-1 1,1 1-1,-1 0 0,1 0 0,0-1 1,-1 1-1,1-1 0,0 1 0,-1-1 1,1 0-1,0 0 0,0 0 1,-1 0-1,1 0 0,0 0 0,0 0 1,-1-1-1,1 1 0,0 0 0,-1-1 1,1 1-1,0-1 0,-1 0 0,1 0 1,-1 0-1,1 0 0,-1 0 1,1 0-1,-1 0 0,0 0 0,0 0 1,1 0-1,0-2 0,15-13 9,0-1 0,-1-1 0,-1 0 0,-1-1 0,0 0 0,-2-1 1,0-1-1,0-1-9,27-45 27,-39 66-28,0 1 1,0-1-1,0 0 0,0 1 1,0-1-1,0 1 0,0-1 1,0 0-1,0 1 0,0-1 0,0 0 1,0 1-1,1-1 0,-1 1 1,0-1-1,0 1 0,1-1 1,-1 0-1,0 1 0,1-1 1,-1 1-1,0-1 0,1 1 1,-1 0-1,1-1 0,-1 1 1,1-1-1,-1 1 0,1 0 1,-1-1-1,1 1 0,-1 0 1,1 0-1,-1-1 0,1 1 1,0 0-1,-1 0 0,1 0 1,-1 0-1,1 0 0,0-1 1,-1 1-1,1 1 0,-1-1 1,1 0-1,0 0 0,-1 0 0,1 0 1,0 0-1,-1 0 0,1 1 1,-1-1-1,1 0 0,-1 0 1,1 1-1,-1-1 0,1 1 1,-1-1-1,1 0 0,-1 1 1,1-1-1,-1 1 0,1-1 1,1 41-37,-9 80 54,7-120-22,0 0-1,0-1 0,0 1 1,0 0-1,1-1 0,-1 1 1,0 0-1,0 0 0,0-1 1,0 1-1,1 0 0,-1-1 1,0 1-1,1 0 0,-1-1 1,1 1-1,-1 0 0,1-1 1,-1 1-1,1-1 0,-1 1 1,1-1-1,-1 1 0,1-1 1,0 0-1,-1 1 0,1-1 1,-1 0-1,1 1 0,0-1 1,0 0-1,-1 0 0,1 1 1,0-1-1,-1 0 0,1 0 1,0 0-1,0 0 0,-1 0 1,1 0-1,0 0 0,0 0 1,-1-1-1,1 1 0,0 0 1,-1 0-1,1-1 0,0 1 1,-1 0-1,1-1 0,0 1 1,-1 0-1,1-1 6,10-13 368</inkml:trace>
  <inkml:trace contextRef="#ctx0" brushRef="#br0" timeOffset="238435.618">18614 6843 21229,'0'0'1318,"-4"1"336,-82 42 1734,-13 74-2772,96-112-603,-1 0 0,1 0 0,-1 0 1,1 1-1,1-1 0,-1 1 0,1-1 0,0 1 1,0 0-1,1 0 0,-1 0 0,1 0 0,1 0 1,-1 0-1,1 0 0,0 0 0,1 1 0,-1-1 1,1 0-1,0 0 0,1 0-13,0-5 5,0 0 0,1 0 0,-1 0-1,1-1 1,-1 1 0,1-1 0,-1 1 0,1-1 0,-1 0 0,1 0-1,-1 0 1,1 0 0,0-1 0,-1 1 0,1-1 0,-1 1-1,1-1 1,-1 0 0,0 0 0,1 0 0,-1 0 0,0 0 0,0-1-1,0 1 1,0-1 0,0 1 0,0-1 0,0 0 0,0 0-1,0-1-4,15-11 84,0-1-1,-2 0 1,0-2-1,0 1 1,-2-2-1,0 0 1,-1-1-1,-1 0 0,-1 0 1,0-1-1,-2-1 1,0 1-1,-1-1 1,1-12-84,-7 29 25,-2 25-73,-7 225 1,7-244 33,1 0 0,0 1 0,-1-1 0,1 1-1,1-1 1,-1 0 0,0 1 0,0-1-1,1 0 1,-1 1 0,1-1 0,0 0 0,0 0-1,0 0 1,0 1 0,0-1 0,0 0 0,1 0-1,-1 0 1,1-1 0,-1 1 0,1 0-1,0-1 1,-1 1 0,1-1 0,0 1 0,0-1-1,0 0 1,0 0 0,1 0 0,-1 0 0,0 0-1,0 0 1,1-1 0,1 1 14,26-9-1383</inkml:trace>
  <inkml:trace contextRef="#ctx0" brushRef="#br0" timeOffset="239309.749">18964 6619 23285,'-92'341'4689,"88"-264"-4139,4-76-545,0 1 1,0 0 0,0 0 0,0 0 0,0 0-1,0 0 1,1-1 0,-1 1 0,1 0 0,-1 0 0,1-1-1,0 1 1,0 0 0,0-1 0,0 1 0,0-1 0,0 1-1,0-1 1,0 1 0,1-1 0,-1 0 0,0 1 0,1-1-1,-1 0 1,1 0 0,0 0 0,-1 0 0,1-1 0,0 1-1,-1 0 1,1-1 0,0 1 0,0-1 0,0 0-1,1 1-5,3-4 8,1 0-1,-1 0 0,0-1 0,0 1 1,-1-1-1,1-1 0,-1 1 0,0-1 1,0 0-1,0 0 0,-1 0 0,0-1 1,0 1-1,0-1 0,-1 0 0,1 0 1,-2-1-1,1 1 0,-1-1 0,1 1 1,0-7-8,5-15 20,-1-2 0,-2 1 0,0-1 0,-2 0 0,-1 1 0,-2-1 0,-1 0 0,-1-3-20,-11 128-158,7-51 145,0-13 13,2 0 0,2 1 0,1-1 0,1 1 0,4 24 0,-4-53-9,0 0-1,1 0 1,-1 0 0,1 0 0,0 0 0,0 0 0,0-1-1,0 1 1,1 0 0,-1 0 0,1-1 0,0 1 0,-1-1-1,1 0 1,0 1 0,0-1 0,1 0 0,-1 0 0,0 0-1,1-1 1,-1 1 0,1 0 0,-1-1 0,1 0-1,0 0 1,0 1 0,0-2 0,-1 1 0,1 0 0,0 0-1,0-1 1,0 0 0,0 0 0,0 0 0,0 0 0,0 0-1,0 0 1,0-1 0,0 1 0,0-1 0,0 0 0,0 0-1,0 0 1,-1 0 0,1-1 0,0 1 0,-1-1 0,1 1-1,-1-1 1,1 0 0,-1 0 0,0 0 0,0 0-1,0-1 1,0 1 0,0-1 0,-1 1 0,1-1 9,11-16-964,0-1 0,-2 0 0,0-1 1,-1 0-1,-2 0 0,5-17 964,-12 39 4,-1-1 1,0 0-1,0 0 0,0 0 0,1 1 1,-1-1-1,0 0 0,1 0 0,-1 0 0,0 0 1,0 0-1,1 0 0,-1 0 0,0 0 1,1 0-1,-1 0 0,0 0 0,0 0 0,1 0 1,-1 0-1,0 0 0,1 0 0,-1 0 1,0 0-1,0 0 0,1 0 0,-1 0 0,0 0 1,1 0-1,-1-1 0,0 1 0,0 0 1,1 0-1,-1 0 0,0 0 0,0-1 1,0 1-1,1 0 0,-1 0 0,0-1 0,0 1 1,0 0-1,0 0 0,1-1-4,3 41 1824,-4-30-1417,0-9-371,0 0 0,0 0 0,0 0 0,-1 0 0,1 0 0,0 0 0,0 0 0,0 0 0,0 0 0,0 0 0,1 0 0,-1 0 0,0 0-1,0 0 1,1 0 0,-1-1 0,1 1 0,-1 0 0,0 0 0,1 0 0,0 0 0,-1 0 0,1-1 0,-1 1 0,1 0 0,0-1 0,0 1 0,-1 0 0,1-1 0,0 1 0,0-1 0,0 1 0,0-1 0,0 0 0,-1 1 0,1-1 0,0 0 0,0 1 0,0-1 0,0 0 0,0 0 0,0 0 0,0 0 0,0 0 0,0 0 0,0 0 0,0 0 0,0-1 0,0 1 0,0 0 0,0 0 0,0-1 0,0 1 0,0-1 0,-1 1 0,1-1 0,0 1 0,0-1 0,0 0 0,-1 1 0,1-1 0,0 0 0,-1 1 0,1-1 0,-1 0 0,1 0 0,0 0-36,1-1 46,0-1 0,0 1 1,0-1-1,-1 0 0,1 1 0,-1-1 1,0 0-1,1 0 0,-1 0 0,0 0 1,-1 0-1,1 0 0,0 0 0,-1 0 1,0 0-1,0-1 0,0 1 0,0 0 1,0-2-47,4-33 314,-3 36-267,-4 5-45,1-1 0,0 1 1,-1 0-1,1 0 0,0 0 0,1 0 0,-1 0 0,1 0 0,-1 0 0,1 1 1,0-1-1,0 1 0,0-1 0,1 1 0,-1-1 0,1 1 0,0-1 1,0 1-4,-1-3 2,-20 117 8,26-111-1,129-76 32,-123 66-42,0 0 0,0 0-1,1 1 1,-1 1 0,0 0 0,1 1-1,-1 0 1,1 1 0,-1 0-1,9 2 3,-18-3 10,-2 0 30,-16-31 604,-5-1-233,17 27-380,-1 0-1,1 0 1,1-1 0,-1 0-1,1 0 1,0 0 0,0 0-1,1 0 1,-1 0 0,2-1-1,-1 1 1,1-1-1,0 1 1,-1-8-31,4 12-5,-1 0 0,0 1 0,1-1 0,-1 0 0,1 0 0,0 1-1,-1-1 1,1 1 0,0-1 0,0 1 0,0 0 0,0 0 0,0 0 0,0 0 0,1 0 0,-1 0 0,0 1-1,0-1 1,1 1 0,-1 0 0,0-1 0,0 1 0,1 0 0,-1 0 0,2 1 5,4-2-33,58-14-1006,-28 3-617</inkml:trace>
  <inkml:trace contextRef="#ctx0" brushRef="#br0" timeOffset="177224.94">22716 5579 13051,'17'-10'2866,"-10"7"-2115,0 0-1,-1 0 0,1-1 1,-1 0-1,0 0 1,0-1-1,-1 1 0,1-1 1,-1-1-1,0 1 0,0-1 1,-1 1-1,3-6-750,-8 10 50,0 0-1,-1 0 1,1 0-1,-1 0 0,1 0 1,-1 0-1,1 1 1,-1-1-1,0 1 1,1-1-1,-1 1 1,0-1-1,1 1 1,-1 0-1,0 0 1,0 0-1,1 0 0,-1 0 1,0 0-1,1 1 1,-1-1-1,0 0 1,1 1-1,-1-1 1,0 1-1,1 0 1,-1 0-1,1-1 1,-1 1-1,1 0 0,0 0 1,-1 0-1,1 1 1,-1-1-50,-8 5 8,0 0 1,0 1-1,1 0 0,0 0 1,0 1-1,1 0 0,0 0 1,0 1-1,1 0 0,0 1 1,1-1-1,0 1 1,0 1-1,1-1 0,1 1 1,0 0-1,0 0 0,1 0 1,0 0-1,1 1 1,0-1-1,1 2-8,1-11 6,-1 0 0,1 0 0,0 0 0,0 0 0,0 0 0,0 0 0,0 0 0,1 0-1,-1 0 1,1 0 0,-1 0 0,1-1 0,0 1 0,-1 0 0,1 0 0,0-1 0,0 1 0,0 0 0,1-1 0,-1 1 0,0-1 0,0 1 0,1-1 0,-1 0 0,1 0 0,-1 0 0,1 0 0,0 0 0,0 0 0,-1 0-1,1 0 1,0 0 0,0-1 0,0 1 0,0-1 0,-1 1 0,1-1 0,0 0 0,0 0 0,0 0 0,0 0 0,0 0 0,0 0-6,10-4 23,0-1-1,0 0 1,-1-1 0,0 0-1,0 0 1,-1-1-1,1-1 1,-1 0 0,-1 0-1,0-1 1,6-7-23,-9 11 6,23-23 22,0-1 0,-2-2 0,-1 0 0,-2-2 0,9-17-28,-26 40-47,-1-1-1,0 0 0,-1 0 1,0-1-1,-1 0 1,0 0-1,-1 0 1,0 0-1,-1 0 1,0-1-1,-1 1 1,0-1-1,-1 1 1,-1-1-1,0 1 0,0-1 1,-2 1-1,1 0 1,-4-10 47,-13 7-636,-1 44 344,9-6 291,1 0 1,1 1 0,1 0 0,1 0 0,1 1 0,1-1 0,1 4 0,3-18 43,0 0 0,1 0 1,0 1-1,0-1 1,1 0-1,1 0 0,0 1 1,0-1-1,1 0 1,0-1-1,1 1 0,0 0 1,0-1-1,1 0 1,0 0-1,1 0 0,0-1 1,4 5-44,25 20-122,3-11-904</inkml:trace>
  <inkml:trace contextRef="#ctx0" brushRef="#br0" timeOffset="179258.543">25813 4851 17116,'112'-17'6620,"55"24"-3246,-167-7-3365,2 0 16,-1 0 0,0-1 0,1 1 0,-1 0 0,1 0 0,-1 0 0,1 0 0,-1 0 0,0 0 1,1 1-1,-1-1 0,1 0 0,-1 1 0,0-1 0,1 1 0,-1-1 0,0 1 0,0 0 0,1 0 0,-1-1 0,0 1 0,0 0 0,0 0 0,0 0 0,0 0 0,0 0 1,0 1-1,0-1 0,-1 0 0,1 0 0,0 0 0,-1 1 0,1-1 0,-1 0 0,1 1 0,-1-1 0,1 1 0,-1-1 0,0 0 0,0 1 0,0-1 0,0 1 0,0-1 1,0 1-1,0-1 0,-1 0 0,1 2-25,-101 121 919,85-105-796,2 1 0,1 1 0,0 0 0,1 1 0,2 0 0,0 0 0,1 3-123,6-19 1,1 1 0,0 0 0,1 0 0,0 0 0,0 0 0,0 1 0,1-1 0,0 0 0,0 0 0,1 0 0,0 0 0,0 0 0,1 1 0,0-2 0,0 1 0,0 0 0,1 0-1,0-1 1,1 1 0,-1-1 0,1 0 0,0 0 0,1-1 0,-1 1 0,1-1 0,1 1-1,6 4-518,0-2-652</inkml:trace>
  <inkml:trace contextRef="#ctx0" brushRef="#br0" timeOffset="179428.848">25973 5673 25525,'0'21'993,"0"-3"463,5-5-648,2-12-440,2-1-120,-3-11-232,-2-2-496</inkml:trace>
  <inkml:trace contextRef="#ctx0" brushRef="#br0" timeOffset="177921.821">23402 5446 12451,'-13'7'6910,"4"6"-3372,-9 35-2320,16-37-639,-8 21-77,2 1 1,2 0-1,1 0 1,1 0-1,2 13-502,1-44 27,0 1 0,1-1-1,0 0 1,0 0-1,-1 0 1,1 1-1,0-1 1,1 0-1,-1 1 1,0-1-1,1 0 1,-1 0-1,1 0 1,0 0 0,0 1-1,0-1 1,0 0-1,0 0 1,0 0-1,0-1 1,1 1-1,-1 0 1,1 0-1,-1-1 1,1 1-1,0-1 1,-1 1 0,1-1-1,0 0 1,0 0-1,0 0 1,0 0-1,0 0 1,0 0-1,0 0 1,1-1-1,-1 1 1,0-1-1,0 1 1,2-1-27,6-3 23,1 0 1,-1-1-1,0-1 0,0 1 1,-1-1-1,1-1 0,-1 0 1,-1 0-1,1-1 0,-1 0 1,0-1-1,5-6-23,2 1 23,155-165 129,-170 178-153,0 1 1,1-1-1,-1 1 0,0-1 1,0 1-1,0-1 0,0 1 1,1-1-1,-1 1 1,0-1-1,1 1 0,-1-1 1,0 1-1,1-1 0,-1 1 1,0-1-1,1 0 1,-1 1-1,1-1 0,-1 0 1,1 1-1,-1-1 0,1 0 1,-1 1-1,1-1 1,-1 0-1,1 0 0,-1 0 1,1 0-1,-1 0 0,1 1 1,-1-1-1,1 0 0,0 0 1,-1 0-1,1-1 1,-1 1-1,1 0 0,-1 0 1,1 0-1,-1 0 0,1 0 1,-1-1-1,1 1 1,-1 0-1,1 0 0,-1-1 1,1 1-1,-1 0 0,1-1 1,-1 1-1,1 0 1,-1-1-1,0 1 0,1-1 1,-1 1-1,0-1 0,1 1 1,-1-1 0,-5 55-26,5-52 27,-8 36 2,-2 67 14,11-103-17,0-1 0,0 0 0,1 0-1,-1 0 1,0 1 0,0-1-1,1-1 1,-1 1 0,1 0 0,-1 0-1,1 0 1,-1-1 0,1 1-1,0-1 1,-1 1 0,1-1 0,0 0-1,-1 1 1,1-1 0,0 0-1,-1 0 1,1 0 0,0-1 0,-1 1-1,1 0 1,0-1 0,-1 1-1,1-1 1,0 1 0,-1-1 0,1 0-1,-1 1 1,1-1 0,-1 0-1,0 0 1,1 0 0,-1 0-1,0 0 1,0-1 0,1 1 0,-1 0-1,0-1 1,0 2 0,123-111 29,-60 48-7,-31 44-56,-24 49-60,-14 23 48,2-41 47,1 0 0,1 1 0,0-1 0,1 0-1,0 1 1,1-1 0,0 1 0,1-1-1,2 6 0,-4-17-20,0 0 0,1 0-1,-1 0 1,0 0-1,1 0 1,-1 0 0,1 0-1,-1 0 1,1 0-1,-1 0 1,1 0 0,0-1-1,-1 1 1,1 0-1,0 0 1,0 0 0,-1-1-1,1 1 1,0 0-1,0-1 1,0 1 0,0-1-1,0 1 1,0-1-1,0 0 1,0 1 0,0-1-1,0 0 1,0 0-1,0 0 1,0 1 0,1-1-1,-1 0 1,0-1-1,0 1 1,0 0 0,0 0 20,23-8-1339</inkml:trace>
  <inkml:trace contextRef="#ctx0" brushRef="#br0" timeOffset="178853.85">24259 5521 12347,'-7'14'2761,"-16"36"5734,21-18-5707,4-32-2732,-1 0 0,1 1 0,0-1 0,-1 0 0,1 0 0,-1 0-1,1 0 1,-1 0 0,1 0 0,0 0 0,-1-1 0,1 1 0,-1 0 0,1-1 0,-1 1 0,1-1 0,-1 0 0,0 0 0,1 1 0,-1-1-1,0 0 1,1 0 0,-1 0 0,0 0 0,0 0 0,0-1 0,0 1 0,0 0 0,0 0 0,0-1 0,0 1 0,-1-1-56,6-4 27,-1 0 1,1 0-1,-2-1 1,1 0-1,-1 1 1,0-2-1,-1 1 0,1 0 1,-1-1-1,-1 1 1,1-1-1,-1 0 1,-1 0-1,0 0 1,0 0-28,-1 6-2,0 0 0,0 1 0,-1-1 0,1 1 0,0-1 0,-1 0 0,1 1 0,-1-1 0,0 1 0,0 0 0,1-1-1,-1 1 1,0 0 0,0-1 0,0 1 0,0 0 0,0 0 0,-1 0 0,1 0 0,0 0 0,-1 0 0,1 0 0,0 0 0,-1 0 0,1 1 0,-1-1 0,1 1 0,-1-1 0,1 1 0,-1 0 0,1-1 0,-1 1 0,0 0 0,1 0 0,-1 0 0,0 0 0,1 0 0,-1 0 0,1 1 0,-1-1 0,1 1 0,-1-1 0,1 1 0,-1-1 0,1 1 0,-1 0 0,1 0 0,-1-1 0,1 1 0,0 0-1,0 0 1,-1 1 2,-5 5-8,0 1 0,0 0 0,1 0 0,0 1-1,0 0 1,1-1 0,0 2 0,1-1-1,0 1 1,1-1 0,-1 1 0,2 0 0,0 0-1,0 0 1,1 1 0,0-1 0,0 0-1,2 7 9,-2-13-1,2-1 0,-1 0 0,0 0 0,1 1 0,-1-1 0,1 0 0,0 0 0,0 0 0,0 1 0,0-1 0,1-1 0,-1 1 0,1 0 0,0 0 0,0 0-1,0-1 1,0 1 0,0-1 0,1 0 0,-1 0 0,1 0 0,-1 0 0,1 0 0,0 0 0,0 0 0,0-1 0,0 0 0,0 1 0,0-1 0,0 0 0,0-1 0,1 1 0,-1-1-1,0 1 1,0-1 0,1 0 0,-1 0 0,0 0 0,0 0 0,1-1 0,-1 0 0,0 1 0,0-1 0,0 0 0,0-1 0,1 1 0,-2 0 0,3-2 1,243-165 74,-247 167-77,0 0 0,0-1 0,1 1-1,-1 0 1,1 0 0,-1-1-1,1 1 1,-1 1 0,1-1 0,0 0-1,0 0 1,-1 1 0,1-1 0,0 0-1,0 1 1,0 0 0,0-1 0,-1 1-1,1 0 1,0 0 0,0 0-1,0 0 1,0 1 0,0-1 0,-1 0-1,1 1 1,0 0 0,0-1 0,0 1-1,-1 0 1,1 0 0,0-1-1,-1 1 1,1 1 0,-1-1 0,1 0-1,-1 0 1,0 1 0,1-1 0,-1 0-1,0 1 1,0-1 3,5 16-23,-5-13 22,-1-1 0,1 1 0,-1-1 1,1 0-1,0 1 0,0-1 0,1 0 1,-1 0-1,1 0 0,-1 0 0,1 0 1,0 0-1,0 0 0,0 0 0,1-1 1,-1 1-1,0-1 0,1 0 0,0 0 1,0 0-1,-1 0 0,1 0 0,0 0 1,1-1-1,-1 1 0,0-1 0,0 0 1,0 0-1,1 0 0,-1-1 0,1 1 1,-1-1-1,2 0 1,12-6-49,0-1 0,-1-1 0,0 0 0,0-2 0,-1 0 0,-1 0 0,1-1 0,-2-1 1,3-2 48,18-15-862,34-25-4015,-66 52 3317,-9 21 160,6-18 1454,0 1 0,0-1 0,0 1 0,0-1 0,0 1 0,1 0 0,-1 0 1,0-1-1,1 1 0,0 0 0,-1 0 0,1-1 0,0 1 0,0 0 0,0 0 0,0 0 1,0 0-1,0-1 0,0 1 0,1 0 0,-1 0 0,1 0 0,-1-1 0,1 1 0,0 0 1,0-1-1,0 1 0,-1-1 0,2 1 0,-1-1 0,0 1 0,0-1 0,0 0 0,1 1 1,-1-1-1,0 0 0,1 0 0,0 0 0,-1 0 0,1 0 0,-1 0 0,1-1 0,0 1 0,-1 0 1,1-1-1,0 0 0,0 1 0,0-1 0,0 0-54,43-19 364,-40 16-374,1 0 0,0-1 0,0 2 0,0-1 1,0 1-1,0 0 0,1 0 0,-1 1 0,1 0 0,-1 0 0,1 0 0,0 1 0,-1 0 0,5 1 10,-8 1-28,-1 0 1,1 0-1,-1 1 0,0-1 0,0 1 0,0 0 0,0-1 0,0 1 0,-1 0 0,1 0 1,-1 0-1,0 0 0,0 0 0,0 1 0,0-1 0,0 0 0,-1 0 0,0 1 0,1-1 1,-1 0-1,-1 1 0,1-1 0,0 0 0,-1 0 0,0 3 28,1 10-13,1-2-16,2 38 244,-3 0-1,-1 0 1,-3 0 0,-9 44-215,9-77 376,-2 0 0,0-1 0,-1 1 0,0-1 0,-2 0 1,0-1-1,-1 0 0,-1-1 0,-6 7-376,16-20 33,0-1-1,0 1 0,0 0 1,-1-1-1,1 1 1,-1-1-1,0 0 0,0 1 1,0-1-1,0 0 1,0 0-1,0 0 1,0-1-1,-1 1 0,1 0 1,-1-1-1,1 0 1,-1 1-1,0-1 1,1 0-1,-1 0 0,0-1 1,0 1-1,0-1 1,0 1-1,0-1 1,1 0-1,-1 0 0,0 0 1,0 0-1,0-1 1,0 1-1,0-1 1,0 1-1,1-1 0,-1 0 1,0 0-1,1-1 1,-1 1-1,0-1 1,1 1-1,0-1 0,-1 0 1,1 1-1,0-1 1,0 0-1,0-1 0,0 1 1,0 0-1,1-1 1,-2 0-33,1-4-27,-1 1 0,1-1 0,1 0 0,-1 1 0,1-1 0,0 0 0,1 0 0,-1 0 0,2 0 0,-1 0 0,1 0 0,0 0 0,0 0 0,0 1 0,1-1 0,0 0 0,1 1 0,0-1 0,2-4 27,77-114-521,-81 124 521,139-166-140,-75 93 180,-3-3-1,44-73-39,-60 47-1,-45 102 0,-1 0 1,0 0-1,1 0 1,-1 0 0,0 0-1,0 0 1,1 0 0,-1 0-1,0 0 1,0 0-1,0 0 1,0 0 0,0 0-1,0 0 1,-1 0 0,1 0-1,0 0 1,-1 0-1,1 0 1,0 0 0,-1 0-1,1 0 1,-1 0 0,1 0-1,-1 0 1,0 0-1,1 0 1,-1 1 0,0-1-1,0 0 1,1 1 0,-1-1-1,0 0 1,0 1-1,0-1 1,0 1 0,0-1-1,0 1 1,0 0 0,0-1-1,0 1 1,0 0 0,0 0-1,0 0 1,0 0-1,0-1 1,0 2 0,0-1-1,0 0 1,0 0 0,0 0-1,0 0 1,-1 1-1,1-1 1,0 0 0,1 1-1,-1-1 1,-1 1 0,-59 33 8,52-26 42,-1 1 0,1 0 0,1 1 0,-1 0-1,2 0 1,0 1 0,0-1 0,0 2 0,2-1 0,-1 1-1,2 0 1,-1 0 0,1 0 0,1 0 0,1 1 0,0 0-1,0-1 1,1 1 0,1 6-50,1-13 5,0-1-1,0 1 1,1 0 0,0-1 0,0 0-1,1 1 1,-1-1 0,1 0-1,0 0 1,0 0 0,1-1-1,0 1 1,0-1 0,0 0 0,0 0-1,0 0 1,1-1 0,0 1-1,0-1 1,0 0 0,0 0-1,0-1 1,5 2-5,22 1-1205</inkml:trace>
  <inkml:trace contextRef="#ctx0" brushRef="#br0" timeOffset="244569.527">22874 6718 11498,'-5'3'2265,"1"2"5177,4-5-5970,0 0-328,0 1-160,0 1-408,17 19-95,15-19-49,9-5 24,11-10-104,4-3-96,11-4-144,-1-1-56,-4 4-40,-9 1 16,-17 9-176,-10 3-408,-13 8-1057</inkml:trace>
  <inkml:trace contextRef="#ctx0" brushRef="#br0" timeOffset="244820.437">23013 6961 21901,'11'6'1024,"1"-3"296,5-3-240,12-6-351,4-5-137,16-7-224,6 0-120,-5-1-184,-7 3 112,-10 3-848,-5 0-665</inkml:trace>
  <inkml:trace contextRef="#ctx0" brushRef="#br0" timeOffset="245126.871">22934 6530 22973,'10'-35'3698,"24"-11"-2714,-21 30-760,164-210 172,-173 228-404,38 173-22,-40-166-17,1 1 0,0-1 0,1 0 0,0 0 0,0 0 0,1-1 0,0 1 0,1-1 0,0 0 0,0-1 0,1 1 0,6 5 47,5 0-1395</inkml:trace>
  <inkml:trace contextRef="#ctx0" brushRef="#br0" timeOffset="246184.992">24335 6322 12475,'22'-33'2670,"30"-69"5787,-52 101-8392,-1 0-1,0 0 0,1 0 1,-1 0-1,0 0 1,0 0-1,1 1 0,-1-1 1,0 0-1,0 0 0,0 1 1,0-1-1,0 1 0,0-1 1,0 1-1,0-1 0,0 1 1,0-1-1,0 1 0,-1 0 1,1 0-1,0 0 1,0-1-1,0 1 0,0 0 1,-1 0-1,1 1 0,0-1 1,0 0-1,0 0 0,0 1 1,0-1-1,0 0 0,0 1 1,0-1-1,0 1 1,0-1-1,0 1 0,0 0 1,0-1-1,0 1 0,0 0 1,0 0-65,-16 10 89,0 1 0,1 0 1,0 1-1,1 1 0,0 1 1,2 0-1,-1 0 0,2 1 1,0 1-1,0 3-89,2-6 28,-31 43-10,3 2 1,3 1-1,-18 45-18,17 6 4,34-106-2,2-1-1,-1 1 1,0 0-1,1-1 1,0 1-1,0 0 1,0 0-1,1-1 1,-1 1-1,1 0 1,0-1-1,1 1 1,-1-1-1,1 1 1,0-1-1,0 0 1,0 1-1,1-1 1,-1 0-1,1-1 1,0 1-1,0 0-1,5-1 10,-1 0 0,1 0 1,-1-1-1,1 0 0,0-1 0,0 1 0,0-1 0,0-1 0,0 0 1,0 0-1,0 0 0,0-1 0,-1 0 0,1-1 0,0 0 0,0 0 0,-1 0 1,1-1-1,-1 0 0,0-1 0,0 0 0,0 0 0,0 0 0,-1-1 1,1 0-11,112-89 218,-117 93-174,-2 1-12,-5-3-13,-114-13 100,69 15-53,47 0-76,3 1-12,183-8-11,-180 7 33,-1 0-1,1 0 1,0 1-1,-1-1 1,1 1-1,0-1 1,-1 1 0,1 0-1,0 0 1,-1 0-1,1 1 1,0-1-1,-1 1 1,1-1 0,0 1-1,-1 0 1,1 0-1,-1 0 1,1 0-1,-1 0 1,0 1 0,0-1-1,1 1 1,-1 0-1,0-1 1,0 1-1,0 0 1,-1 0-1,1 0 1,0 1 0,-1-1-1,0 0 1,1 0-1,-1 1 1,0-1-1,0 1 1,1 2 0,-3 127-52,1-132 34,0 0 0,1-1 0,-1 1 0,1 0 0,-1-1 0,1 1 0,-1 0 0,1 0 0,0 0 0,-1-1 0,1 1 0,-1 0 0,1 0 0,-1 0 0,1 0 0,0 0 0,-1 0 0,1 0 0,-1 0 0,1 0 0,-1 0 0,1 0 0,0 1 0,-1-1 0,1 0 0,-1 0 0,1 0 0,-1 1 0,1-1 0,-1 0 0,1 1 0,-1-1 0,0 0 0,1 1 0,-1-1 0,1 1 0,-1-1 0,0 1 0,1-1 0,-1 1 0,0-1 0,1 1 0,-1-1 0,0 1 0,0-1 0,0 1 0,0-1 0,1 1 0,-1 0 0,0-1 0,0 1 0,0-1 0,0 1 0,0-1 0,0 1 18,22-24-1415</inkml:trace>
  <inkml:trace contextRef="#ctx0" brushRef="#br0" timeOffset="246790.692">24689 6594 19252,'-2'1'257,"0"0"0,-1 1-1,1-1 1,0 0 0,0 1 0,0 0 0,0-1-1,1 1 1,-1 0 0,0 0 0,1 0 0,-1 0-1,1 0 1,0 1 0,0-1 0,0 0-1,0 0 1,0 1 0,0-1 0,1 1 0,-1 1-257,0-2 48,1 0 0,0-1 0,-1 1 0,1 0 0,0 0 0,0 0 0,0 0 0,1 0 0,-1 0 1,0 0-1,1 0 0,-1 0 0,1 0 0,0-1 0,0 1 0,-1 0 0,1 0 0,0-1 0,0 1 0,1 0 0,-1-1 1,0 1-1,1-1 0,-1 0 0,0 1 0,1-1 0,-1 0 0,1 0 0,0 0 0,0 0 0,-1 0 0,1 0 1,0-1-1,0 1 0,0-1 0,-1 1 0,1-1 0,0 1 0,0-1 0,0 0 0,0 0 0,1 0-48,11-3 80,-1 0 0,1-1 0,-1-1 0,0 0 0,0-1-1,-1 0 1,1-1 0,-1 0 0,-1-1 0,1 0 0,-1-1-1,-1 0 1,0-1 0,0 0 0,7-11-80,-11 16 31,0-1 1,-1 0-1,0-1 0,0 1 1,-1-1-1,1 0 1,-1 0-1,-1-1 0,1 1 1,-1-1-1,-1 0 1,0 0-1,0 0 0,0 0 1,-1 0-1,0 0 0,0-1-31,-2 7 4,0 1 0,0-1-1,0 1 1,0-1 0,0 1 0,-1 0-1,1-1 1,0 1 0,-1 0-1,1 0 1,-1 0 0,1 0-1,-1 0 1,1 0 0,-1 0 0,0 1-1,1-1 1,-1 1 0,0-1-1,0 1 1,1 0 0,-1-1-1,0 1 1,0 0 0,0 0-1,1 0 1,-1 1 0,0-1 0,0 0-1,0 1 1,1-1 0,-1 1-1,0-1 1,1 1 0,-1 0-1,1 0 1,-1 0 0,0 0 0,1 0-1,0 0 1,-1 0 0,1 0-1,0 1 1,-1-1 0,1 0-1,0 1 1,0-1 0,0 2-4,-17 12 0,2 2 0,0 0 0,0 0 0,2 2 0,0-1 0,1 2 1,1 0-1,1 0 0,1 1 0,1 1 0,1 0 0,-1 5 0,6-21-1,0 1 0,1-1 0,0 1 0,1 0 0,0-1 0,0 1 0,0 0 0,0 0 0,1 0 0,1-1 0,-1 1 0,1 0 0,0 0 0,0 0 0,3 6 1,-3-12 1,0 0-1,-1 1 0,1-1 0,0 0 0,1 0 1,-1 1-1,0-1 0,0 0 0,0 0 0,1 0 1,-1 0-1,1-1 0,-1 1 0,0 0 1,1-1-1,0 1 0,-1 0 0,1-1 0,-1 0 1,1 1-1,-1-1 0,1 0 0,0 0 0,-1 0 1,1 0-1,0 0 0,-1 0 0,1-1 0,-1 1 1,1 0-1,0-1 0,-1 1 0,1-1 0,-1 0 1,2 0-1,56-33 33,-51 29-27,32-24 7,-2-1-1,-1-3 1,-1 0 0,-1-3-1,-3-1 1,-1-1-1,-1-2 1,-3 0 0,-1-2-1,-2-1 1,-2-1 0,-2-1-1,4-16-12,-22 55 2,3-5 4,-1 0 0,0-1-1,-1 0 1,0 0 0,-1 0-1,0 0 1,-1 0 0,0 0-1,-1-1 1,-1-10-6,-1 22 0,1 0 0,0 1-1,-1-1 1,1 0 0,0 0 0,-1 1 0,1-1 0,-1 1 0,1-1 0,-1 1-1,1-1 1,-1 1 0,0 0 0,1 0 0,-1 0 0,1 0 0,-1 0-1,0 0 1,1 0 0,-1 1 0,1-1 0,-1 1 0,1-1 0,-1 1 0,1-1-1,-1 1 1,1 0 0,0 0 0,-1-1 0,1 1 0,0 0 0,0 0 0,-1 1-1,1-1 1,0 0 0,0 0 0,0 0 0,1 1 0,-1-1 0,0 0-1,0 2 1,-18 16-1,1 0 0,0 1-1,2 1 1,1 1-1,0 0 1,2 1-1,0 0 1,2 1-1,0 0 1,2 1-1,1 0 1,1 1-1,1 0 1,1 0-1,1 0 1,2 1-1,0 0 2,2-21-44,-1-1-1,1 1 1,1-1 0,-1 1-1,1-1 1,0 1 0,0-1-1,0 1 1,1-1-1,0 0 1,0 0 0,0 0-1,1 0 1,-1 0 0,1 0-1,0-1 1,1 1 0,-1-1-1,1 0 1,0 0-1,0 0 1,0 0 0,1-1-1,-1 0 1,1 0 0,2 1 44,30 7-1655</inkml:trace>
  <inkml:trace contextRef="#ctx0" brushRef="#br0" timeOffset="247149.282">25658 6256 22853,'-22'8'117,"0"1"0,0 1 0,1 1-1,1 1 1,0 1 0,0 1 0,1 0 0,1 2 0,1 0 0,0 1 0,1 1 0,1 0-1,0 1 1,2 0 0,0 1 0,1 1 0,-7 17-117,1 52 367,18-89-360,0 1 0,0 0 0,0 0 0,1-1 0,-1 1 0,1 0 0,-1-1 0,1 1 0,-1-1-1,1 1 1,0-1 0,0 1 0,0-1 0,0 1 0,0-1 0,0 0 0,0 1 0,0-1 0,1 0 0,-1 0 0,0 0-1,1 0 1,-1 0 0,1 0 0,-1-1 0,1 1 0,-1 0 0,1-1 0,0 1 0,-1-1 0,1 1 0,0-1-1,-1 0 1,1 0 0,0 0 0,-1 0 0,1 0 0,0 0 0,0 0 0,-1-1 0,1 1 0,0 0 0,-1-1 0,1 0-1,-1 1 1,1-1 0,-1 0 0,1 0 0,-1 0 0,1 0 0,-1 0 0,1 0-7,24-14 60,-1 0 0,0-2 1,-1-1-1,-1 0 1,-1-2-1,-1-1 0,0 0 1,-2-2-1,-1 0 0,0-1 1,-2-1-1,5-10-60,-5 8 77,0 0 1,-2-1 0,-1 0-1,-1-1 1,-2-1-1,-1 0 1,-1 0-1,-1-3-77,-7 10-13,-8 32-60,-12 38-41,19-45 115,-24 60-57,5-18 54,2 1 0,3 1 0,1 1 0,-6 44 2,18-87-26,1 1-1,1 0 0,-1-1 0,1 1 0,-1 0 1,1-1-1,1 1 0,-1 0 0,1-1 0,0 1 1,0-1-1,0 1 0,0-1 0,1 1 0,0-1 1,0 0-1,0 0 0,0 0 0,1 0 0,-1 0 1,4 3 26,12 2 2000</inkml:trace>
  <inkml:trace contextRef="#ctx0" brushRef="#br0" timeOffset="247673.945">25908 6376 20060,'-112'201'3976,"86"-119"-2122,27-80-1835,0-1 1,0 0-1,0 0 1,1 0 0,-1 0-1,0 0 1,1 0-1,-1 0 1,0-1 0,1 1-1,-1 0 1,1-1 0,0 1-1,-1-1 1,1 0-1,-1 1 1,1-1 0,0 0-1,-1 0 1,1 0-1,-1 0 1,1 0 0,0 0-1,-1-1 1,1 1 0,-1 0-1,1-1 1,0 0-1,-1 1 1,1-1 0,-1 0-1,0 1 1,1-1-1,-1 0 1,0 0 0,1 0-1,-1 0 1,0-1 0,0 1-1,0 0 1,1-1-20,124-119 471,-29 23-384,-97 96-89,1 1 0,-1 0 0,1-1-1,0 1 1,-1 0 0,1 0-1,0-1 1,0 1 0,0 0 0,0 0-1,0 0 1,0 0 0,0 0-1,0 0 1,1 1 0,-1-1 0,0 0-1,1 1 1,-1-1 0,0 0-1,1 1 1,-1 0 0,0-1-1,1 1 1,-1 0 0,1 0 0,-1 0-1,1 0 1,-1 0 0,1 0-1,-1 0 1,0 0 0,1 1 0,-1-1-1,1 0 1,-1 1 0,0-1-1,1 1 1,-1 0 0,0-1-1,1 1 1,-1 0 0,0 0 0,0 0-1,0 0 1,0 0 0,0 0-1,0 0 1,0 0 0,0 0 0,0 0-1,-1 1 1,1-1 0,0 0-1,-1 1 1,1-1 0,-1 1 2,-6 54-2,4-49 5,1 0 1,0 0 0,0 0 0,0 1-1,1-1 1,0 0 0,0 1 0,1-1-1,0 0 1,0 1 0,1-1-1,0 3-3,1-9 11,-1 1 0,1-1-1,-1 1 1,1-1-1,-1 0 1,1 0 0,0 0-1,-1 0 1,1 0-1,0-1 1,0 1 0,0-1-1,-1 0 1,1 0-1,0 0 1,0 0 0,0-1-1,0 1 1,-1-1-1,1 1 1,0-1 0,0 0-1,-1 0 1,1 0-1,0 0 1,-1-1 0,0 1-1,1-1 1,-1 0-1,0 1 1,1-1 0,-1 0-1,0 0 1,-1 0-1,1-1 1,0 1 0,-1 0-1,1-1-10,165-173 144,-167 175-158,1 0 0,0 0 0,0 0 0,-1 0-1,1 0 1,0 0 0,0 0 0,0 1 0,0-1 0,0 0 0,0 1-1,0-1 1,0 0 0,0 1 0,0 0 0,0-1 0,0 1-1,0 0 1,1-1 0,-1 1 0,0 0 0,0 0 0,0 0-1,1 0 1,-1 0 0,0 0 0,0 0 0,0 0 0,0 1 0,1-1-1,-1 0 1,0 1 0,0-1 0,0 1 0,0-1 0,0 1-1,0 0 1,0-1 0,0 1 0,0 0 0,0 0 0,-1 0-1,1-1 1,0 1 0,0 0 0,-1 0 0,1 0 0,0 0 0,-1 0-1,1 1 1,-1-1 0,1 0 14,-1 177-359,0-177 363,0 1 0,1-1 0,-1 0 0,0 1-1,1-1 1,0 1 0,-1-1 0,1 0 0,0 1-1,0-1 1,-1 0 0,1 0 0,0 0 0,0 1 0,0-1-1,1 0 1,-1 0 0,0 0 0,0-1 0,0 1-1,1 0 1,-1 0 0,0-1 0,1 1 0,-1-1-1,1 1 1,-1-1 0,1 0 0,-1 1 0,1-1-1,-1 0 1,1 0 0,-1 0 0,1 0 0,-1 0 0,1-1-1,-1 1 1,1 0 0,-1-1 0,1 1 0,-1-1-1,0 1 1,1-1 0,-1 0 0,0 1 0,2-2-4,58-43 204,41-77-32,-100 120-205,-11 90-1603,9-70 158</inkml:trace>
  <inkml:trace contextRef="#ctx0" brushRef="#br0" timeOffset="248592.802">26863 6280 22701,'-22'65'2550,"28"-67"-1639,-5 2-890,0-1 0,0 1 0,1-1 0,-1 0 1,0 1-1,0-1 0,0 0 0,0 0 1,0 0-1,0 0 0,0 0 0,0 0 0,0 0 1,0 0-1,-1 0 0,1 0 0,0 0 0,-1-1 1,1 1-1,-1 0 0,1 0 0,-1-1 1,0 1-1,1 0 0,-1-1 0,0 1 0,0 0 1,0-1-1,0 1 0,0 0 0,0-1 0,-1 1 1,1 0-1,0-1 0,-1 1 0,1 0 1,-1-1-1,1 1 0,-1 0 0,1 0 0,-1 0 1,0 0-1,0 0 0,0-1 0,1 1 0,-1 1 1,0-1-1,0 0 0,0 0 0,-1 0 1,1 0-1,0 1 0,0-1 0,-1 0-21,-3 2 18,1-1 0,0 1 1,0 1-1,0-1 0,0 1 0,0-1 0,0 1 0,0 0 0,1 1 1,-1-1-1,1 1 0,-1-1 0,1 1 0,0 0 0,0 0 1,0 0-1,0 1 0,1-1 0,-1 1 0,1-1 0,0 1 0,0 0 1,-1 4-19,0-5 1,0 0 0,1 0 0,-1 1 0,1-1 0,-1 1 0,1 0 0,0-1 0,1 1 0,-1 0 0,1 0 0,-1 0 0,1 0 0,0 1 0,1-1 0,-1 0 0,1 0 0,0 0 0,0 1 0,0-1 0,1 0 0,-1 0 0,1 0 0,0 1 0,0-1 0,0 0 0,1 0 0,0 0 0,-1-1 0,1 1 0,1 0 0,-1-1 0,0 1 0,1-1 0,0 0 0,0 0 0,0 0 0,0 0 0,0 0 0,1 0 0,-1-1 0,1 0 0,-1 0 0,1 0 0,0 0 0,4 1-1,5-5 8,-1 0 1,1-1 0,-1-1-1,0 0 1,0 0-1,0-1 1,-1 0-1,1-1 1,-1-1-1,-1 0 1,1 0-1,-1-1 1,0-1-1,-1 1 1,0-1-1,-1-1 1,1 0 0,-2 0-1,0 0 1,1-3-9,65-73-6,-73 86 4,0 0 0,0 1 0,-1-1 0,1 0-1,0 1 1,0-1 0,0 0 0,0 1 0,0-1-1,0 1 1,0-1 0,0 0 0,0 1 0,0-1 0,0 0-1,0 1 1,0-1 0,0 1 0,0-1 0,1 0-1,-1 1 1,0-1 0,0 0 0,0 1 0,0-1 0,1 0-1,-1 1 1,0-1 0,0 0 0,1 0 0,-1 1-1,0-1 1,1 0 0,-1 0 0,0 1 0,1-1 0,-1 0-1,0 0 1,1 0 0,-1 0 0,0 0 0,1 0-1,-1 1 1,1-1 0,-1 0 0,0 0 0,1 0 0,-1 0-1,0 0 1,1 0 0,-1 0 0,1-1 0,-1 1-1,0 0 1,1 0 0,-1 0 0,0 0 0,1 0 0,-1 0-1,0-1 1,1 1 0,-1 0 0,0 0 0,1-1 0,-1 1-1,0 0 3,-5 41-64,4-36 60,-1-1 3,1-1 0,0 1 0,-1-1 1,1 1-1,1-1 0,-1 1 0,0 0 0,1-1 0,0 1 0,0 0 0,0 0 0,0-1 0,0 1 0,1 0 0,0-1 0,0 1 0,0 0 0,0-1 1,0 1-1,1-1 0,0 0 0,-1 1 0,1-1 0,0 0 0,1 0 0,-1 0 0,0 0 0,1-1 0,0 1 0,0-1 0,0 1 0,0-1 0,0 0 1,0 0-1,0-1 0,0 1 0,1 0 0,-1-1 0,1 0 0,3 1 1,6-4-25,0 0 0,0-1 0,0 0 0,-1-1 0,1-1 0,-1 0 0,0 0 0,-1-1 0,1-1 0,-1 0 0,0-1 0,9-8 25,-8 8-72,129-105-5565,-127 105-1181,-10 15 3811,-10 24 3988,1-13 1279,17 52 3797,-7-67-5054,61 12-599,-56-5-483,0 1 1,-1 0-1,0 0 1,-1 1-1,-1 0 0,0 0 1,0 1-1,-1 0 1,-1 0-1,0 0 0,-1 1 1,0 0-1,0 7 79,1-3-57,-2-11 174,-1 0 0,0 0 0,-1 0-1,1 0 1,-1 0 0,-1 1 0,1-1 0,-1 0 0,-1 0 0,1 1-1,-1-1 1,0 0 0,-1 0 0,0 0 0,0 0 0,0 0 0,-1 0 0,0-1-1,0 1 1,-1-1 0,0 0 0,0 0 0,0 0 0,-1 0 0,0-1 0,0 0-1,0 0 1,-1 0 0,0-1 0,-3 3-117,7-6 34,1 0 1,-1-1-1,0 1 1,0-1-1,1 1 1,-1-1-1,0 1 1,0-1-1,0 0 1,1 0-1,-1 0 1,0 0-1,0 0 1,0-1-1,0 1 1,1 0-1,-1-1 1,0 1-1,0-1 1,1 0-1,-1 1 1,0-1-1,1 0 1,-1 0-1,1 0 1,-1 0-1,1-1 1,0 1-1,-1 0 1,1-1-1,0 1 1,0-1-1,0 1 1,0-1-1,0 1 1,0-1-1,0 1 1,1-1-1,-1 0 1,0 0-35,-17-74 919,19 64-941,1 0 1,1 1-1,0 0 0,0 0 1,1 0-1,1 0 0,0 0 1,0 1-1,1 0 0,1 0 0,-1 0 1,1 1-1,1 0 0,0 0 1,0 1-1,1 0 0,0 1 0,0 0 1,3-1 21,-3 0-8,125-104-47,-83 72 77,-1-2 1,-2-3-1,-2-1 1,2-7-23,-46 52 7,0 0 0,0-1 1,-1 1-1,1 0 1,-1-1-1,1 0 0,-1 1 1,1-1-1,-1 0 0,0 0 1,0 0-1,0 1 1,0-1-1,0 0 0,0 0 1,0-1-1,-1 1 0,1 0 1,-1 0-1,0 0 0,1 0 1,-1-1-1,0 1 1,0 0-1,-1 0 0,1 0 1,0 0-1,-1-1 0,1 1 1,-1 0-1,0 0 0,1 0 1,-1 0-1,0 0 1,0 0-1,-1 0 0,1 1 1,0-1-1,0 0 0,-1 1 1,1-1-1,-1 1 0,0-1 1,-1-1-8,-5 1 37,0-1 0,0 1 0,0 0 1,-1 1-1,1 0 0,0 0 0,-1 1 0,1 0 1,0 1-1,-1-1 0,1 2 0,0-1 0,0 1 1,0 0-1,0 1 0,0 0 0,0 0 0,1 1 1,-1 0-1,-1 1-37,5-3 16,-1 1-1,1-1 1,0 1 0,0 0 0,0 0 0,0 0 0,0 1 0,1-1-1,-1 1 1,1 0 0,0 0 0,0 0 0,1 1 0,-1-1-1,1 0 1,0 1 0,0 0 0,1-1 0,-1 1 0,1 0 0,0 0-1,0 0 1,1 0 0,-1 0 0,1 0 0,0 0 0,0 0 0,1 0-1,0 0 1,0 0 0,0 0 0,0 0 0,3 4-16,-2-3 5,2-1 0,-1 0 0,0 0-1,1-1 1,0 1 0,0-1 0,1 0 0,-1 0 0,1 0 0,0-1 0,0 1 0,0-1 0,0 0 0,0-1 0,1 1-1,4 0-4,25 10-113</inkml:trace>
  <inkml:trace contextRef="#ctx0" brushRef="#br0" timeOffset="591240.108">22817 7601 19004,'-58'-2'5937,"7"35"-4547,-23 66-1525,68-91 147,1 0-1,-1 1 0,2 0 1,-1 0-1,1 1 0,1-1 1,0 1-1,0 0 0,1 0 1,0 3-12,3-11 2,1 1 1,-1-1 0,1 0-1,0 0 1,0 0 0,0 0-1,0 0 1,0 0 0,0 0-1,1-1 1,-1 1 0,1-1-1,-1 0 1,1 1 0,-1-1-1,1 0 1,0-1 0,-1 1-1,1 0 1,0-1 0,2 1-3,19 7-3,-8 1-10,0 0 0,0 1 0,-1 1 0,-1 0 0,0 1-1,0 1 1,-1 0 0,-1 1 0,8 11 13,-14-18 8,-1 0-1,1 1 1,-2 0-1,1 1 1,-1-1 0,-1 1-1,1-1 1,-1 1-1,-1 0 1,0 0-1,0 0 1,-1 1-1,0-1 1,0 0 0,-1 1-1,0-1 1,-1 0-1,0 1 1,-1-1-1,0 2-7,2-8 54,-1 0-1,0 0 0,1-1 0,-1 1 1,0 0-1,0-1 0,0 1 0,-1-1 0,1 1 1,-1-1-1,1 0 0,-1 0 0,0 1 1,0-1-1,0 0 0,0-1 0,0 1 1,0 0-1,-1 0 0,1-1 0,0 0 1,-1 1-1,0-1 0,1 0 0,-1 0 1,1 0-1,-1-1 0,0 1 0,0-1 1,1 1-1,-1-1 0,0 0 0,0 0 1,0 0-1,0 0 0,1-1 0,-1 1 1,0-1-1,-1 0-53,-8-6 87,-1 0 0,1-1 1,1-1-1,0 0 0,0 0 1,1-1-1,0-1 0,1 1 0,0-1 1,0-1-1,1 0 0,1 0 1,-4-8-88,-15-44 14,25 63-17,1 0 1,0 0-1,-1 0 0,1 0 0,0-1 0,0 1 0,0 0 0,-1 0 0,1 0 0,0 0 0,1-1 0,-1 1 0,0 0 0,0 0 0,0 0 0,1 0 0,-1 0 0,1 0 0,-1-1 0,1 1 0,-1 0 0,1 0 0,-1 1 0,1-1 0,0 0 0,0 0 0,-1 0 0,1 0 0,0 0 0,0 1 0,0-1 0,0 0 0,0 1 0,0-1 0,0 1 0,0-1 0,0 1 0,0 0 0,0-1 0,1 1 0,-1 0 0,0 0 0,0-1 0,0 1 0,0 0 0,1 0 0,-1 1 0,0-1 0,0 0 0,0 0 0,0 0 0,0 1 0,0-1 0,1 1 0,-1-1 3,41 11-73,-36-9 54,-1 0 0,0 0 0,0 0 0,1-1 0,-1 0 0,1 0 0,-1-1 0,1 1 0,-1-1 0,1 0 0,-1-1 0,1 1 0,-1-1-1,1 0 1,-1-1 0,0 1 0,1-1 0,4-2 19,-2-2-232,1 1 1,-1-1-1,0-1 0,-1 1 0,1-1 0,-1-1 0,-1 1 1,1-1-1,-1 0 0,-1-1 0,1 1 0,-1-1 0,-1 0 1,0-1-1,0 1 0,-1-1 0,0 1 0,0-3 232,4-32-3664</inkml:trace>
  <inkml:trace contextRef="#ctx0" brushRef="#br0" timeOffset="591646.597">23047 7718 21589,'0'0'1187,"0"0"94,0 0-418,6 0-5,4-4-819,0-1 0,-1 0 0,1 0 0,-1-1 1,0 0-1,-1-1 0,1 0 0,-1 0 1,-1-1-1,1 0 0,-1 0 0,-1-1 0,0 0 1,0 0-1,0 0 0,-1-1 0,2-7-39,-7 17 26,0 1 0,-1-1 0,1 0-1,0 0 1,0 0 0,-1 0 0,1 0-1,0 0 1,0 1 0,-1-1 0,1 0-1,0 0 1,-1 0 0,1 0 0,0 0-1,0 0 1,-1 0 0,1 0 0,0 0-1,0 0 1,-1-1 0,1 1 0,0 0-1,-1 0 1,1 0 0,0 0 0,0 0-1,-1 0 1,1 0 0,0-1 0,0 1-1,0 0 1,-1 0 0,1 0 0,0-1-1,0 1 1,0 0 0,-1 0 0,1-1-1,0 1 1,0 0 0,0-1-26,-28 24 159,-9 15-68,1 1 0,2 2 1,1 2-1,-20 36-91,27-7 52,26-70-54,0 0 1,-1-1 0,1 1 0,0-1 0,0 1-1,-1 0 1,1-1 0,1 1 0,-1-1 0,0 1 0,0 0-1,0-1 1,1 1 0,-1-1 0,1 1 0,0-1 0,-1 1-1,1-1 1,0 1 0,0-1 0,0 0 0,-1 1 0,2-1-1,-1 0 1,0 0 0,0 0 0,0 0 0,0 0 0,1 0-1,-1 0 1,1 0 0,-1 0 0,0-1 0,1 1 0,-1-1-1,1 1 1,-1-1 0,1 1 0,0-1 0,-1 0-1,1 0 1,-1 0 0,1 1 0,1-2 1,6 0-249,0-1 1,-1 0-1,1-1 0,-1 0 1,1-1-1,-1 1 1,0-1-1,0-1 0,0 0 1,5-5 248,0 2-464,42-29-1519</inkml:trace>
  <inkml:trace contextRef="#ctx0" brushRef="#br0" timeOffset="592241.585">23444 7640 11883,'1'-1'7631,"-13"3"-4702,2 1-2633,-1 0 0,1 0-1,-1 1 1,1 1-1,1-1 1,-1 2-1,1-1 1,-1 2-1,2-1 1,-9 8-296,10-8 26,0 1 1,1-1-1,-1 1 0,1 1 1,1-1-1,-1 1 1,2 0-1,-1 0 0,1 1 1,0 0-1,0-1 1,1 1-1,1 0 0,-1 0 1,1 2-27,2-10 13,1 0 1,-1 0-1,0 0 0,0 1 1,1-1-1,-1 0 0,1 0 1,-1 0-1,1 0 0,-1 0 1,1 0-1,0 0 0,-1 0 1,1 0-1,0 0 0,0 0 1,0 0-1,-1-1 0,1 1 1,0 0-1,0-1 0,0 1 1,0 0-1,1-1 0,-1 0 1,0 1-1,0-1 0,0 1 1,0-1-1,0 0 0,1 0 1,-1 0-1,0 0 0,0 0 1,0 0-1,1 0 0,-1 0 1,0 0-1,0 0 0,0-1 1,0 1-1,1 0 0,-1-1 1,0 1-1,0-1 0,0 0 1,0 1-1,0-1 0,0 0 1,0 1-1,0-1 0,-1 0 1,1 0-1,0 0 0,0 0 1,-1 0-1,1 0 0,0 0 1,-1 0-1,1 0 0,-1 0 1,1 0-1,-1-1-13,40-34 205,47-29-87,-84 65-117,0 0 0,0 0 1,0 0-1,0 0 0,0 0 1,-1 0-1,1 1 0,0 0 1,0-1-1,0 1 0,0 0 1,-1 0-1,1 1 0,0-1 1,-1 0-1,1 1 0,-1 0 1,0-1-1,1 1 0,-1 0 1,0 0-1,0 1 0,0-1 0,0 0 1,-1 1-1,1-1 0,-1 1 1,1-1-1,-1 1 0,0 0 1,0-1-1,0 1 0,0 0 1,0 0-1,-1 0-1,19 29 218,-18-31-203,0 0-1,0 0 1,0 0 0,0 0 0,0 0 0,0-1 0,0 1-1,1 0 1,-1 0 0,0-1 0,0 1 0,1-1-1,-1 1 1,1-1 0,-1 0 0,0 1 0,1-1 0,-1 0-1,1 0 1,-1 0 0,1 0 0,-1 0 0,1 0-1,-1-1 1,0 1 0,1 0 0,-1-1 0,1 1-1,-1-1 1,0 0 0,0 1 0,1-1 0,-1 0 0,0 0-1,0 1 1,0-1 0,0 0 0,0 0 0,1-1-15,42-46 310,-40 43-291,15-21 48,51-50 3,-69 76-73,1 0-1,0 0 1,0 1 0,-1-1-1,1 1 1,0-1-1,-1 1 1,1-1 0,-1 1-1,1 0 1,-1 0 0,1 0-1,-1 0 1,1 0 0,-1 0-1,0 0 1,1 0-1,-1 1 1,0-1 0,0 0-1,0 1 1,0-1 0,0 1-1,-1-1 1,1 1-1,0-1 1,-1 1 0,1 0-1,-1-1 1,1 1 0,-1 0-1,0 0 1,0-1 0,1 1-1,-1 0 1,-1-1-1,1 1 1,0 0 0,0 0-1,-1 1 4,1 23-16,12 42 228,-10-68-193,1 1-1,-1-2 0,0 1 0,0 0 1,0 0-1,1-1 0,-1 1 0,0-1 1,0 0-1,0 1 0,0-1 0,0 0 1,0 0-1,0 0 0,0-1 1,0 1-1,0 0 0,-1-1 0,1 1 1,0-1-1,-1 0 0,0 0 0,1 1 1,-1-1-1,0 0 0,0 0 0,1-1-18,-2 2 7,96-120 234,-95 120-243,-1 1 0,1-1 0,-1 0 0,1 0 0,0 0 0,-1 1 0,1-1 0,0 0 0,0 1 0,0-1 0,0 1 0,-1-1 0,1 1 0,0-1 0,0 1 0,0 0 0,0-1 0,0 1 0,0 0 0,0 0 0,0 0 0,0 0 0,0 0 0,0 0 0,0 0 0,0 0 0,0 0 0,0 0 0,0 0 0,0 1 0,0-1 0,0 0 0,0 1 0,0-1 0,0 1 0,-1-1 0,1 1 0,0-1 0,0 1 0,0 0 0,-1-1 0,1 1 0,0 0 0,-1 0 0,1-1 0,0 1 0,-1 0 0,1 0 0,-1 0 0,0 0 0,1 0 0,-1 0 0,0 0 2,4 208-103,-4-210 98,0 1-1,0-1 1,0 1-1,0-1 1,0 0-1,1 1 1,-1-1-1,0 1 1,0-1-1,1 1 1,-1-1-1,0 1 1,1 0-1,-1-1 1,0 1-1,1-1 1,-1 1-1,1 0 0,-1-1 1,0 1-1,1 0 1,-1-1-1,1 1 1,-1 0-1,1 0 1,0-1-1,-1 1 1,1 0-1,-1 0 1,1 0-1,-1 0 1,1 0-1,-1 0 1,1 0-1,0 0 1,-1 0-1,1 0 0,-1 0 1,1 0-1,-1 0 1,1 1-1,-1-1 1,1 0-1,-1 0 1,1 1-1,-1-1 1,1 0-1,-1 0 1,1 1-1,-1-1 1,1 1-1,-1-1 1,0 0-1,1 1 1,-1-1-1,0 1 0,1-1 1,-1 1-1,0-1 1,0 1-1,1-1 1,-1 1-1,0-1 1,0 1-1,0-1 1,0 1-1,0 0 1,0-1-1,0 1 6,16-24-1232</inkml:trace>
  <inkml:trace contextRef="#ctx0" brushRef="#br0" timeOffset="592591.508">24313 7679 21437,'0'0'1082,"-12"-1"2071,-4-2-2985,11 2-125,0-1 0,0 1 0,0 0 0,0 1 0,0-1 1,0 1-1,0 0 0,0 1 0,-1-1 0,1 1 0,0 0 0,0 0 1,1 0-1,-1 1 0,0-1 0,0 1 0,1 1 0,-3 0-43,-1 6 41,0-1 0,1 1 0,0 0 0,1 1 0,0 0 0,1 0 0,0 0 0,0 0 0,1 1 0,0 0 0,1 0 0,1 0 0,-1 0 0,2 0 0,0 0 0,0 10-41,1-20 7,0 1-1,0-1 1,0 1-1,0 0 1,0-1-1,1 1 1,-1-1-1,1 1 0,-1-1 1,1 1-1,0-1 1,-1 1-1,1-1 1,0 0-1,0 1 0,0-1 1,0 0-1,0 0 1,0 0-1,1 0 1,-1 0-1,0 0 0,1 0 1,-1 0-1,0 0 1,1 0-1,-1-1 1,1 1-1,-1-1 0,1 1 1,-1-1-1,1 0 1,-1 1-1,1-1 1,0 0-1,-1 0 0,1 0 1,0 0-1,-1 0 1,1 0-1,-1-1 1,1 1-1,-1-1 0,1 1 1,-1-1-1,1 1 1,-1-1-1,1 0 1,0-1-7,79-38 107,-60 25-246,0 0-1,-2-2 1,0 0-1,0-1 1,-2-1 0,0 0-1,10-18 140,-6 1 1023</inkml:trace>
  <inkml:trace contextRef="#ctx0" brushRef="#br0" timeOffset="593184.283">24568 7245 20092,'-15'13'452,"1"1"-1,1 1 1,0 0-1,2 0 1,-1 1-1,2 1 1,0 0-1,1 0 1,1 1-1,0 0 1,-1 8-452,4-14 150,-1-1-19,1 0 0,0 0 0,1 1 0,0 0 0,1 0 0,0 0 0,1 0 0,0 0-1,1 0 1,0 1 0,1-1 0,0 1 0,2 4-131,0-15 16,0 0 0,0 1 1,1-1-1,-1 0 0,1 0 0,0-1 0,-1 1 0,1-1 0,0 1 1,0-1-1,0 0 0,0 0 0,0 0 0,0-1 0,1 1 0,-1-1 1,0 1-1,0-1 0,0 0 0,1 0 0,-1-1 0,0 1 1,0 0-1,0-1 0,0 0 0,0 0 0,0 0 0,0 0 0,0-1 1,0 1-1,0-1 0,0 1 0,-1-1 0,1 0 0,-1 0 0,1 0 1,-1-1-1,0 1-16,15-7 36,-14 7-36,0 0 1,0 0-1,0 0 1,1 0 0,-1 0-1,0 0 1,1 1 0,0 0-1,-1 0 1,1 0-1,0 0 1,-1 0 0,1 1-1,0-1 1,0 1 0,-1 0-1,1 0 1,0 1 0,0-1-1,-1 1 1,1 0-1,0 0 1,-1 0 0,1 0-1,-1 1 1,1-1 0,-1 1-1,0 0 1,1 0-1,-1 0 1,0 1 0,-1-1-1,1 1 1,0-1 0,-1 1-1,1 0 0,13 101-24,-8-92 116,8-30 24,2-16-58,-1-1 0,-2 0 0,-1-1 0,-2-1 0,-2 0 0,1-14-58,-2 16 22,-2 17-59,-5 25-33,-2 33-48,-1-34 113,-1 28-35,0-25 59,0 0-1,1-1 1,0 1-1,0 0 0,1 0 1,0 0-1,1 0 1,0 0-1,0 0 1,1-1-1,0 1 1,0-1-1,1 1 1,0-1-1,1 0 1,0 0-1,0 0 1,1 0-1,5 6-18,-6-12 18,1-1-1,0 0 1,-1 0-1,1-1 1,0 1-1,-1-1 1,1 0-1,0 0 1,0-1-1,-1 1 1,1-1-1,0 0 1,-1 0-1,1-1 1,-1 1-1,1-1 1,-1 0-1,0 0 1,0-1-1,0 1 1,0-1-1,0 0 1,-1 0-1,1 0 1,-1-1-1,1 1 1,-1-1-1,-1 1 1,1-1-1,0 0 1,-1 0-1,1-3-17,14-13-3,-2-1 1,-1 0-1,0-1 0,-1-1 0,-2 0 0,0 0 0,-2-1 1,0-1-1,-2-2 3,-9 12-433,-10 32 115,-2 11 261,2 1 1,0 1-1,2 0 1,2 0-1,1 0 1,1 1-1,1 0 1,1 12 56,4-39-351,1-7-590,1-10-480</inkml:trace>
  <inkml:trace contextRef="#ctx0" brushRef="#br0" timeOffset="593453.943">25033 7128 25629,'-7'6'985,"-6"5"247,-3 1-504,2 1-440,1-5-160,13-8-64,0 0-32,0 0-960,0 0-992</inkml:trace>
  <inkml:trace contextRef="#ctx0" brushRef="#br0" timeOffset="593713.25">25331 7400 22349,'-3'4'142,"-1"-1"1,1 1-1,-1-1 1,0 1 0,0-1-1,-1 0 1,1 0-1,0-1 1,-1 0-1,0 1 1,1-1 0,-1-1-1,0 1 1,0-1-1,0 0 1,0 0-1,-1 0 1,1-1 0,0 0-1,0 0 1,0 0-1,0-1 1,-1 1-1,1-1 1,0 0 0,0-1-1,0 1 1,1-1-1,-1 0 1,0 0-1,-4-3-142,7 3 51,3 8-171,0-3 68,0 0 0,0 0 0,1 0 0,-1 0 0,1 0 0,0-1 0,-1 1 0,1 0 0,0-1 0,1 1 0,-1-1 0,0 0 0,1 0 1,-1 0-1,1 0 0,-1 0 0,1-1 0,0 1 0,0-1 0,0 1 0,0-1 0,0 0 0,0 0 0,0-1 0,0 1 0,1-1 0,-1 1 0,0-1 0,1 0 52,209-11-5553,-213 11 5569,1-1 0,0 1 0,0 0 0,0 0 0,0 0 0,-1 0 0,1 0-1,0 0 1,0 0 0,0 1 0,-1-1 0,1 0 0,0 0 0,0 1 0,0-1 0,-1 0 0,1 1 0,0-1 0,-1 1 0,1-1 0,0 1 0,-1-1 0,1 1 0,-1-1 0,1 1 0,-1 0-1,1-1 1,-1 1 0,1 0 0,-1-1 0,1 1 0,-1 0 0,0 0 0,0-1 0,1 1 0,-1 0 0,0 0 0,0 0 0,0-1 0,0 1 0,0 0 0,0 0 0,0 0 0,0 0 0,0-1 0,0 1-1,0 0 1,-1 0 0,1 0 0,0-1 0,-1 1 0,1 0 0,0 0 0,-1-1 0,1 1 0,-1 0 0,1-1 0,-1 1 0,0-1-16,-36 44 2042,9-19-779,-1-2 0,-1-1 0,-1-1 0,-29 14-1263,15-20 766,44-15-770,0 0 0,0 0-1,0 0 1,0 0 0,0 0 0,0-1 0,1 1 0,-1 0 0,0 0-1,0-1 1,0 1 0,0 0 0,1-1 0,-1 1 0,0-1 0,1 1-1,-1-1 1,0 0 0,1 1 0,-1-1 0,0 0 0,1 1-1,-1-1 1,1 0 0,-1 1 0,1-1 0,0 0 0,-1 0 0,1 0-1,0 1 1,-1-1 0,1 0 0,0 0 0,0 0 0,0 0 0,0 0-1,0 0 1,0 1 0,0-1 0,0 0 0,0 0 0,0 0-1,1 0 1,-1 0 0,0 1 0,0-1 0,1 0 0,-1 0 4,10-29-532,11-6 589</inkml:trace>
  <inkml:trace contextRef="#ctx0" brushRef="#br0" timeOffset="594222.154">25684 7340 22613,'-134'173'3749,"132"-172"-3731,1 0 0,0 1 0,0-1 0,0 0 0,0 0 0,0 0 0,0 1 1,0-1-1,0 1 0,0-1 0,1 1 0,-1-1 0,1 1 0,-1-1 0,1 1 0,-1-1 1,1 1-1,0-1 0,0 1 0,0 0 0,0-1 0,0 1 0,0 0 0,0-1 0,1 1 1,-1-1-1,0 1 0,1-1 0,-1 1 0,1-1 0,0 1 0,0-1 0,-1 1 0,1-1 1,0 0-1,0 1 0,0-1 0,0 0 0,1 0 0,-1 0 0,0 0 0,0 0 0,1 0 1,-1 0-1,0 0 0,1 0 0,-1-1 0,1 1 0,-1-1 0,1 1 0,-1-1 0,1 1 1,0-1-1,-1 0 0,2 0-18,9-3 13,1 0-1,-1-1 1,0 0 0,0-1-1,-1 0 1,1-1 0,-1 0 0,-1-1-1,1 0 1,-1-1 0,0 0-1,-1-1 1,0 0 0,0 0-1,-1-1 1,0 0 0,0-2-13,11-11 11,-1-1 0,-1-1 0,-1 0 0,-1-2 0,-2 1 0,0-2 0,-2 0 0,-1 0 0,-1-1 0,-2 0 0,-1-1 0,0-3-11,-5-2 28,-1 35-29,0 1 0,0-1 1,0 0-1,-1 0 0,1 1 0,0-1 1,0 0-1,0 1 0,-1-1 0,1 0 1,0 1-1,0-1 0,-1 0 0,1 0 1,0 1-1,0-1 0,-1 0 0,1 0 1,0 0-1,-1 0 0,1 1 0,0-1 1,-1 0-1,1 0 0,0 0 0,-1 0 1,1 0-1,0 0 0,-1 0 0,1 0 1,0 0-1,-1 0 0,1 0 0,-1 0 1,1 0-1,0 0 0,-1 0 1,1 0-1,0-1 0,-1 1 0,1 0 1,0 0-1,0 0 0,-1 0 0,1-1 1,0 1-1,-1 0 0,1 0 0,0-1 1,0 1-1,-1 0 0,1 0 0,0-1 1,0 1-1,0 0 0,0-1 0,-1 1 1,-131 237 122,123-219-62,3-8-4,1 0 1,0 0 0,0 0 0,1 1 0,0 0 0,1 0-1,1 0 1,-1 0 0,2 0 0,-1 0 0,2 1 0,0-1-1,0 5-56,2-13 7,0 0-1,0 0 0,1-1 0,-1 1 0,1-1 0,-1 1 0,1-1 0,0 0 1,0 0-1,0 0 0,0-1 0,0 1 0,0-1 0,0 0 0,1 1 0,-1-1 1,1-1-1,-1 1 0,0 0 0,1-1 0,-1 0 0,1 0 0,-1 0 0,1 0 1,-1-1-1,1 1 0,-1-1 0,1 0 0,-1 0 0,0 0 0,1 0 1,-1 0-1,0-1 0,0 0 0,0 0 0,0 1 0,2-3-6,35-15 2,0-2-1,-2-1 1,-1-2 0,0-2-1,31-29-1,-46 29-101,-48 38 18,18-4 88,0 2 1,0-1-1,0 1 0,2 0 0,-1 1 1,1-1-1,1 1 0,0 1 0,0-1 1,1 1-1,1-1 0,0 1 0,1 0 0,0 1-5,2-12-1,0 0-1,0 1 0,0-1 1,0 1-1,1-1 0,-1 1 0,0-1 1,1 1-1,-1-1 0,1 0 1,0 1-1,-1-1 0,1 0 0,0 0 1,0 0-1,0 1 0,0-1 0,0 0 1,0 0-1,0 0 0,0 0 1,0-1-1,1 1 0,-1 0 0,0 0 1,1-1-1,-1 1 0,0-1 1,1 1-1,-1-1 0,1 1 0,-1-1 1,0 0-1,1 0 0,-1 0 0,1 0 1,-1 0-1,1 0 0,-1 0 1,1 0-1,-1-1 0,1 1 0,-1 0 1,0-1-1,1 1 0,-1-1 1,0 0-1,1 0 2,31-8-207</inkml:trace>
  <inkml:trace contextRef="#ctx0" brushRef="#br0" timeOffset="594732.043">26830 7086 22869,'0'0'1088,"6"10"192,-6 14-431,-2 27-609,-4 8-96,-4 11-80,2 1-8,0-12 0,7-5-8,4-18-8,8-7 56,2-16-920,-7-12-497</inkml:trace>
  <inkml:trace contextRef="#ctx0" brushRef="#br0" timeOffset="595039.692">26559 7181 15987,'4'-1'3345,"27"-15"-446,59-29 1133,-50 26-3880,1 2 1,1 2-1,0 1 0,15-1-152,92 4 95,-144 11-102,0 0 1,0 1-1,0 0 1,0 0 0,-1 0-1,1 1 1,0-1-1,-1 1 1,1 0-1,-1 0 1,0 1-1,1-1 1,-1 1-1,0 0 1,-1 0-1,1 1 1,-1-1-1,1 1 1,-1-1-1,0 1 1,0 0-1,-1 0 1,1 1-1,-1-1 1,0 0-1,0 1 1,0 0 0,-1-1-1,1 2 7,-2 11 35,-1-1-1,0 1 1,-1 0 0,-1-1-1,-1 1 1,0-1 0,-1 0-1,-1 0 1,0 0 0,-1-1-1,-1 0 1,0-1 0,-1 1-1,-1-1 1,-9 10-35,-52 63 1247,74-102-788,-1 14-548,1 0 0,-1 0 0,1 0 0,0 0 0,-1 0 0,1 0 0,0 1 0,-1-1 0,1 1 0,0 0 0,0 0 0,-1 0 0,1 0 0,0 0 0,0 1-1,-1-1 1,1 1 0,0 0 0,2 1 89,4 0-861,21 2-2882</inkml:trace>
  <inkml:trace contextRef="#ctx0" brushRef="#br0" timeOffset="597006.83">27345 7375 9282,'0'0'2368,"0"0"2739,0 0-2341,0 0-1245,0 0-527,6 1 409,-1 0-1316,1-1 1,-1 0-1,0 0 0,0-1 0,1 1 1,-1-1-1,0 0 0,0 0 1,0-1-1,0 0 0,0 0 0,-1 0 1,1 0-1,0-1 0,-1 1 0,1-1 1,-1 0-1,2-2-87,3-3 32,-1 1-1,1-1 1,-2-1-1,1 1 1,-1-1 0,0-1-1,-1 1 1,0-1-1,0 0 1,-1-1 0,-1 1-1,1-1 1,1-9-32,-6 19 1,1 1 0,-1-1 0,0 0 0,1 0 0,-1 0 0,0 0 0,0 0 0,1 1 0,-1-1 0,0 0 0,0 0 0,0 0 0,0 0 0,0 0 0,0 0 0,-1 0 0,1 0 0,0 1 0,0-1 0,-1 0 0,1 0 0,0 0 0,-1 0 0,1 1 0,-1-1 0,1 0 0,-1 0 0,1 1 0,-1-1 0,0 0 0,1 1 0,-1-1 0,0 0 0,1 1 0,-1-1 0,0 1 0,0 0 0,0-1 0,0 1 0,1 0 0,-1-1 0,0 1 0,0 0 0,0 0 0,0 0 0,0-1 0,0 1 0,0 0 0,0 0 0,1 1 0,-1-1 0,0 0 0,0 0 0,0 0 0,0 1 0,0-1 0,0 0 0,1 1 0,-1-1 0,-1 1-1,-50 27 0,39-18-3,0 1 0,1 0 1,0 0-1,1 1 0,0 1 1,1 0-1,1 0 0,0 1 1,0 0-1,1 1 0,1 0 1,1 0-1,0 0 0,1 1 1,0 0-1,2 0 0,0 0 1,-1 13 2,4-27 4,-1-1 1,1 1 0,-1 0-1,1 0 1,0-1 0,0 1-1,0 0 1,0 0 0,0-1-1,0 1 1,1 0 0,-1 0-1,0-1 1,1 1 0,0 0-1,-1-1 1,1 1 0,0-1-1,0 1 1,0-1 0,0 1-1,0-1 1,0 1-1,0-1 1,0 0 0,0 0-1,1 0 1,-1 1 0,1-1-1,-1-1 1,1 1 0,-1 0-1,1 0 1,-1 0 0,1-1-1,0 1 1,-1-1 0,1 1-1,0-1 1,0 0 0,-1 0-1,1 0 1,0 0 0,0 0-1,-1 0 1,1 0 0,0 0-1,0-1 1,-1 1-1,1-1 1,0 1-5,18-11 48,0 0-1,-1-1 1,0-1-1,-1-1 1,-1-1-1,0 0 0,-1-1 1,0-1-1,-2 0 1,3-5-48,-7 12 22,-1-1-1,0 0 1,-1-1 0,0 0 0,-1 0-1,0-1 1,-1 1 0,0-2 0,-1 1-1,2-11-21,-6 20-10,-2 5-64,-4 26 49,0-1 0,2 1 0,0 0 0,2 0 0,1 0 0,2 0 0,0-1 0,6 23 25,-8-47 12,1 0 1,0 0-1,-1 0 0,1 0 0,0 0 0,0 0 0,0 0 0,1 0 0,-1-1 1,0 1-1,1-1 0,-1 1 0,1-1 0,-1 1 0,1-1 0,0 0 1,0 1-1,0-1 0,-1 0 0,1-1 0,0 1 0,0 0 0,0 0 1,0-1-1,1 1 0,-1-1 0,0 0 0,0 1 0,0-1 0,0 0 1,0 0-1,0-1 0,1 1 0,-1 0 0,0-1 0,0 1 0,0-1 0,0 0 1,0 1-1,0-1 0,0 0 0,0 0 0,-1 0 0,1-1 0,0 1 1,-1 0-1,1-1 0,0 1 0,0-2-12,41-50-123,-31 21-623</inkml:trace>
  <inkml:trace contextRef="#ctx0" brushRef="#br0" timeOffset="597254.161">27744 6945 23525,'-16'-13'1272,"-4"3"729,2 10-1345,0 0-288,5 2-264,2 1-64,11-3-136,0 0-480,0 0-1217</inkml:trace>
  <inkml:trace contextRef="#ctx0" brushRef="#br0" timeOffset="597552.374">27835 6830 22085,'0'0'1071,"0"2"20,-26 426 157,37-371-1133,-11-56-106,1 0 0,-1 0 0,0 1 0,1-1 0,-1 0 0,1 0 0,0 0 0,-1 0 0,1-1 0,0 1 0,-1 0-1,1 0 1,0 0 0,0 0 0,0-1 0,0 1 0,0 0 0,0-1 0,0 1 0,0-1 0,0 1 0,0-1 0,0 0 0,0 1 0,0-1 0,0 0 0,0 0 0,1 1 0,-1-1-1,0 0 1,0 0 0,0-1 0,0 1 0,1 0 0,-1 0 0,0 0 0,0-1 0,0 1 0,0 0 0,0-1 0,0 1 0,0-1 0,0 0 0,0 1 0,0-1 0,0 0-9,73-82 515,-56 57-430,68-82 37,-85 107-124,-1 0 0,0 1 0,1-1 0,-1 1 0,0-1 0,1 1 0,-1-1 0,1 1 0,-1-1 0,1 1 0,-1-1 0,1 1 0,-1 0 0,1-1 0,-1 1 0,1 0 0,0-1 0,-1 1 0,1 0 0,0 0 0,-1-1 0,1 1 0,0 0 0,-1 0 0,1 0 0,0 0 0,-1 0 0,1 0 0,0 0 0,-1 0 0,1 1 0,-1-1 0,1 0 0,0 0 0,-1 0 0,1 1 0,0-1 0,-1 0 0,1 1 0,-1-1 0,1 0 0,-1 1 0,1-1 0,-1 1 0,1-1-1,-1 1 1,1-1 0,-1 1 0,0-1 0,1 1 0,-1-1 0,0 1 0,1 0 0,-1-1 0,0 1 0,0 0 0,0-1 0,1 1 0,-1 0 0,0-1 0,0 1 0,0-1 0,0 1 0,0 0 0,0 0 2,-5 50-137,-57 170 148,61-196 119,13-29-141,22-39-368,-31 38 264,22-30 1473</inkml:trace>
  <inkml:trace contextRef="#ctx0" brushRef="#br0" timeOffset="597956.028">28218 7187 13643,'0'0'3731,"4"0"240,15-3-3763,-1-1 1,-1 0 0,1-1 0,-1-1 0,0-1 0,0-1 0,0 0 0,-1-1-1,-1 0 1,0-2 0,0 0 0,-1 0 0,0-1 0,-1-1 0,0-1 0,7-9-209,11-24 788,-32 46-757,1 0 1,-1 0 0,0 0-1,0 0 1,0 0-1,0 1 1,0-1 0,0 0-1,0 0 1,0 1 0,0-1-1,0 1 1,0-1-1,0 1 1,0-1 0,0 1-1,-1 0 1,1-1 0,0 1-1,0 0 1,-1 0-1,1 0 1,0 0 0,0 0-1,0 0 1,-1 0 0,1 1-1,0-1 1,0 0-1,0 1 1,-1-1 0,1 1-1,0-1 1,0 1-1,0-1 1,0 1 0,0 0-1,0 0-31,-15 4 20,1 1-1,0 1 0,0 1 0,1 0 0,0 1 1,0 0-1,1 1 0,1 1 0,-1 0 0,2 0 0,-1 1 1,2 1-1,-1 0 0,2 1 0,0-1 0,1 2 1,0-1-1,0 3-19,6-14-1,1 0 1,-1 0-1,1 1 1,0-1 0,0 0-1,1 0 1,-1 1-1,0-1 1,1 0-1,0 0 1,0 1 0,0-1-1,0 1 1,1-1-1,-1 0 1,1 0-1,0 1 1,0-1 0,0 0-1,0 0 1,0 0-1,1 0 1,-1 0-1,1 0 1,0 0 0,0-1-1,0 1 1,0-1-1,1 1 1,-1-1-1,1 0 1,-1 0 0,1 0-1,0 0 1,0 0-1,0 0 1,0-1 0,25 9-352</inkml:trace>
  <inkml:trace contextRef="#ctx0" brushRef="#br0" timeOffset="615030.4">22744 8671 18068,'-5'7'642,"0"0"1,0 0-1,1 1 1,0 0-1,1 0 1,0 0-1,0 0 0,1 0 1,0 0-1,0 1 1,1-1-1,0 1 1,0 0-1,1-1 1,1 3-643,-1-11 11,0-1 0,0 1 1,0 0-1,0-1 1,0 1-1,0-1 1,0 1-1,0-1 0,0 1 1,0 0-1,1-1 1,-1 1-1,0-1 1,0 1-1,1 0 0,-1-1 1,0 1-1,0 0 1,1-1-1,-1 1 1,0 0-1,1-1 1,-1 1-1,1 0 0,-1 0 1,0-1-1,1 1 1,-1 0-1,1 0 1,-1 0-1,1 0 0,-1 0 1,0 0-1,1-1 1,-1 1-1,1 0 1,-1 0-1,1 0 0,-1 0 1,1 1-1,-1-1 1,0 0-1,1 0 1,-1 0-1,1 0 0,-1 0 1,1 1-1,-1-1 1,0 0-1,1 0 1,-1 0-1,0 1 0,1-1 1,-1 0-1,0 1 1,1-1-1,-1 0 1,0 1-1,1-1 0,-1 0 1,0 1-1,0-1 1,0 1-1,1-1 1,-1 1-1,0-1 0,0 0 1,0 1-1,0-1 1,0 1-12,102-196 337,-7 17-286,-95 177-51,0 0-1,0 0 1,0 0-1,0 0 1,0 0-1,0 0 1,0 0-1,0 0 1,1 0-1,-1 0 0,0 0 1,1 0-1,-1 0 1,1 0-1,-1 0 1,1 1-1,-1-1 1,1 0-1,-1 0 1,1 0-1,0 1 0,0-1 1,-1 0-1,1 1 1,0-1-1,0 1 1,0-1-1,0 1 1,0-1-1,0 1 1,0-1-1,0 1 0,0 0 1,0 0-1,0-1 1,0 1-1,0 0 1,0 0-1,0 0 1,0 0-1,0 0 0,0 0 1,0 1-1,0-1 1,0 0-1,0 0 1,0 1-1,-1-1 1,1 1-1,0-1 1,0 1-1,0-1 0,0 1 1,0-1-1,-1 1 1,1 0-1,0-1 1,0 1-1,-1 0 1,1 0-1,0 0 1,-1 0 0,4 23-18,0 1 0,-2 0 1,-1 0-1,-1 0 1,-1 0-1,-4 19 18,2-8 7,-6 190 66,9-226-86,0 0-1,0-1 1,1 1 0,-1 0-1,0-1 1,0 1-1,0 0 1,1-1 0,-1 1-1,0 0 1,0 0 0,0-1-1,1 1 1,-1 0-1,0 0 1,1-1 0,-1 1-1,0 0 1,0 0-1,1 0 1,-1 0 0,0-1-1,1 1 1,-1 0 0,0 0-1,1 0 1,-1 0-1,1 0 1,-1 0 0,0 0-1,1 0 1,-1 0-1,0 0 1,1 0 0,-1 0-1,0 0 1,1 0-1,-1 1 1,0-1 0,1 0-1,-1 0 1,0 0 0,1 0-1,-1 1 1,0-1-1,0 0 1,1 0 0,-1 1-1,0-1 1,0 0-1,1 0 1,-1 1 0,0-1 13,9-41-1465,-3-15-342</inkml:trace>
  <inkml:trace contextRef="#ctx0" brushRef="#br0" timeOffset="615309.953">23238 8454 11522,'2'-7'2961,"-2"7"4865,0 0-6450,10 13-312,-7 7-184,-3 13-255,-2 5-41,1 10-256,-2-1-72,1 1-152,2-3-56,3-12-24,2-4 0,0-14-16,1-7-168,-1-8-1248,-1-5-185</inkml:trace>
  <inkml:trace contextRef="#ctx0" brushRef="#br0" timeOffset="615562.822">23081 8593 23701,'0'0'872,"1"0"337,0 0-321,40 10-200,-19-10-248,7-1-256,1-4-72,9-5-72,2-1-16,-2-4-80,1 1-648</inkml:trace>
  <inkml:trace contextRef="#ctx0" brushRef="#br0" timeOffset="616264.772">23743 8467 18508,'2'-2'255,"0"0"0,1 0-1,-1 0 1,-1 0 0,1-1 0,0 1 0,-1-1-1,1 1 1,-1-1 0,0 1 0,1-1 0,-1 0-1,-1 0 1,1 1 0,0-1 0,-1 0 0,1 0-1,-1 0 1,0 0 0,0 0 0,0 0 0,0 0-1,-1 0 1,1 0 0,-1 1 0,0-1 0,0 0-1,0 0 1,0 0 0,0 1 0,0-1 0,-1 1-1,1-1-254,-3 3 39,1 1-1,0 0 1,-1-1-1,1 1 0,0 0 1,0 0-1,-1 1 1,1-1-1,0 1 1,1-1-1,-1 1 0,0 0 1,0 0-1,1 1 1,-1-1-1,1 0 0,0 1 1,-1-1-1,1 1 1,0 0-1,1 0 0,-1 0 1,0 0-1,1 0 1,0 0-1,0 0 1,0 0-1,0 1 0,0-1 1,0 1-39,0 0 34,-7 10-24,2 1 0,0-1 0,1 1-1,0 1 1,1-1 0,1 1 0,1-1 0,0 1-1,0 4-9,2-19 2,0 0 0,-1-1 0,1 1-1,0 0 1,0-1 0,0 1 0,0 0 0,-1 0-1,1-1 1,0 1 0,0 0 0,0-1-1,0 1 1,1 0 0,-1-1 0,0 1 0,0 0-1,0 0 1,1-1 0,-1 1 0,0-1-1,0 1 1,1 0 0,-1-1 0,1 1-1,-1-1 1,0 1 0,1 0 0,-1-1 0,1 1-1,0-1 1,-1 0 0,1 1 0,-1-1-1,1 1 1,0-1 0,-1 0 0,1 0 0,0 1-1,-1-1 1,1 0 0,0 0 0,-1 0-1,1 0 1,0 0 0,-1 0 0,1 0-1,0 0 1,0 0 0,-1 0 0,1 0 0,0 0-1,-1 0 1,1 0 0,0-1 0,-1 1-1,1 0 1,0-1 0,-1 1 0,1 0 0,0-1-2,34-34 98,-8-8-56,-2 0-1,-1-1 1,-3-2 0,0-1-42,-4 7 16,-5 29-33,-10 33-28,-2-19 43,-16 319-70,12-132 160,4-185-79,0-10-49,0-42-1427,3 20 2014</inkml:trace>
  <inkml:trace contextRef="#ctx0" brushRef="#br0" timeOffset="616513.56">24183 8249 22317,'0'1'1040,"-12"31"224,2 1-592,1 9-103,-5 10-169,-1 2-24,5-2-120,3-6-64,7-13-80,0-8-40,7-16-32,1-9-56,-4-11-680,2-9-433</inkml:trace>
  <inkml:trace contextRef="#ctx0" brushRef="#br0" timeOffset="616746.919">24014 8435 17852,'1'9'2360,"5"-2"753,4-4-2185,3 0-136,4-3-288,5-4-207,4-5-201,6-1-168,5 1-945,10-1 3866</inkml:trace>
  <inkml:trace contextRef="#ctx0" brushRef="#br0" timeOffset="617076.587">24588 8269 13243,'-1'-4'736,"2"3"-551,-1 0-1,1 0 1,-1 0-1,1 0 1,-1 0-1,0 0 1,0 0-1,0 0 1,1 0-1,-1 0 1,0 0-1,0 0 1,0 0-1,-1 0 1,1 0-1,0 0 1,0 0-1,0 0 0,-1 0 1,1 0-1,-1 0 1,1 0-1,-1 0 1,1 0-1,-1 0 1,1 0-1,-1 1 1,0-1-1,1 0 1,-1 0-1,0 1 1,0-1-1,0 0 1,1 1-1,-1-1 1,0 1-1,0-1 0,0 1 1,0 0-1,0-1 1,0 1-1,0 0 1,0-1-1,0 1 1,0 0-1,0 0 1,0 0-1,0 0 1,0 0-1,0 0 1,-1 1-185,-10 11 331,1 0 1,0 1 0,1 1-1,1 0 1,0 0 0,1 0-1,0 1 1,1 1 0,1-1-1,-1 5-331,-19 79 987,26-99-985,1-1-1,-1 1 1,0 0 0,1 0-1,-1-1 1,1 1-1,-1 0 1,0 0-1,1 0 1,-1-1 0,1 1-1,-1 0 1,1 0-1,-1 0 1,0 0 0,1 0-1,-1 0 1,1 0-1,-1 0 1,1 0-1,-1 0 1,1 0 0,-1 0-1,0 0 1,1 0-1,-1 0 1,1 1-1,-1-1 1,1 0 0,-1 0-1,0 0 1,1 1-1,-1-1 1,0 0 0,1 1-1,-1-1 1,0 0-1,1 1 1,-1-1-1,0 0 1,0 1 0,1-1-1,-1 0 1,0 1-1,0-1 1,0 1 0,1-1-1,-1 1 1,0-1-1,0 0 1,0 1-1,0-1 1,0 1 0,0-1-1,0 1 1,0-1-1,0 1 1,0-1-1,0 0 1,0 1 0,0-1-1,-1 1 1,1-1-1,0 1 1,0-1 0,0 0-3,25-30 4,-24 30-2,126-206-43,-127 205 38,0 1 1,0 0-1,0-1 1,0 1-1,1 0 1,-1-1 0,0 1-1,0 0 1,0-1-1,1 1 1,-1 0-1,0-1 1,0 1-1,1 0 1,-1-1 0,0 1-1,1 0 1,-1 0-1,0 0 1,1-1-1,-1 1 1,0 0-1,1 0 1,-1 0 0,0 0-1,1 0 1,-1 0-1,1-1 1,-1 1-1,0 0 1,1 0 0,-1 0-1,1 0 1,-1 0-1,0 1 1,1-1-1,-1 0 1,0 0-1,1 0 1,-1 0 0,1 0-1,-1 0 1,0 1-1,1-1 1,-1 0-1,0 0 1,1 1 0,-1-1-1,0 0 1,0 0-1,1 1 1,-1-1-1,0 0 1,0 1-1,1-1 1,-1 0 0,0 1-1,0-1 1,0 0-1,0 1 1,0-1-1,1 0 1,-1 1-1,0-1 1,0 1 3,4 33-202,-18 212-23,0-91 733,13-74-129,8-100-1405,-6-1 1833</inkml:trace>
  <inkml:trace contextRef="#ctx0" brushRef="#br0" timeOffset="617400.807">24711 8081 22525,'57'-32'3835,"35"7"-2673,-91 24-1156,0 1 1,0-1-1,0 1 1,0 0-1,0 0 1,0 0-1,0 0 1,0 0-1,0 0 1,0 0 0,0 0-1,0 0 1,0 0-1,0 0 1,0 0-1,0 1 1,0-1-1,0 0 1,0 1-1,0-1 1,0 1-1,0-1 1,-1 1-1,1 0 1,0-1-1,0 1 1,-1 0-1,1-1 1,0 1-1,-1 0 1,1 0-1,0 0 1,-1 0-1,1 0 1,-1-1-1,0 1 1,1 0-1,-1 0 1,0 0-1,1 0 1,-1 0-1,0 0 1,0 0-1,0 0 1,0 0-1,0 0 1,0 0-1,0 1-6,-22 50 220,19-46-201,-27 47 197,19-34-73,-1-1 0,2 2 0,1 0-1,0 0 1,2 0 0,0 1 0,1 0 0,-2 16-143,9-38 0,-1 0 1,1 0-1,-1 0 1,1 0-1,-1 1 1,1-1-1,0 0 1,0 0-1,-1 1 1,1-1-1,0 0 1,0 1-1,0-1 1,0 1-1,0-1 1,-1 1-1,1 0 1,0-1 0,0 1-1,0 0 1,0 0-1,0-1 1,0 1-1,0 0 1,0 0-1,0 0 1,0 0-1,0 0 1,0 1-1,0-1 1,0 0-1,0 0 1,0 1-1,0-1 1,0 0-1,0 1 1,0-1-1,0 1 1,0-1-1,0 1 1,-1 0 0,1-1-1,0 1 1,0 0-1,-1 0 1,1-1-1,0 1 1,-1 0-1,1 0 1,-1 0-1,1 0 1,-1 0-1,0 0 1,1 0-1,-1 0 1,0 0-1,0 0 1,1 0-1,-1 0 1,0 0-1,0 0 1,0 0-1,0 0 1,0 0 0,-1 0-1,1 0 1,0 0-1,0 0 1,-1 0-1,26-19-396,9-5-974</inkml:trace>
  <inkml:trace contextRef="#ctx0" brushRef="#br0" timeOffset="617728.243">25330 8166 23997,'-2'10'904,"-1"8"313,1 5-537,-4 7-312,-3 5-88,3 1-128,3-3-48,5-2-80,5-4 16,3-5-80,2 0-240,-4-6-1312,-2-3-137</inkml:trace>
  <inkml:trace contextRef="#ctx0" brushRef="#br0" timeOffset="617978.335">25210 8344 23653,'0'0'904,"0"0"208,1 0-311,1 0-393,40-14-152,-16 9-192,5 0 112,9-4-1136,1-10 2832</inkml:trace>
  <inkml:trace contextRef="#ctx0" brushRef="#br0" timeOffset="618289.553">25741 8149 23133,'-1'-1'35,"1"0"0,0 0 0,-1 0 1,1 0-1,-1 0 0,1 0 0,-1 0 0,1 0 0,-1 0 1,0 0-1,1 0 0,-1 0 0,0 0 0,0 1 0,0-1 1,1 0-1,-1 0 0,0 1 0,0-1 0,0 1 0,0-1 1,0 1-1,0 0 0,0-1 0,-1 1 0,1 0 0,0-1 1,0 1-1,0 0 0,0 0 0,0 0 0,0 0 0,0 0 0,-1 0 1,1 1-1,0-1 0,0 0 0,0 1 0,0-1 0,0 0 1,0 1-1,0-1 0,0 1 0,0-1 0,0 1 0,0 0 1,0 0-1,0-1 0,1 1 0,-1 0 0,0 0 0,1 0 1,-1 0-1,0 0 0,1 0 0,-1 0 0,1 0 0,-1 0 1,1 0-1,-1 0-35,-3 9 53,1 1 1,-1 0 0,2-1 0,-1 1-1,2 0 1,-1 0 0,2 0 0,-1 0-1,1 0 1,1 1 0,0-1-1,1 0 1,0-1 0,1 5-54,-1-13 10,-1 0 0,0 0 0,1 0-1,-1 0 1,1 0 0,-1-1 0,1 1 0,0-1 0,0 1 0,0-1 0,0 1 0,0-1 0,0 0 0,0 0-1,0 0 1,0 0 0,0-1 0,1 1 0,-1 0 0,0-1 0,1 0 0,-1 1 0,0-1 0,1 0-1,-1 0 1,0-1 0,1 1 0,-1 0 0,0-1 0,1 1 0,-1-1 0,0 0 0,0 0 0,0 0-1,1 0 1,-1 0 0,0 0 0,0-1 0,-1 1 0,1-1 0,0 1 0,0-1 0,-1 1 0,1-1-1,-1 0 1,1 0 0,-1 0-10,10-11 39,0 1 1,-1-2-1,0 1 0,-1-1 0,0-1 0,-2 0 1,0 0-1,5-13-39,-20 104-51,-37 287 845,47-326-686,2-31-235,1-23-183,1-17 792</inkml:trace>
  <inkml:trace contextRef="#ctx0" brushRef="#br0" timeOffset="618693.698">26000 7806 21629,'1'-2'124,"0"0"0,0 0 1,0 0-1,1 0 0,-1 1 1,1-1-1,-1 0 0,1 1 1,0-1-1,0 1 0,0 0 1,0-1-1,0 1 1,0 0-1,0 0 0,0 0 1,0 0-1,0 1 0,0-1 1,1 1-1,-1-1 0,0 1 1,1 0-1,-1 0 0,0 0 1,1 0-1,-1 0 0,0 0 1,0 1-1,1-1 1,-1 1-1,0-1 0,0 1 1,0 0-1,0 0 0,1 0 1,-1 0-1,-1 1 0,1-1 1,0 0-1,0 1 0,0-1 1,-1 1-1,1 0 0,-1 0-124,1 1 36,-1 0-1,0 0 0,0 1 0,0-1 0,0 0 0,0 1 0,-1-1 0,1 1 0,-1-1 0,0 1 0,0-1 0,-1 1 0,1-1 0,-1 0 0,0 1 0,1-1 0,-2 1 0,1-1 0,0 0 0,-1 0 0,1 0 0,-1 0 0,0 0 0,0 0 0,0 0 0,-1 0-35,-65 64 464,67-65-389,1-2-46,17 3 1,19 1-26,-26-5-15,-1 1 0,1 0 0,0 1 0,0 1 0,-1-1 0,1 1 0,0 1 0,-1 0 1,0 0-1,0 1 0,0 0 0,0 1 0,0 0 0,-1 0 0,0 0 0,0 1 0,6 7 11,-12-11-5,-1 1 0,1 0 0,-1 0 0,1-1 0,-1 1 0,0 0 0,0 0 0,0 0 0,-1 0 0,1 0 0,-1 1-1,1-1 1,-1 0 0,0 0 0,-1 0 0,1 0 0,0 0 0,-1 0 0,0 0 0,1 0 0,-1 0 0,0 0 0,-1 0 0,1 0-1,0 0 1,-1 0 0,0-1 0,1 1 0,-2 0 5,-67 62 881,-17-35 219,85-29-1107,0-1 0,0 0 1,0 0-1,0 0 0,-1 0 0,1 0 0,0 0 0,0-1 0,0 1 0,0-1 0,0 1 0,0-1 0,0 0 0,0 0 0,0 0 0,0 0 0,0 0 0,1 0 1,-1-1-1,0 1 0,1-1 0,-1 1 0,1-1 0,-1 1 0,1-1 0,0 0 0,0 0 0,0 1 0,0-1 0,0 0 0,0 0 0,0 0 0,0 0 0,1 0 0,-1-1 1,1 1-1,0 0 0,0 0 0,0 0 0,0-1 7,-1-16-598</inkml:trace>
  <inkml:trace contextRef="#ctx0" brushRef="#br0" timeOffset="619246.507">26496 8100 22493,'-9'14'784,"0"8"104,-1 5-296,4 11-272,1 1-56,5 0-72,1-1-32,9-7-63,5 0-49,1-11 16,1-4-449,-7-12 2554</inkml:trace>
  <inkml:trace contextRef="#ctx0" brushRef="#br0" timeOffset="619512.391">26436 8382 20252,'10'7'1289,"5"-1"207,1-5-432,4-5-288,2-6-256,7-8-200,5 0-352</inkml:trace>
  <inkml:trace contextRef="#ctx0" brushRef="#br0" timeOffset="619762.363">27096 8412 22493,'0'0'75,"0"0"0,1-1 1,-1 1-1,0 0 1,1 0-1,-1-1 0,0 1 1,1 0-1,-1 0 0,1 0 1,-1-1-1,0 1 0,1 0 1,-1 0-1,0 0 0,1 0 1,-1 0-1,1 0 0,-1 0 1,0 0-1,1 0 0,-1 0 1,1 0-1,-1 0 0,0 0 1,1 1-1,-1-1 0,1 0 1,-1 0-1,0 0 1,1 0-1,-1 1 0,0-1 1,1 0-1,-1 0 0,0 1 1,1-1-1,-1 0 0,0 1 1,0-1-1,1 0 0,-1 1 1,0-1-1,0 0 0,0 1-75,1-2-12,16-27-23,-16 25-109,0 0 1,1 0-1,-1-1 0,1 1 0,0 0 1,0 0-1,0 0 0,0 1 0,0-1 1,1 0-1,-1 1 0,1-1 0,-1 1 1,1 0-1,0 0 0,0 0 0,0 0 1,0 1-1,0-1 0,1 1 0,-1 0 1,0 0-1,1 0 0,0 0 144,24 20-2260,-6-1 4259,25-4 2620,-42-20-5149</inkml:trace>
  <inkml:trace contextRef="#ctx0" brushRef="#br0" timeOffset="620290.22">27825 7806 21637,'0'0'1208,"1"-1"216,31-21-400,-3 9-151,16-7-281,17-1-168,18 1-208,4 4-104,5 10-96,-11 6-16,-13 9 16,-7 4 8,-23 0 16,-7 2-160,-17-1-1168,-7-1-337</inkml:trace>
  <inkml:trace contextRef="#ctx0" brushRef="#br0" timeOffset="620741.463">27931 7949 18916,'-2'0'-146,"0"-12"7140,21-41-5846,-11 43-1089,0 1 0,1 0-1,0 1 1,0 0-1,0 1 1,1-1 0,1 2-1,-1-1 1,1 2-1,0-1 1,0 2-1,0-1 1,1 1 0,0 1-1,8-1-58,-17 3 0,-1 1-1,1 0 1,-1 0-1,1 1 1,-1-1 0,1 0-1,-1 1 1,0-1-1,1 1 1,-1 0-1,0 0 1,0 0-1,1 0 1,-1 0-1,0 1 1,0-1-1,0 1 1,0-1 0,0 1-1,-1 0 1,1 0-1,0-1 1,-1 1-1,0 0 1,1 1-1,-1-1 1,0 0-1,0 0 1,0 0-1,0 1 1,0-1 0,-1 0-1,1 1 1,-1-1-1,1 1 1,-1-1-1,0 1 1,0-1-1,0 1 1,0 0 0,-23 98 33,12-84-13,0-1 0,-1-1 1,-1 0-1,0-1 0,-1 0 0,0-1 0,-1 0 1,-7 3-21,-37 34 82,57-48-81,-1 0 1,1 0-1,-1 0 1,1 0-1,0 0 0,0 0 1,0 0-1,0 1 1,0-1-1,0 1 1,1 0-1,-1-1 0,1 1 1,0 0-1,0 0 1,0 0-1,0 0 0,0 0 1,1 0-1,-1 0 1,1 0-1,0 0 0,0 0 1,0 0-1,0 0 1,1 0-1,-1 0 0,1 0 1,-1 0-1,1 0 1,0 0-1,1 0 1,-1 0-1,0-1 0,2 3-1,7 4-10,1-1 0,0-1 0,1 0 0,-1 0-1,1-1 1,0-1 0,1 0 0,0-1 0,-1 0-1,1-1 1,0 0 0,1-1 0,-1 0 0,9-1 10,8-1 6,0-1 0,-1-2 0,1 0 0,0-3 0,-1 0 0,0-2 0,0-1 0,-1-1 0,0-1 0,-1-2 0,-1 0 0,0-2 0,4-4-6,-21 12-576,-7 6-725</inkml:trace>
  <inkml:trace contextRef="#ctx0" brushRef="#br0" timeOffset="621629.713">27608 8087 14051,'0'0'4281,"0"0"392,0 0-3433,9-19-152,14 6-431,1-3-209,8-1-168,1 1-80,1 3-176,-2 4-8,-6 9-336,-5 6-601,-12 7-639</inkml:trace>
  <inkml:trace contextRef="#ctx0" brushRef="#br0" timeOffset="621819.178">27580 8210 21061,'0'0'1072,"0"0"360,0 0-312,31-19-384,-5 9-303,10 0-273,2 1-56,1 2 128,0-1-680</inkml:trace>
  <inkml:trace contextRef="#ctx0" brushRef="#br0" timeOffset="624339.089">27831 8526 21173,'5'207'4893,"1"-209"-4604,68-86 295,-74 87-583,1 0 0,-1 1 0,1-1 0,-1 0 1,1 1-1,-1-1 0,1 1 0,0-1 0,-1 1 0,1-1 0,0 1 0,-1-1 0,1 1 0,0-1 0,0 1 0,-1 0 1,1 0-1,0-1 0,0 1 0,0 0 0,0 0 0,-1 0 0,1 0 0,0 0 0,0 0 0,0 0 0,0 0 1,-1 0-1,1 0 0,0 0 0,0 1 0,0-1 0,-1 0 0,1 1 0,0-1 0,0 0 0,-1 1 0,1-1 1,0 1-1,-1-1 0,1 1 0,0 0 0,-1-1 0,1 1 0,-1 0 0,1-1 0,-1 1 0,1 0 0,-1-1 0,0 1 1,1 0-1,-1 0 0,0 0 0,0-1 0,1 1 0,-1 1-1,10 48 63,-15 56 61,5-104-524,0-2-501</inkml:trace>
  <inkml:trace contextRef="#ctx0" brushRef="#br0" timeOffset="624587.054">28078 8603 22541,'0'0'1000,"0"0"256,1 0-512,34-6-399,-19 6-201,9-1-96,5-2-32,2-4 88,4-1-224,-10 0-969,-11-1 3882</inkml:trace>
  <inkml:trace contextRef="#ctx0" brushRef="#br0" timeOffset="624882.848">28088 8706 21541,'13'-3'880,"2"-3"192,2-1-216,5-2-344,-2 0-264,9 4-192,4-1-24,3 0-632,-4-3 3673</inkml:trace>
  <inkml:trace contextRef="#ctx0" brushRef="#br0" timeOffset="625162.721">28589 8425 22429,'-7'4'104,"1"0"1,0 0 0,0 1-1,1-1 1,-1 1-1,1 0 1,0 1 0,0 0-1,1-1 1,0 1-1,0 1 1,0-1 0,1 1-1,0-1 1,0 1-1,0 0 1,1 0-1,0 0 1,1 0 0,-1 1-1,1 0-104,-1-2 14,0 1 1,0 0-1,1 0 0,-1 0 0,2 0 0,-1 0 0,1 0 0,0 0 0,0 0 0,1 0 1,0 0-1,0 0 0,1-1 0,-1 1 0,2 0 0,-1 0 0,2 1-14,-1-8 37,-1 1-1,1-1 1,0 0-1,0 0 0,0-1 1,0 1-1,0-1 1,-1 1-1,1-1 1,0 0-1,0 0 1,-1 0-1,1 0 0,-1-1 1,1 1-1,-1-1 1,1 1-1,-1-1 1,0 0-1,0 0 0,0 0 1,0 0-1,0 0 1,0 0-1,0-1 1,-1 1-1,1-1 0,-1 1 1,0-1-1,0 0 1,0 1-1,1-3-36,0 1 56,4-3 19,0-1 1,0 0-1,-1 0 0,0 0 1,0-1-1,-1 0 0,0 0 0,0 0 1,-1 0-1,-1-1 0,0 1 1,0-1-1,0 1 0,-1-1 1,-1 0-1,0 1 0,0-1 1,-1 0-1,0 0 0,-1 1 1,0-1-1,0 1 0,-1 0 1,0-1-1,-3-4-75,4 11-31,1 1 0,-1 0 0,0 0 0,1 0 0,-1 1 0,0-1 0,0 0 0,0 1 1,0-1-1,-1 1 0,1-1 0,0 1 0,0 0 0,-1 0 0,1 0 0,-1 1 0,1-1 0,-1 0 0,1 1 0,-1 0 0,0-1 0,1 1 0,-1 0 0,1 1 0,-1-1 1,0 0-1,1 1 0,-1-1 0,1 1 0,-1 0 31,-21 13 1076</inkml:trace>
  <inkml:trace contextRef="#ctx0" brushRef="#br0" timeOffset="626013.043">28168 7417 19420,'-7'2'2965,"0"0"-2865,-1 0 1,0 1-1,1-1 1,-1 2 0,1-1-1,0 1 1,0 0-1,0 1 1,1-1-1,-1 1 1,1 1-1,0-1 1,1 1 0,-1 0-1,1 0 1,1 1-1,-1-1 1,1 1-1,0 0 1,0 0-1,1 1 1,0-1 0,0 1-1,1 0 1,-1 3-101,3-10 7,0-1 0,0 1 0,1 0-1,-1 0 1,0-1 0,0 1 0,0-1 0,1 1 0,-1 0 0,0-1 0,1 1 0,-1-1 0,0 1 0,1 0 0,-1-1 0,1 1 0,-1-1 0,1 1 0,-1-1 0,1 0 0,-1 1 0,1-1-1,0 0 1,-1 1 0,1-1 0,-1 0 0,1 1 0,0-1 0,-1 0 0,1 0 0,0 0 0,-1 0 0,1 0 0,0 0 0,-1 0 0,1 0 0,0 0 0,0 0 0,-1 0 0,1 0 0,0 0 0,-1-1-1,1 1 1,-1 0 0,1 0 0,0-1 0,-1 1 0,1 0 0,-1-1 0,1 1 0,-1-1 0,1 1 0,-1-1 0,1 1 0,-1-1-7,34-25 216,26-54 29,-60 81-245,0-1 0,0 1 0,0-1 0,1 1 0,-1-1 0,0 1 0,0-1 0,1 0 0,-1 1 0,0-1 0,1 1 0,-1-1 0,0 0 1,1 1-1,-1-1 0,0 0 0,1 1 0,-1-1 0,1 0 0,-1 0 0,1 1 0,-1-1 0,1 0 0,-1 0 0,1 0 0,-1 0 1,1 0-1,-1 0 0,1 0 0,-1 0 0,1 0 0,-1 0 0,1 0 0,-1 0 0,1 0 0,-1 0 0,1 0 0,-1 0 0,1 0 1,-1-1-1,1 1 0,-1 0 0,1 0 0,-1-1 0,0 1 0,1 0 0,-1-1 0,1 1 0,-1 0 0,0-1 0,1 1 0,-1-1 1,0 1-1,1 0 0,-1-1 0,0 1 0,0-1 0,0 1 0,1-1 0,-1 1 0,0-1 0,0 1 0,0-1 0,0 1 0,0-1 1,0 1-1,0-1 0,0 1 0,0-1 0,0 0 0,-2 47-95,0-28 92,2-9 7,0 0 0,0 0 0,1 0 0,0-1 0,1 1 0,-1 0 0,2 0-1,-1-1 1,1 1 0,3 5-4,-3-13 11,-1 0-1,1 0 1,0 0 0,0 0 0,-1-1-1,1 1 1,0-1 0,0 1-1,0-1 1,0 0 0,0 0-1,-1 0 1,1-1 0,0 1-1,0-1 1,0 1 0,0-1-1,-1 0 1,1 0 0,0 0-1,-1 0 1,1-1 0,-1 1-1,1-1 1,-1 0 0,0 1-1,0-1 1,0 0 0,0 0-1,2-2-10,4-2 35,11-5 0,-15 9 0,0 1 1,0-1 0,0 1 0,0-1-1,-1 0 1,1-1 0,-1 1-1,0-1 1,1 1 0,-1-1 0,0 0-1,0 0 1,-1 0 0,1-1 0,-1 1-1,0-1 1,1 1 0,-2-1 0,1 0-1,0 0 1,-1 1 0,1-1 0,-1 0-1,0-1 1,-1 1 0,1 0 0,-1 0-1,0 0 1,0 0 0,0-2-36,-1-1 41,0-1 1,0 0 0,-1 0-1,0 1 1,-1-1-1,0 1 1,0 0 0,0-1-1,-1 1 1,0 1-1,0-1 1,-1 1-1,0-1 1,0 1 0,0 1-1,-6-5-41,7 9 18,-1 1-1,1 0 1,0 0-1,-1 1 1,1-1 0,0 1-1,0 0 1,0 0-1,-1 0 1,1 0-1,0 1 1,0 0-1,1 0 1,-1 0-1,0 0 1,1 0-1,-1 1 1,1 0 0,0 0-1,0 0 1,0 0-1,0 0 1,0 0-1,1 1 1,-1 0-1,1-1-17,-48 73 103,49-75-88,1-1-5,2 3-684,-1-2-797</inkml:trace>
  <inkml:trace contextRef="#ctx0" brushRef="#br0" timeOffset="654591.882">22613 9144 16660,'1'0'51,"-1"0"0,0-1 0,0 1 0,0 0 0,1-1 0,-1 1 0,0 0 0,0 0 1,0-1-1,0 1 0,0 0 0,0-1 0,1 1 0,-1 0 0,0-1 0,0 1 0,0 0 1,0-1-1,0 1 0,0 0 0,0-1 0,0 1 0,-1 0 0,1-1 0,0 1 0,0 0 1,0 0-1,0-1 0,0 1 0,0 0 0,-1-1 0,1 1 0,0 0 0,0 0 0,0-1 1,-1 1-1,1 0 0,0 0 0,0 0 0,-1-1 0,1 1 0,0 0 0,-1 0 0,1 0 1,0 0-1,0-1 0,-1 1 0,1 0 0,0 0 0,-1 0 0,1 0 0,0 0 0,-1 0 1,1 0-1,0 0 0,-1 0 0,1 0 0,0 0 0,-1 0 0,1 0 0,0 1 0,-1-1 1,1 0-1,0 0 0,0 0 0,-1 0 0,1 1-51,22-15 1271,-18 12-1496,15-6 387,1 1 1,-1 1-1,1 0 1,1 2 0,-1 0-1,1 1 1,9 1-163,-18 0 19,31-1 76,-1 1-1,1 2 0,0 2 1,28 6-95,-46-6 559,-25-2-489,-4-7 678,2 4-703,0 1-1,0 0 1,-1 0-1,1 0 1,-1 0-1,1 0 1,-1 1-1,0-1 1,1 1-1,-1-1 0,0 1 1,0 0-1,0 0 1,0 1-1,0-1 1,0 1-1,0-1 1,-1 1-1,1 0 1,0 0-1,0 0 0,0 1 1,0-1-1,-2 1-44,-123 29 571,108-23-481,0-1 1,0 0-1,0-2 0,0-1 0,-1 0 1,0-1-1,1-1 0,-1-2 0,-11-1-90,8-13 320,31 12-321,0 1-1,0 0 1,0 0-1,0 0 0,1 1 1,-1 0-1,0 0 0,1 1 1,-1 0-1,1 1 1,-1-1-1,0 1 0,1 1 1,-1-1-1,2 2 2,29 2-24,-32-5 20,14 3-5,0 0 1,0-2-1,0 0 0,0-1 0,1-1 0,-1-1 0,0-1 0,0 0 0,-1-2 0,1 0 0,-1-2 0,0 0 0,5-3 9,-23 9 0,-1 0 0,0 1-1,1-1 1,-1 0-1,0 0 1,0 1-1,0-1 1,0 0 0,0 0-1,0 0 1,0 1-1,0-1 1,0 0 0,0 0-1,0 0 1,0 1-1,-1-1 1,1 0 0,0 0-1,-1 1 1,1-1-1,0 0 1,-1 1 0,1-1-1,-1 0 1,1 1-1,-1-1 1,1 0 0,-1 1-1,0-1 1,1 1-1,-1-1 1,0 1-1,1 0 1,-1-1 0,0 1-1,1 0 1,-1-1-1,0 1 1,0 0 0,0 0-1,1 0 1,-1-1-1,0 1 1,0 0 0,0 0-1,1 0 1,-1 0-1,0 1 1,0-1 0,1 0-1,-1 0 1,0 0-1,0 1 1,0-1-1,1 0 1,-1 1 0,0-1-1,1 0 1,-1 1-1,0-1 1,0 1 0,-47 0 116,0 1 0,0 3 0,0 1 0,0 3 0,1 2 0,0 2 0,1 1 0,-9 7-116,9 6-73,43-15-36,16-3 614</inkml:trace>
  <inkml:trace contextRef="#ctx0" brushRef="#br0" timeOffset="657592.858">25344 9292 9946,'0'-1'199,"0"1"-1,0 0 1,1-1-1,-1 1 1,0 0 0,0-1-1,0 1 1,-1 0-1,1-1 1,0 1 0,0 0-1,0-1 1,0 1-1,0 0 1,0-1-1,0 1 1,0 0 0,-1 0-1,1-1 1,0 1-1,0 0 1,0 0 0,-1-1-1,1 1 1,0 0-1,0 0 1,-1 0 0,1-1-1,0 1 1,0 0-1,-1 0 1,1 0-1,0 0 1,-1-1 0,1 1-1,0 0 1,-1 0-1,1 0 1,0 0 0,0 0-1,-1 0 1,1 0-1,0 0 1,-1 0-1,1 0 1,0 0 0,-1 0-1,1 0 1,0 1-1,-1-1 1,1 0 0,0 0-1,-1 0 1,1 0-1,0 0 1,0 1 0,-1-1-1,1 0 1,0 0-1,0 0 1,-1 1-1,1-1 1,0 0 0,0 0-1,0 1-198,9-17 3211,-6 11-4643,132-184 1923,-43 61-352,-92 129-137,0-1 0,1 1 0,-1-1 0,0 1 0,0-1 0,0 0 0,1 1 0,-1-1 0,0 1 0,0-1 0,1 0 0,-1 1 0,1-1 0,-1 0 0,0 1 0,1-1 0,-1 0 0,0 1 0,1-1 0,-1 0 0,1 0 0,-1 0 0,1 1 0,-1-1 0,1 0 0,-1 0 0,1 0 0,-1 0 0,1 0-1,-1 0 1,1 0 0,-1 0 0,1 0 0,-1 0 0,1 0 0,-1 0 0,1 0 0,-1-1 0,0 1 0,1 0 0,-1 0 0,1 0 0,-1-1 0,1 1 0,-1 0 0,0 0 0,1-1 0,-1 1 0,0 0 0,1-1 0,-1 1 0,0-1 0,1 1 0,-1 0 0,0-1 0,0 1 0,1-1 0,-1 1 0,0-1 0,0 1 0,0-1 0,0 1 0,0-1 0,0 1 0,0-1 0,0 1-2,1 40 130,-3-32-129,-3 11-4,0 0 1,2-1-1,0 2 1,1-1 0,1 0-1,1 0 1,0 0-1,3 15 3,-2-32-876</inkml:trace>
  <inkml:trace contextRef="#ctx0" brushRef="#br0" timeOffset="668818.492">23611 9105 17260,'1'0'4210,"9"5"1530,51 4-6072,-11-23 458,-38 9-114,0 1 0,0 1-1,1 0 1,-1 1 0,1 0 0,-1 1-1,1 0 1,-1 1 0,7 1-12,-18-1 3,0 0 0,1 1 1,-1-1-1,1 0 0,-1 1 1,0-1-1,1 1 0,-1 0 1,0-1-1,1 1 0,-1 0 1,0 0-1,0-1 0,0 1 1,0 0-1,0 0 0,0 0 1,0 1-1,0-1 0,0 0 1,0 0-1,-1 0 0,1 1 1,0-1-1,-1 0 0,1 1 1,-1-1-1,1 0 0,-1 1 1,0-1-1,0 1 0,0-1 1,1 1-1,-2 0-3,1-1 45,-170-34 1104,164 33-1134,-1-1 1,-1 1-1,0 0 1,1 1-1,-1-1 1,1 2-1,-1-1 1,1 1-1,0 0 1,0 0-1,0 1 1,0 0-1,-3 2-15,25-11-5,0 0-1,1 1 1,-1 1-1,1 1 1,0 0 0,0 1-1,0 0 1,0 1-1,0 1 1,0 1-1,0 1 1,1 0 0,-2 0-1,6 3 6,14 18-1025,-33-3 466</inkml:trace>
  <inkml:trace contextRef="#ctx0" brushRef="#br0" timeOffset="638990.824">24693 9523 12163,'-4'-10'9189,"-1"18"-7486,-3 21-2092,4 8 699,-40 364 1401,17 13-1711,24-345 501,0-37-79,2 0 1,1 0-1,1 0 0,2 0 0,2 5-422,-4-35 112,-1-2-25,0-4-16,-1-108-409,-1 80-767</inkml:trace>
  <inkml:trace contextRef="#ctx0" brushRef="#br0" timeOffset="642459.587">24725 9640 12283,'-1'-1'846,"0"-6"8034,7 0-9134,-1 3 291,1 0-1,0 0 1,0 0-1,1 1 1,-1 0-1,1 0 1,-1 1-1,1-1 1,0 2 0,0-1-1,0 1 1,0 0-1,4 0-36,204-15 53,133-63-9,-295 68-13,1 2-1,1 2 0,0 3 1,-1 2-1,1 2 0,0 3 1,0 2-1,11 5-30,175-24 896,-150 21 257,-15-24-904,-2 21 619,-83 33 902,-14 84-1649,16-54-97,-30 356-94,27-276 116,4-84-21,2-1 0,3 1 0,3 0 0,3 4-25,-5-5 102,-1-61-92,1-1 9,0 0 1,-24-23-2470,9 7-37</inkml:trace>
  <inkml:trace contextRef="#ctx0" brushRef="#br0" timeOffset="643238.324">24847 10632 14867,'-9'15'7257,"15"13"-6585,0-4-151,11 2 127,-13-23-617,1 0 0,-1-1-1,1 1 1,0-1 0,0 0 0,0 0 0,0 0-1,0-1 1,0 0 0,0 0 0,0 0-1,1 0 1,-1-1 0,0 0 0,4 0-31,-2 0 20,173-22 206,-32 0-82,5 24-89,-108 1-42,0-2 0,0-3-1,0-1 1,0-2 0,14-5-13,-7-3 19,-25 5-6,1 1 0,0 1 0,0 2 0,0 0 0,1 2 1,-1 2-1,8 0-13,13 7 158,-39-4-39,0-1 0,0 0 0,0-1 1,-1 0-1,1 0 0,0-1 0,0-1 0,0 0 0,0 0 0,0-1 0,0 0 1,0 0-1,-1-1 0,1 0 0,-1-1 0,1-1-119,25-10 263,-34 15-214,10 13-356,-11-13-1051</inkml:trace>
  <inkml:trace contextRef="#ctx0" brushRef="#br0" timeOffset="670981.377">25477 9676 11218,'-1'-46'8346,"1"45"-7554,-6 0 4433,-17 2-2791,15 12-2388,-16 24-32,18 14 82,-6 14-102,6-39 9,1 1 0,2 0 0,0 0 0,2 0 0,1 0 0,1 0 0,2 0 0,1 8-3,-3 173 9,-11-79-1,5 74 9,5-59-9,-1-64-738,1-80 899</inkml:trace>
  <inkml:trace contextRef="#ctx0" brushRef="#br0" timeOffset="676743.035">24984 9874 19748,'-10'-26'2700,"4"15"1051,10 37-3058,3 28-653,-2 64-1716,-6-105 369</inkml:trace>
  <inkml:trace contextRef="#ctx0" brushRef="#br0" timeOffset="677007.496">24847 10223 22253,'0'0'976,"0"0"272,0 0-312,17-7-263,-1-6-137,6-3-272,2-2-96,-2 3-144,7-1 8,-12 0-328,-2 3-440,-5 4-769,-10 9-455</inkml:trace>
  <inkml:trace contextRef="#ctx0" brushRef="#br0" timeOffset="677287.375">24923 10295 16876,'0'0'2915,"0"0"-124,0 0-1284,0 0-519,0 0-384,18 2-25,-17-1-579,1-1 0,0 0-1,0 1 0,0-1 0,0 1 0,0-1 1,0 1-1,0 0 0,0 0 0,0 0 1,-1 0-1,1 0 0,0 0 0,0 0 0,-1 1 1,1-1-1,-1 0 0,0 1 0,1-1 0,-1 1 1,0 0-1,0 0 0,0-1 0,0 1 0,0 0 1,0 0-1,0 0 0,-1 0 0,1 0 1,-1 0-1,1 0 0,-1 0 0,0 0 0,0 0 1,0 2 0,-1 5 31,-1 0 0,0 1 0,0-1 0,-1-1 0,0 1 0,-1 0 1,0-1-1,0 0 0,-1 0 0,0 0 0,0 0 0,-1-1 0,0 0 1,0 0-1,-1 0 0,0-1 0,-5 4-31,3-1 121,8-8-11,18-3 0,73-75-247,-64 75-1129</inkml:trace>
  <inkml:trace contextRef="#ctx0" brushRef="#br0" timeOffset="688068.181">25405 10262 14315,'12'-57'10754,"-11"56"-10188,-1 1-91,62-4 1252,-11-9-1379,-32 22-139,13 2-192,-9-13 43,63-32-12,13 37-8,-80-14 0,13-5-44,-18 14-8,6 9-3,-15-4 16,1-1 0,0 0 0,0 0 0,0 0 0,0 0 0,0-1 0,0 0 0,1-1 0,-1 1 0,0-1 0,0 0 0,1-1 0,-1 0 0,0 0 0,0 0 0,0 0 0,1-1-1,-3 0-1,0 0 0,0 1-1,0-1 1,1 1 0,-1 0 0,0 0 0,1 1 0,-1-1 0,1 1 0,-1 0 0,1 0 0,-1 1 0,1-1-1,-1 1 1,0 0 0,1 0 0,-1 0 0,0 1 0,0-1 0,0 1 0,0 0 0,3 3 1,68-1 27,-24-7-10,-4 10-15,-4-15 12,-15 12-500,-20 20-139</inkml:trace>
  <inkml:trace contextRef="#ctx0" brushRef="#br0" timeOffset="694930.166">25703 10263 17756,'-6'-20'3014,"4"14"2799,8 210-4601,-18-174-1434,13-28-17,2-5 1903</inkml:trace>
  <inkml:trace contextRef="#ctx0" brushRef="#br0" timeOffset="695397.158">25638 10654 17924,'0'0'1974,"0"0"169,0 0-547,0 0-441,0 0-312,0 0-324,2-3-134,100-106 519,-3-22-965,-81 114-1900,-18 17 3930</inkml:trace>
  <inkml:trace contextRef="#ctx0" brushRef="#br0" timeOffset="695721.124">25898 10418 14267,'7'1'6601,"-2"3"-3849,2 16-3439,-6-18 1542,-5 80 676,-5-32-676,15-55-678,78-56-1568,-72 56 49,-2 0 81</inkml:trace>
  <inkml:trace contextRef="#ctx0" brushRef="#br0" timeOffset="695954.735">26028 10388 18900,'0'11'1432,"-4"5"265,-2 3-545,1 6-416,-3 1-160,7 4-352,-1 1-48,4-3-8,1-3-8,0-8-32,1-5 24,-4-12-912,0 0-2920</inkml:trace>
  <inkml:trace contextRef="#ctx0" brushRef="#br0" timeOffset="705673.158">25868 9710 2312,'2'-58'6675,"7"1"-5450,-1 7 541,-6 31 2301,-5 26 4492,-12 67-7678,11 104-392,12 119-321,-4-264-111,-4-32-26,0-1 10,0 0 42,0 0 27,0 0 14,0 0-9,0 0-34,0 23 29,13 34-3434,-13-56-818</inkml:trace>
  <inkml:trace contextRef="#ctx0" brushRef="#br0" timeOffset="713340.989">25965 9834 12315,'0'0'1857,"0"0"540,0 0-537,-2 4 4584,1 1-5455,16 4-916,18 5-60,-11-9 5,60-15 26,-77 8-38,1 0 0,-1 0 0,1 1 0,-1-1 0,1 1 0,0 0 1,-1 1-1,1-1 0,0 1 0,0 1 0,-1-1 0,1 1 1,0 0-1,0 0 0,-1 0 0,1 1 0,-1 0 0,2 1-6,24-7 810,-23 10-1512,-8-5-369</inkml:trace>
  <inkml:trace contextRef="#ctx0" brushRef="#br0" timeOffset="714097.244">26107 9582 12403,'0'0'2004,"0"0"579,-1-2 2357,-3-6-1919,-7 25-2149,-4 26-827,22 56-9,8 27 139,-15-125-144,0 2-1406,0-3-11</inkml:trace>
  <inkml:trace contextRef="#ctx0" brushRef="#br0" timeOffset="714641.467">26109 9727 16323,'0'0'2173,"0"1"1716,16 11-2972,21 7-729,14-27 593,-34 0-385,60 10 76,-41 4-903,-28-6 2281</inkml:trace>
  <inkml:trace contextRef="#ctx0" brushRef="#br0" timeOffset="715229.429">26251 9530 11018,'0'-2'9435,"-1"-2"-5409,-9 62-3338,12 112-164,1-162-1047,-3-6-632</inkml:trace>
  <inkml:trace contextRef="#ctx0" brushRef="#br0" timeOffset="735605.404">26675 9890 13787,'-6'-4'10870,"17"0"-7407,20 3-4468,-7 4 998,-1-1 0,0-2 0,0 0 0,1-2 0,-1 0 0,0-2 0,0 0 0,11-5 7,-1-18-3518,-34 20 2334</inkml:trace>
  <inkml:trace contextRef="#ctx0" brushRef="#br0" timeOffset="735952.772">26701 9909 11883,'-16'13'2297,"12"-9"7774,7-6-10057,0 1 1,0-1-1,1 1 0,-1 0 1,1 0-1,-1 1 1,1-1-1,-1 1 1,1 0-1,-1-1 1,1 2-1,-1-1 1,1 0-1,-1 1 1,1-1-1,-1 1 1,1 0-1,-1 0 1,0 1-1,0-1 1,1 1-1,-1-1 1,0 1-1,0 0 1,-1 0-1,1 0 1,0 1-1,-1-1 1,1 1-1,-1-1 1,0 1-1,0 0 1,0 0-1,0 0 1,0 0-1,0 0 1,-1 1-1,0-1 1,0 0-1,0 1 1,0-1-1,0 1 1,-1-1-1,1 3-14,-2 8 119,0 0 1,0 0-1,-2 0 1,0-1-1,0 1 1,-1-1-1,-1 1 0,0-1 1,-1-1-1,0 1 1,-1-1-1,-1 0 0,1 0 1,-2-1-1,0 0 1,0-1-1,-1 0 1,0 0-1,-1-1 0,0 0 1,0-1-1,-10 5-119,19-12 158,2-1-54,0 0-32,79-19 89,9 16-1000,-60 8-550</inkml:trace>
  <inkml:trace contextRef="#ctx0" brushRef="#br0" timeOffset="736927.446">27061 10091 18020,'0'0'2840,"0"0"425,0 0-2153,0 0-303,0-1-297,19-16-152,0 11-248,2-3-40,3-2-64,2-1 64,-5 0-624,3 2-481</inkml:trace>
  <inkml:trace contextRef="#ctx0" brushRef="#br0" timeOffset="737208.468">27215 9908 22461,'0'0'1267,"0"0"86,0 0-555,7-6 21,-4 3-817,1 1 0,-1-1 0,1 1 0,0 0-1,0 0 1,0 1 0,0-1 0,1 1 0,-1 0 0,0 0 0,0 1 0,1-1 0,-1 1 0,0 0 0,1 0 0,-1 0 0,1 1 0,-1-1 0,0 1 0,0 0 0,1 0 0,-1 1 0,0-1 0,0 1 0,0 0 0,0 0 0,-1 0-1,1 1 1,0-1 0,-1 1-2,0 4 9,0 0 1,-1 1-1,0-1 0,0 0 0,-1 1 0,0-1 0,0 1 0,-1-1 0,0 1 0,-1-1 0,1 1 0,-1-1 0,-1 1 1,1-1-1,-1 1 0,0-1 0,-1 0 0,0 0 0,0 0 0,-1-1 0,1 1 0,-5 5-9,-2 9 92,-26 88-186,33-92-958</inkml:trace>
  <inkml:trace contextRef="#ctx0" brushRef="#br0" timeOffset="737904.738">27505 9804 21773,'-1'-4'190,"1"0"-1,-1 0 1,0 1 0,1-1 0,0 0 0,0 0 0,0 1-1,1-1 1,-1 0 0,1 0 0,0 1 0,0-1 0,0 1 0,0-1-1,1 1 1,-1-1 0,1 1 0,0 0 0,0 0 0,0-1-1,1 2 1,-1-1 0,1 0 0,-1 0 0,1 1 0,0-1 0,0 1-1,0 0 1,1 0 0,-1 0 0,1 0-190,9-4 14,0 0 0,0 0 1,1 2-1,0-1 0,0 2 0,1 0 0,-1 1 1,1 0-1,-1 1 0,1 0 0,-1 2 1,6 0-15,-18-1-3,0 0 1,0 0 0,0 1 0,0-1 0,0 1 0,0-1-1,-1 1 1,1 0 0,0 0 0,0-1 0,-1 1 0,1 1-1,0-1 1,-1 0 0,1 0 0,-1 0 0,1 1 0,-1-1-1,0 1 1,0-1 0,0 1 0,1 0 0,-1-1-1,-1 1 1,1 0 0,0 0 0,0-1 0,-1 1 0,1 0-1,-1 0 1,1 0 0,-1 0 0,0 0 0,0 0 0,0 0-1,0 0 1,0 0 0,0 0 0,-1 0 0,1 0 0,-1 0-1,1-1 1,-1 1 0,0 0 2,-40 80-60,-23 3 265,-3-2 1,-73 66-206,84-91 295,52-53-231,19-17-5,97-106 84,-110 117-144,0-1 0,-1 1-1,1 0 1,0 0 0,0-1 0,0 2 0,0-1 0,1 0 0,-1 0 0,0 1 0,0-1-1,0 1 1,1-1 0,-1 1 0,0 0 0,0 0 0,1 0 0,-1 0 0,0 1 0,0-1-1,0 0 1,1 1 0,-1 0 0,0-1 0,0 1 0,0 0 0,0 0 0,0 0 0,0 1-1,0-1 1,0 0 0,-1 1 0,1-1 0,0 1 0,-1-1 0,1 1 0,-1 0-1,0 0 1,1 0 0,-1 0 0,0 0 0,0 0 0,0 0 0,0 2 1,29 99-59,-19 1 129,-11-104-65,0 1 0,0 0 0,0-1 0,0 1 0,0-1 0,0 1 0,0-1-1,0 1 1,1-1 0,-1 1 0,0-1 0,0 0 0,1 1 0,-1-1-1,0 1 1,1-1 0,-1 1 0,0-1 0,1 0 0,-1 1 0,0-1 0,1 0-1,-1 1 1,1-1 0,-1 0 0,1 0 0,-1 0 0,1 1 0,-1-1-1,1 0 1,-1 0 0,1 0 0,-1 0 0,1 0 0,-1 0 0,1 0 0,-1 0-1,1 0 1,-1 0 0,1 0 0,-1 0 0,1 0 0,-1 0 0,1-1-1,-1 1 1,1 0 0,-1 0 0,1 0 0,-1-1 0,1 1 0,-1 0 0,1-1-1,-1 1 1,0 0 0,1-1 0,-1 1 0,0-1 0,1 1 0,-1-1-1,0 1 1,0 0 0,1-1 0,-1 0-5,23-29 311,-9 6-263,-2 0 0,-1-1 0,-1-1 0,-1 1 0,-1-2 0,-1 1 0,-1-1 0,1-24-48,-7 48-243</inkml:trace>
  <inkml:trace contextRef="#ctx0" brushRef="#br0" timeOffset="745715.103">28437 10564 20172,'-18'73'4911,"20"-72"-4864,0-1 0,0 0 1,1 0-1,-1-1 1,0 1-1,0 0 0,0-1 1,0 1-1,0-1 0,0 0 1,0 0-1,0 1 0,0-1 1,-1-1-1,1 1 1,0 0-1,0 0 0,-1-1 1,1 1-1,-1 0 0,1-1 1,-1 0-1,0 1 1,0-1-1,1-1-47,40-44 240,-3-1-1,-1-3 1,-3-1 0,23-46-240,2-32 544,-59 125-409,-4 9-39,-2 4-82,0 1 0,0 0 1,0 1-1,1-1 1,1 1-1,0 0 1,0 0-1,1 0 0,0 0 1,0 8-15,-3 10 18,-11 52 19,3 0-1,4 1 1,3 15-37,3 72-315,4-171-1708,2-11-2523</inkml:trace>
  <inkml:trace contextRef="#ctx0" brushRef="#br0" timeOffset="746495.204">28418 11227 9170,'-4'9'-429,"-4"10"7858,18-26-2317,107-170-765,21-8-3685,9 6 0,6 6-1,55-37-661,-149 150 65,134-113 3,-191 172-82,-5 10-477,-18 41-2254,14-34-1348</inkml:trace>
  <inkml:trace contextRef="#ctx0" brushRef="#br0" timeOffset="746957.491">28876 11150 18284,'-18'0'6823,"21"-13"-6775,63-105 1817,30-107-508,-95 221-1292,-1 4-29,-3 22-44,2-11 4,0 225 73,19-191-35,-5-61-1253,-6-4 2091</inkml:trace>
  <inkml:trace contextRef="#ctx0" brushRef="#br0" timeOffset="747130.387">29160 10891 21189,'13'-10'1320,"0"-1"256,1 0-616,1 3-215,-3 0-513,-1 6-144,-2-1-192,-2 3-569</inkml:trace>
  <inkml:trace contextRef="#ctx0" brushRef="#br0" timeOffset="747380.936">29458 10415 26430,'9'-5'448,"-1"5"-336,-2 4-72,0 7-48,-2 7-16,-1 6 0,4 4 24,-7 4-8,0 0 32,5-5-320,-4-2-568,-1-9-3041</inkml:trace>
  <inkml:trace contextRef="#ctx0" brushRef="#br0" timeOffset="747643.496">29449 10778 25950,'36'-17'224,"2"-3"-72,-3 1-112,-1 5 40,-10 2-600,-4 3-481</inkml:trace>
  <inkml:trace contextRef="#ctx0" brushRef="#br0" timeOffset="747907.033">29500 10878 23693,'5'7'1307,"-1"-3"-1272,0-1 1,1 0-1,-1 0 0,1 0 1,-1-1-1,1 1 0,0-1 0,0 0 1,0-1-1,0 1 0,0-1 1,0 0-1,1-1 0,-1 1 1,0-1-1,1 0 0,0 0-35,-5 0 15,0 0-1,1-1 1,-1 1-1,0 0 1,1 0-1,-1 0 1,0 1-1,0-1 1,1 0-1,-1 0 1,0 1-1,0-1 1,1 1-1,-1-1 1,0 1-1,0-1 1,0 1-1,0 0 1,0 0 0,0-1-1,0 1 1,0 0-1,0 0 1,0 0-1,0 0 1,-1 0-1,1 0 1,0 0-1,-1 0 1,1 1-1,0-1 1,-1 0-1,0 0 1,1 0-1,-1 1 1,0-1-1,0 0 1,1 0-1,-1 1 1,0-1-1,0 0 1,0 1-1,-1-1 1,1 0-1,0 0 1,0 1 0,-1-1-1,1 0 1,-1 0-1,1 0 1,-1 1-1,1-1 1,-1 1-15,-113 142 947,113-142-831,1-2 13,28-14 52,73-50-282,-65 42-599</inkml:trace>
  <inkml:trace contextRef="#ctx0" brushRef="#br0" timeOffset="631692.688">30729 8497 22885,'1'1'71,"0"0"-1,-1 0 1,1-1 0,0 1 0,-1 0 0,1-1-1,0 1 1,0-1 0,0 1 0,0-1 0,0 1-1,-1-1 1,1 0 0,0 0 0,0 1-1,0-1 1,0 0 0,0 0 0,0 0 0,0 0-1,0 0 1,0 0 0,0 0 0,0 0 0,0 0-1,0-1 1,0 1 0,0 0 0,0 0-1,-1-1 1,1 1 0,0-1 0,0 1 0,0-1-1,0 1 1,-1-1 0,1 0 0,0 1 0,0-2-72,118-103 1720,-104 88-1609,55-62 188,-4-2 0,-4-4 1,28-54-299,-54 72 68,-74 196-139,17-62 112,4 1 0,3 0 0,-4 51-41,16-100-339,0-5-445</inkml:trace>
  <inkml:trace contextRef="#ctx0" brushRef="#br0" timeOffset="631941.315">31380 8276 26166,'31'-10'448,"6"-3"-344,1-7-32,1-5-424,-4 1-697</inkml:trace>
  <inkml:trace contextRef="#ctx0" brushRef="#br0" timeOffset="632408.281">31995 7936 26518,'-8'1'67,"0"0"0,1 1 0,-1-1 0,1 1 0,-1 1 0,1 0 0,-1 0 0,1 0 0,0 1 0,1 0 0,-1 0 0,1 1 0,0-1 0,-1 2-68,-14 8 55,10-8-46,0 0 0,1 1 0,-1 0 0,2 1 1,-1 0-1,1 0 0,0 1 0,0 1 1,1-1-1,1 1 0,0 1 0,0-1 1,1 1-1,0 0 0,1 1 0,0-1 1,-1 7-9,5-17 1,1 0 1,-1 1-1,1-1 1,-1 0 0,1 1-1,0-1 1,0 0-1,0 1 1,0-1-1,0 0 1,0 1 0,0-1-1,0 0 1,0 0-1,1 1 1,-1-1 0,1 0-1,-1 1 1,1-1-1,-1 0 1,1 0 0,-1 0-1,1 0 1,0 1-1,0-1 1,0 0-1,0 0 1,0-1 0,0 1-1,0 0 1,0 0-1,0 0 1,0-1 0,0 1-1,0 0 1,1-1-1,-1 1 1,0-1 0,0 1-1,1-1 1,-1 0-1,0 0 1,1 0 0,-1 1-1,0-1 1,1 0-1,-1-1 1,0 1-1,1 0 1,-1 0 0,0 0-1,1-1-1,70-25 70,-51 15-56,-1-2 0,0 0 0,0-1 0,-2-1 0,0-1 0,0-1 0,-2 0 0,0-1 0,-1-1 0,5-9-14,21-22 6,-38 46-52,-7 7-20,-6 9 42,-1 1 0,2 0-1,0 0 1,0 1 0,1 0-1,1 0 1,0 1 0,1 0 0,-1 6 24,-4 6 29,1 0 0,2 0 0,0 1 0,2 0 0,1 0 0,1 1 0,1-1 0,2 26-29,10 1 55,-3 34-10,-32-11-32,14-41-593</inkml:trace>
  <inkml:trace contextRef="#ctx0" brushRef="#br0" timeOffset="742435.47">31195 8810 22677,'0'0'1008,"0"0"-280,0 0-208,6 14-312,-12 9-80,-1 9-80,-3 6-24,-5 8-40,4 5-16,-8-2 56,0-1 24,5-11-120,-2-6-184,9-13-584,1-4-352</inkml:trace>
  <inkml:trace contextRef="#ctx0" brushRef="#br0" timeOffset="742714.752">31032 8814 23133,'196'-147'2259,"-189"150"-1051,13 55-816,-20-53-379,1 0-1,0 0 0,0 0 1,0 0-1,0 0 1,1 0-1,0 0 1,0 0-1,0 0 0,1-1 1,-1 1-1,1-1 1,0 0-1,0 0 1,1 0-1,-1 0 1,1 0-1,0-1 0,4 3-12,33-6-366,-20-9 2230</inkml:trace>
  <inkml:trace contextRef="#ctx0" brushRef="#br0" timeOffset="743289.504">30676 9391 24325,'0'-1'38,"-1"0"-1,1 1 0,0-1 0,-1 0 1,1 0-1,0 0 0,-1 0 1,1 0-1,-1 1 0,0-1 1,1 0-1,-1 0 0,0 1 1,1-1-1,-1 1 0,0-1 0,0 0 1,1 1-1,-1-1 0,0 1 1,0 0-1,0-1 0,0 1 1,0 0-1,1-1 0,-1 1 1,0 0-1,0 0 0,0 0 1,0 0-1,0 0 0,0 0 0,0 0 1,0 0-1,0 0 0,0 0 1,0 1-1,0-1 0,0 0 1,0 1-1,1-1 0,-1 0 1,0 1-1,0-1 0,0 1 1,1 0-1,-1-1 0,0 1 0,1 0 1,-1-1-1,0 1 0,1 0-37,-39 40-34,33-32 49,-1 0-1,1 0 1,1 1-1,0-1 1,0 1-1,1 0 1,0 0-1,1 1 1,0-1 0,0 1-1,1 0 1,1 0-1,-1 6-14,3-16 4,0 0 0,0 0 0,0 0 0,0-1-1,0 1 1,1-1 0,-1 1 0,0-1 0,0 1-1,0-1 1,1 1 0,-1-1 0,0 0 0,0 0-1,1 0 1,-1 0 0,0 0 0,0 0 0,1 0-1,-1 0 1,0 0 0,0 0 0,1-1 0,-1 1-1,0-1 1,0 1 0,0-1 0,1 1 0,-1-1 0,0 1-1,0-1 1,0 0 0,0 0 0,0 0 0,0 0-1,0 0 1,-1 0 0,1 0 0,0 0 0,0 0-1,0-1-3,137-164 296,-168 278-381,-16 131 184,49-214-52,14-38-1428,-6-12 146</inkml:trace>
  <inkml:trace contextRef="#ctx0" brushRef="#br0" timeOffset="744749.043">31482 9634 25293,'11'-4'293,"-1"-1"-155,-1 1-1,1 0 1,0 1 0,0 0 0,0 1 0,0 0 0,1 0-1,-1 1 1,0 0 0,1 1 0,9 1-138,-18-1 5,-1 0 0,0 1 1,1-1-1,-1 1 0,0-1 1,1 1-1,-1-1 0,0 1 1,0 0-1,0-1 0,0 1 1,0 0-1,0 0 0,0 0 1,0 0-1,0 0 0,0 0 1,0 0-1,-1 0 0,1 1 1,0-1-1,-1 0 0,1 0 0,-1 0 1,1 1-1,-1-1 0,0 0 1,1 1-1,-1-1 0,0 0 1,0 1-1,0-1 0,0 1 1,0-1-1,0 0 0,0 1 1,-1-1-1,1 0 0,-1 0 1,1 1-1,0-1 0,-1 1-5,-28 52 198,-123 126 301,151-180-495,0 1-1,0-1 1,0 1 0,1 0 0,-1-1-1,0 1 1,0 0 0,1-1 0,-1 1-1,1 0 1,-1 0 0,1-1 0,-1 1-1,1 0 1,-1 0 0,1 0 0,0 0-1,-1 0 1,1 0 0,0 0-1,0 0 1,0 0 0,0-1 0,0 1-1,0 0 1,0 0 0,0 0 0,0 0-1,0 0 1,0 0 0,1 0 0,-1 0-1,0 0 1,1 0 0,-1 0 0,1-1-1,-1 1 1,1 0 0,-1 0 0,1 0-1,0-1 1,-1 1 0,1 0-1,0-1 1,-1 1 0,1 0 0,0-1-1,0 1 1,0-1 0,-1 0 0,1 1-1,0-1 1,0 1-4,51-8 82,79-61-965,-104 54 158</inkml:trace>
  <inkml:trace contextRef="#ctx0" brushRef="#br0" timeOffset="744066.929">31422 9316 26062,'73'-77'1477,"-54"50"-1422,8-10-30,-1-2 1,-2 0-1,-2-2 0,-1 0 1,-1-5-26,-38 135-70,8-42 101,4-25-6,1 0 0,1 1-1,1-1 1,1 1 0,1 0 0,1-1-1,3 18-24,6-23-402,-3-14-645</inkml:trace>
  <inkml:trace contextRef="#ctx0" brushRef="#br0" timeOffset="744313.698">31479 9481 26646,'34'-12'320,"13"-11"-48,2-4-104,-3-1-144,-3-1 72,-14 6-680,-8 3-713</inkml:trace>
  <inkml:trace contextRef="#ctx0" brushRef="#br0" timeOffset="743552.762">30964 9397 23837,'20'10'320,"3"3"-256,-1 0-40,-1-3 0,0-2 0,-7-7-96,1-1-312,-15 0 3705</inkml:trace>
  <inkml:trace contextRef="#ctx0" brushRef="#br0" timeOffset="743737.974">30952 9566 24669,'23'-10'504,"8"-4"-136,3-7-184,3 3-352,-7-3-968</inkml:trace>
  <inkml:trace contextRef="#ctx0" brushRef="#br0" timeOffset="753843.647">30201 10467 25045,'29'-4'280,"8"-2"-208,9 3-16,-4 1-56,1 0 0,-5 1 16,-5-2 8,-7 1-200,-4-2-400,-11-2 3545</inkml:trace>
  <inkml:trace contextRef="#ctx0" brushRef="#br0" timeOffset="754123.302">30311 10693 24125,'35'-14'352,"4"-1"-160,2-1-128,-2 6-88,-5 3 1945</inkml:trace>
  <inkml:trace contextRef="#ctx0" brushRef="#br0" timeOffset="754619.481">30858 10235 24669,'10'-7'74,"0"0"0,1 1 0,0 0-1,0 1 1,0 0 0,1 1 0,-1 0-1,1 1 1,0 1 0,0-1 0,0 2-1,0 0 1,7 0-74,-17 2 1,1 1 0,-1-1-1,1 0 1,-1 1 0,0 0-1,0-1 1,0 1 0,0 0-1,0 0 1,0 0 0,0 1-1,-1-1 1,1 0 0,-1 1-1,1-1 1,-1 1 0,0-1-1,0 1 1,0-1 0,-1 1-1,1 0 1,0 0 0,-1-1 0,0 1-1,0 0 1,0 0 0,0 0-1,0-1 1,0 1 0,-1 0-1,1 0 1,-1-1 0,0 1-1,0-1 1,0 1 0,0 0-1,0-1 1,-1 1 0,1-1-1,-1 0 1,1 0 0,-1 1-1,-2 0 0,-17 35 50,-2-1-1,-1-1 0,-2-1 1,-2-1-1,0-2 0,-26 22-48,-71 84 240,110-118-180,24-20 10,91-110 165,-98 109-238,-1 1 0,1 0 1,-1 0-1,1 0 0,-1 0 0,1 1 0,0-1 1,-1 0-1,1 1 0,-1-1 0,0 1 0,1-1 1,-1 1-1,1 0 0,-1-1 0,0 1 0,1 0 1,-1 0-1,0 0 0,0 0 0,0 0 0,0 0 1,0 0-1,0 1 0,0-1 0,0 0 0,0 1 1,-1-1-1,1 0 0,0 1 0,-1-1 0,1 1 1,-1-1-1,0 1 0,1-1 0,-1 1 0,0-1 1,0 1-1,0-1 0,0 1 0,0 0 0,0-1 0,-1 1 1,1-1-1,0 1 0,-1-1 2,2 3-5,3 19-12,-2-11 18,-1-1 0,2 0 0,-1 0 0,1-1 0,1 1 0,0-1 0,1 1 0,0-1 0,6 9-1,-10-18 18,1 1 0,0-1 0,-1 1 1,1-1-1,0 0 0,0 1 0,0-1 0,-1 0 0,1 0 1,1-1-1,-1 1 0,0 0 0,0-1 0,0 1 0,0-1 1,0 1-1,0-1 0,1 0 0,-1 0 0,0 0 0,0 0 1,0-1-1,1 1 0,-1-1 0,0 1 0,0-1 0,0 0 1,0 0-1,0 1 0,0-1 0,0-1 0,0 1 0,0 0 1,-1 0-1,1-1 0,0 1 0,-1-1 0,1 1 0,0-2-18,58-66 804,-53 60-775,-1 0-1,0-1 1,-1 1 0,0-1-1,-1 0 1,0 0-1,0 0 1,-1-1-1,0 1 1,-1-1-1,0 0 1,0-7-29,-16-12-659,0 29-942</inkml:trace>
  <inkml:trace contextRef="#ctx0" brushRef="#br0" timeOffset="764597.466">15199 12280 17140,'-22'61'6789,"22"-60"-6730,1-1 1,1 0-1,-1 1 0,0-1 0,0 0 1,0 0-1,0 0 0,0 0 0,0 0 1,0 0-1,0 0 0,0 0 0,0-1 1,0 1-1,0 0 0,0-1 0,0 1 1,0 0-1,0-1 0,0 1 0,-1-1 1,1 0-1,0 1 0,0-1 0,0 0 1,-1 1-1,1-1 0,0 0 0,-1 0 1,1 0-1,0 0 0,-1 1 0,1-1 1,-1 0-1,1-1-59,126-191 1281,-114 169-1228,-9 17-44,21-35 38,-1-1 0,-3 0 0,-1-2 0,-3 0 0,9-34-47,-26 75 24,-28 242 390,27-194-545,3 1 0,1 0 1,3-1-1,1 0 0,2 0 0,6 12 131,-9-27-1545,-7-3-387</inkml:trace>
  <inkml:trace contextRef="#ctx0" brushRef="#br0" timeOffset="765299.46">15780 11773 19012,'7'2'3871,"-9"28"-2813,-27 135 695,19-126-1606,2 0 0,2 1 1,1 0-1,2 0 0,2 0 0,2 1 0,1-1-147,18 17 312,-18-57-296,-1 1-1,1-1 1,-1 0-1,1 0 1,-1 0-1,1 0 1,-1 0-1,1-1 1,-1 1-1,1 0 1,-1-1-1,1 1 1,-1-1-1,1 1 1,-1-1-1,0 0 1,1 1-1,-1-1 1,0 0-1,0 0 1,0 0-1,1 0 1,-1 0-1,0 0 1,0 0-1,0-1 1,-1 1-1,1 0 0,0-1 1,0 1-1,-1 0 1,1-1-1,-1 1 1,1-1-1,-1 1 1,1-1-1,-1 1 1,0-1-1,0 1 1,0-1-1,0 0-15,7-15 33,0-1 0,-1 1-1,-1-1 1,-1 0-1,0 0 1,-1-1 0,-2 1-1,1-1 1,-2 1 0,-1-1-1,0 1 1,-1-1 0,-1 1-1,-1 0 1,0 0 0,-2 0-1,0 0 1,-1 1-1,0 0 1,-1 1 0,-9-13-33,8 19-2,7 9-10,2 1 2,4 5-13,-2-4 22,0 0 1,0-1-1,0 1 0,0-1 0,0 1 1,1-1-1,-1 0 0,0 1 0,0-1 1,1 0-1,-1-1 0,0 1 1,0 0-1,1-1 0,-1 1 0,0-1 1,0 0-1,0 1 0,0-1 0,0 0 1,0 0-1,0-1 0,0 1 1,0 0-1,-1 0 0,1-1 0,0 0 1,-1 1-1,1-1 0,-1 0 0,0 1 1,2-3 0,54-63 23,-42 45-14,-13 21-2,-2 4-3,42 179 16,-42-181-18,0 0 0,0 0 0,0 0 0,1-1 1,-1 1-1,0 0 0,1 0 0,-1 0 0,1 0 0,-1 0 0,1 0 0,-1-1 0,1 1 0,-1 0 0,1 0 1,0-1-1,0 1 0,-1 0 0,1-1 0,0 1 0,0-1 0,0 1 0,-1-1 0,1 1 0,0-1 1,0 0-1,0 1 0,0-1 0,0 0 0,0 0 0,0 1 0,0-1 0,0 0 0,0 0 0,0 0 1,0 0-1,0-1 0,0 1 0,0 0 0,0 0 0,0-1 0,0 1 0,0 0 0,-1-1 0,1 1 0,0-1 1,0 1-1,0-1 0,0 1-2,-1-1 33,0 1-4,13 249-45,-12-250 17,-1 1-1,1-1 0,-1 1 0,1-1 1,-1 1-1,1-1 0,0 1 0,-1-1 0,1 1 1,-1 0-1,1 0 0,0-1 0,-1 1 1,1 0-1,0 0 0,-1 0 0,1-1 0,0 1 1,0 0-1,-1 0 0,1 0 0,0 0 1,-1 0-1,1 1 0,0-1 0,-1 0 0,1 0 1,0 0-1,-1 1 0,1-1 0,0 0 1,-1 1-1,1-1 0,-1 0 0,1 1 0,0-1 1,-1 1-1,1-1 0,-1 1 0,1-1 1,-1 1-1,0-1 0,1 1 0,-1-1 0,0 1 1,1 0-1,-1-1 0,0 1 0,1 0 1,-1-1-1,0 1 0,0 0 0,0-1 0,0 1 1,0 0-1,0-1 0,0 1 0,0 0 1,0 0-1,0-1 0,0 1 0,0 0 0,-1-1 1,1 1-1,0 0 0,-1 0 0,-2-71-2014,2 41 199</inkml:trace>
  <inkml:trace contextRef="#ctx0" brushRef="#br0" timeOffset="765515.816">16086 11990 20044,'1'-15'1681,"3"3"279,-4 12-424,0 0-527,13 10-225,-10 13-416,-3 8-128,0 8-104,-4 6-24,-2-4-24,3-1-16,6-13-32,-1-8-16,3-13-32,1-6-120,-4-18-608,1-9-688,-3-18-377</inkml:trace>
  <inkml:trace contextRef="#ctx0" brushRef="#br0" timeOffset="765703.273">16135 11815 22741,'-7'2'1408,"-1"1"385,7 4-697,-1 2-344,0-1-512,-3 0-128,5-8-80,0 0 24,0 0-352,0 0-576,2 0-985,25-3 1201</inkml:trace>
  <inkml:trace contextRef="#ctx0" brushRef="#br0" timeOffset="766013.526">16337 12016 20380,'-1'41'5098,"-27"12"-2862,-3 20-2081,31-72-154,0 0-1,1 0 1,-1-1 0,0 1 0,1 0 0,-1 0 0,1 0 0,-1 0 0,1 0 0,0 0 0,-1-1 0,1 1 0,0 0-1,0-1 1,-1 1 0,1 0 0,0-1 0,0 1 0,0-1 0,0 1 0,0-1 0,0 1 0,0-1 0,0 0 0,0 0-1,0 1 1,0-1 0,0 0 0,0 0 0,0 0 0,0 0 0,0 0 0,0 0 0,0 0 0,0-1 0,0 1 0,0 0-1,0 0 1,0-1 0,0 1 0,-1-1 0,1 1 0,0-1 0,0 1 0,0-1 0,0 1 0,-1-1 0,1 0 0,0 0 0,0 1-1,-1-1 1,1 0 0,-1 0 0,1 0 0,-1 0 0,1 1 0,-1-1 0,1 0 0,-1 0 0,0 0 0,1 0 0,-1 0-1,0 0 1,0-1-1,9-10 30,0 0-1,-1-2 1,0 1-1,-1-1 1,-1 0-1,0 0 0,-1 0 1,-1-1-1,0 0 1,0 0-1,-2 0 1,0-2-30,-2 16 10,0 1 0,0-1 0,0 0 0,0 0 1,0 0-1,0 0 0,0 0 0,0 0 0,0 0 0,-1 1 1,1-1-1,0 0 0,0 0 0,-1 0 0,1 0 1,-1 1-1,1-1 0,-1 0 0,1 1 0,-1-1 0,0 0 1,1 1-1,-1-1 0,0 0 0,1 1 0,-1-1 0,0 1 1,0 0-1,1-1 0,-1 1 0,0-1 0,0 1 1,0 0-1,0 0 0,1-1 0,-1 1 0,0 0 0,0 0 1,0 0-1,0 0 0,0 0 0,0 0 0,0 0 1,1 1-1,-1-1 0,0 0 0,0 0 0,0 1 0,0-1 1,1 0-1,-1 1-10,-41 20 280,38-20-281,1 1 1,0 0 0,-1 0 0,1 0 0,0 0-1,1 1 1,-1-1 0,0 1 0,1 0 0,-1 0 0,1 0-1,0 0 1,0 0 0,0 0 0,0 0 0,1 1 0,-1-1-1,1 1 1,0-1 0,0 1 0,0-1 0,1 1-1,-1 0 1,1-1 0,0 1 0,0 0 0,0 0 0,0-1-1,1 1 1,0 1 0,12 3-612,3-5-588</inkml:trace>
  <inkml:trace contextRef="#ctx0" brushRef="#br0" timeOffset="767803.336">15383 12582 17684,'-2'0'4933,"6"3"-3291,48 8-1459,1-2 1,0-3 0,0-1 0,0-4 0,1-1 0,-1-3-1,0-2 1,0-3 0,0-2 0,-1-2 0,-1-2 0,0-3-1,46-21-183,-50 17 163,5-3-91,1 2 1,1 2-1,0 3 0,6 1-72,10 13-812,-70 3-471</inkml:trace>
  <inkml:trace contextRef="#ctx0" brushRef="#br0" timeOffset="770528.904">16845 12358 20612,'0'0'1569,"0"0"655,0 0-871,0 0-473,20-10-104,2 5-400,3 0-152,5-3-144,5 1-32,1 0-32,-2 1 0,-2 3-16,-1 3 8,-10 2 16,-5 1-216,-7 1-904,-9-4-529</inkml:trace>
  <inkml:trace contextRef="#ctx0" brushRef="#br0" timeOffset="770773.72">16907 12553 21453,'0'15'1080,"2"-2"912,6 0-1080,8-8-375,4-2-17,7-9-280,1-4-80,3-6-40,-1-1-24,-2 0 0,-2 2-80,-6 2-1280,-1 5-3513</inkml:trace>
  <inkml:trace contextRef="#ctx0" brushRef="#br0" timeOffset="768910.021">15788 12918 19852,'0'-2'108,"0"1"-1,1-1 0,-1 1 1,0-1-1,0 1 1,0-1-1,0 1 0,0-1 1,-1 1-1,1-1 1,0 1-1,-1 0 0,1-1 1,-1 1-1,1-1 1,-1 1-1,0 0 0,1 0 1,-1-1-1,0 1 0,0 0 1,0 0-1,0 0 1,0 0-1,0 0 0,0 0 1,0 0-1,-1 0 1,1 0-1,0 1 0,0-1 1,-1 0-1,1 1 1,-1-1-1,1 1 0,0 0 1,-1-1-1,1 1 0,-1 0 1,1 0-1,-1 0 1,1 0-1,-1 0 0,1 0 1,-1 0-1,1 0 1,-1 1-1,1-1 0,0 1 1,-1-1-1,1 1 1,0-1-1,-1 1 0,1 0 1,0 0-1,0 0 1,-1 0-108,-6 2 50,-1 0 1,1 1-1,0 0 1,0 1-1,0 0 1,1 0-1,0 1 1,0 0-1,0 0 1,1 0-1,-1 1 1,2 0-1,-1 0 1,1 1-1,0-1 1,0 1-1,1 0 1,0 1-1,1-1 1,0 1-1,0-1 1,1 1-1,0 0 1,0 0-1,1 0 1,0 0-1,1 0 1,0 1-1,0-1 1,1 0-1,0 0 1,1 0-1,0 0 1,0-1-1,1 1 1,0 0-1,1-1 1,2 6-51,-5-12 7,0 0 0,0 0-1,0 0 1,1 0 0,-1 0 0,0 0 0,1 0 0,-1 0 0,1 0 0,0 0 0,-1-1 0,1 1 0,0-1 0,0 1 0,0-1 0,0 0 0,0 0 0,0 0 0,1 0-1,-1 0 1,0-1 0,1 1 0,-1 0 0,0-1 0,1 0 0,-1 0 0,0 1 0,1-1 0,-1-1 0,1 1 0,-1 0 0,0-1 0,1 1 0,-1-1 0,0 1 0,1-2-8,64-57 385,-27-41 302,-39 97-669,0 0-1,-1 1 1,1-1 0,-1 0-1,0 0 1,0 0 0,0 0-1,0 0 1,0 0 0,-1 0-1,1 0 1,-1 1 0,0-1 0,1 0-1,-1 0 1,-1 1 0,1-1-1,0 0 1,-1 1 0,1-1-1,-1 1 1,0 0 0,0-1-1,0 1 1,0 0 0,0 0-1,0 0 1,-1 1 0,1-1-1,0 1 1,-1-1 0,0 1-1,1 0 1,-1-1 0,0 1-17,1 1 2,0 0-1,0-1 1,0 1 0,0 0 0,0 0 0,0 0-1,0 0 1,0 0 0,0 0 0,0 1 0,0-1-1,1 1 1,-1-1 0,0 1 0,0 0 0,0 0-1,0 0 1,1 0 0,-1 0 0,0 0 0,1 0-1,-1 1 1,1-1 0,-1 0 0,1 1 0,0-1-1,0 1 1,0 0 0,0-1 0,0 1 0,0 0-1,0 0 1,0 0 0,0 0 0,1-1 0,-1 1-1,1 0 1,0 1-2,-2 77-2489,9-68 655</inkml:trace>
  <inkml:trace contextRef="#ctx0" brushRef="#br0" timeOffset="769158.266">15960 13106 18772,'0'0'2096,"13"21"393,-3 0-1241,3 3-208,-4 8-247,-4 0-121,3 2-352,-5 0-152,1-10-112,0-1-16,-2-9-8,-2-14 8,0 0-120,0 0-272,-18-15-1216,5-11 1864</inkml:trace>
  <inkml:trace contextRef="#ctx0" brushRef="#br0" timeOffset="769518.081">16109 13041 12315,'4'39'9390,"-4"-36"-9104,0 0 1,1 0-1,-1 0 1,1 0-1,0 0 1,0-1-1,0 1 1,0 0-1,0-1 1,1 1-1,-1-1 1,1 1-1,-1-1 1,1 0-1,0 1 1,0-1-1,0 0 1,1 0-1,1 1-286,-1-3 66,-1 0-1,1-1 0,-1 1 0,1-1 0,-1 1 0,1-1 0,-1 0 1,0 0-1,1 0 0,-1 0 0,0 0 0,0-1 0,0 1 0,0-1 0,0 0 1,0 1-1,0-1 0,0 0 0,-1 0 0,1 0 0,-1 0 0,1 0 1,-1 0-1,0-1 0,1 0-65,17-30 98,0-2 0,-3 0 0,0-1 0,-3-1-1,-1 0 1,-1-1 0,4-35-98,-12 107-30,-3 12 40,14 163 106,10-163-94,-16-51-496,-7-4-922</inkml:trace>
  <inkml:trace contextRef="#ctx0" brushRef="#br0" timeOffset="777452.707">17586 12471 11995,'-6'30'10012,"1"9"-4326,21-57-5121,18-76-9,87-328-324,-112 386-218,-8 33-22,-1 3-11,0 0 10,18-8 105,-8 10-83,-10-1-4,0-1-1,0 0 0,0 0 0,0 0 0,0 0-2,0 0-10,0 1 4,0-1 6,0 0 2,0 0 2,0 0 3,0 0-4,2-22-50,20 96-15,-18-49 51,53 295 93,-44-256 1,-13-62-167,0-2 21,0 1 1,0 0 0,0 0 0,0-1 0,0 1-1,0 0 1,0 0 0,0-1 0,0 1-1,0 0 1,-1 0 0,1-1 0,0 1 0,0 0-1,-1-1 1,1 1 0,-1 0 0,1-1-1,0 1 1,-1 0 0,1-1 0,-1 1 0,1-1-1,-1 1 1,0-1 0,1 1 0,-1-1-1,1 0 1,-1 1 0,0-1 0,1 0-1,-1 1 1,0-1 0,0 0 0,1 0 0,-1 1-1,0-1 1,0 0 0,1 0 0,-1 0-1,0 0 1,0 0 0,1 0 0,-1 0 0,0-1-1,0 1 57,-4-9-2179</inkml:trace>
  <inkml:trace contextRef="#ctx0" brushRef="#br0" timeOffset="777842.551">18048 11941 12243,'6'-16'1994,"1"-24"7669,-9 43-8900,-7 9-675,1 2 0,1-1 0,0 1 1,1 0-1,0 1 0,1-1 0,1 1 1,1 0-1,0 0 0,0 1 0,2-1 1,0 0-1,0 1 0,2-1 0,0 1 0,1-1 1,0 0-1,4 12-88,-5-13 31,0 0 0,1 0 1,1-1-1,0 1 0,1-1 0,1 1 1,0-1-1,0 0 0,1-1 0,1 0 1,0 0-1,1 0 0,0-1 0,10 10-31,-16-19 22,1 0 0,0 0-1,0-1 1,0 1 0,0-1 0,0 0-1,0 0 1,0 0 0,1 0-1,-1-1 1,0 1 0,0-1-1,1 0 1,-1 0 0,0 0-1,1 0 1,-1-1 0,0 1 0,0-1-1,0 0 1,1 0 0,-1 0-1,0 0 1,0-1 0,0 1-1,0-1 1,-1 1 0,1-1-1,0 0 1,-1 0 0,1-1 0,-1 1-1,1-2-21,66-88 987,-61 76-841,-1 0-1,0-1 0,-1 0 0,-1 0 1,0-1-1,-1 1 0,0-13-145,-3 23 25,0 1-1,-1-1 1,0 1-1,0-1 1,0 0-1,-1 1 1,0-1-1,-1 1 1,1-1-1,-1 1 1,0 0-1,-1-1 1,0 1-1,0 0 1,0 1 0,0-1-1,-1 1 1,0-1-1,0 1 1,-1 0-1,1 0 1,-3 0-25,2 0 3,0 1 1,0 0-1,-1 0 1,0 0 0,0 1-1,0 0 1,0 0-1,0 1 1,-1-1-1,1 1 1,-1 1-1,0-1 1,1 1 0,-1 0-1,0 1 1,0 0-1,0 0 1,1 0-1,-1 1 1,0 0-1,0 0-3,8-1-31,0 0 0,-1 0 0,1 0 0,0 0-1,0 0 1,0 0 0,-1 0 0,1 0 0,0 0-1,0 0 1,-1 1 0,1-1 0,0 0 0,-1 1 0,1-1-1,0 0 1,-1 1 0,1-1 0,0 1 0,-1-1-1,1 1 1,-1-1 0,1 1 0,-1 0 0,1-1-1,-1 1 1,1 0 0,-1-1 0,0 1 0,1 0-1,-1-1 1,0 1 0,0 0 0,1 0 0,-1-1-1,0 1 1,0 0 0,0 0 0,0 0 0,0-1-1,0 1 1,0 0 0,0 0 0,0-1 0,-1 1-1,1 0 1,0 0 0,0-1 0,-1 1 0,1 0 0,0-1-1,-1 1 1,1 0 0,-1-1 0,1 1 0,-1 0-1,1-1 1,-1 1 0,1-1 0,-1 1 0,0-1-1,1 1 1,-1-1 0,0 1 31,16-1-1864,1 0-285</inkml:trace>
  <inkml:trace contextRef="#ctx0" brushRef="#br0" timeOffset="778539.342">18468 11811 20540,'16'84'4176,"51"239"-2658,-66-320-1493,32 51 478,-20-80 448,-13 3-869,-1-1 0,0 1 0,-2 0 0,-1 0 0,-1 1 0,0-1 0,-2 1 1,-1 0-1,0 0 0,-2 1 0,0 0 0,-2 1 0,0 0 0,-1 1 0,-1 1 1,0 0-1,-2 0 0,0 2 0,-1-1-82,14 14-43,3 3-3,0 4 6,1-1 38,-1-1 1,0 0-1,1 1 1,0-1-1,0 0 1,0 1 0,0-1-1,0 0 1,0 0-1,0 0 1,1 0-1,-1 0 1,1 0-1,-1 0 1,1-1 0,0 1-1,0 0 1,0-1-1,0 1 1,0-1-1,0 0 1,0 0 0,0 0-1,0 0 1,1 0-1,-1 0 1,0-1-1,1 1 1,-1-1-1,1 1 1,-1-1 0,0 0-1,1 0 1,-1 0-1,1 0 1,-1-1-1,0 1 1,1-1 0,1 0 1,7-6 5,-1 0 0,1-1 0,-2 0 0,1-1 0,-1 0 0,0 0 0,-1-1 1,0 0-1,-1-1 0,0 0 0,-1 0 0,0 0 0,0-1 0,-2 0 1,1 0-1,-1 0 0,-1-1 0,0 1 0,-1-1 0,0-3-5,10-79 22,-2 95-86,-5 7 46,0 0 0,0 1 1,-1 0-1,0 0 0,-1 0 1,0 0-1,0 0 1,-1 1-1,0-1 0,1 8 18,4 12-30,8 36-5,-12-44 43,1 0 0,1 0 0,0 0 1,2-1-1,0 0 0,1 0 0,1-1 0,1 0 0,1 0 1,1 0-9,-11-17 1,0 1 0,1 0 1,-1-1-1,1 1 0,-1-1 1,1 1-1,0-1 0,0 0 1,-1 0-1,1 0 0,0 0 1,0 0-1,0 0 0,0 0 1,0 0-1,1-1 0,-1 1 1,0-1-1,0 0 0,0 0 1,0 0-1,0 0 0,1 0 1,-1 0-1,0 0 0,0-1 1,0 1-1,0-1 0,0 1 1,0-1-1,0 0 0,0 0 1,0 0-1,0 0 0,0 0 1,0 0-1,-1-1 0,1 1 1,0-1-1,-1 1 0,1-1 1,-1 1-1,0-1 0,2-1-1,46-89 96,-32 2-26,-16 86-80,0 8-22,40 338-57,-41-343 92,0 0-1,1 1 1,-1-1 0,0 0 0,1 1-1,-1-1 1,1 1 0,-1-1 0,1 1 0,-1-1-1,1 1 1,-1-1 0,1 1 0,0-1-1,-1 1 1,1 0 0,0-1 0,-1 1-1,1 0 1,0-1 0,-1 1 0,1 0 0,0 0-1,-1 0 1,1 0 0,0 0 0,0 0-1,-1 0 1,1 0 0,0 0 0,0 0-1,-1 0 1,1 0 0,0 0 0,-1 1 0,1-1-1,0 0 1,-1 1 0,1-1 0,0 0-1,-1 1 1,1-1 0,-1 1 0,1-1-1,-1 1 1,1-1 0,-1 1 0,1-1-1,-1 1 1,1-1 0,-1 1 0,1 0 0,-1 0-3,0-82-855,-5 54-488</inkml:trace>
  <inkml:trace contextRef="#ctx0" brushRef="#br0" timeOffset="778785.813">19022 11474 23797,'-6'9'1080,"-3"2"529,-4 8-857,2 1-184,-1-1-232,4-3-104,2-9-104,6-7-32,0 0-32,-2 0-32,1-1-352,-1-1-488,1 1-1201</inkml:trace>
  <inkml:trace contextRef="#ctx0" brushRef="#br0" timeOffset="779128.242">19276 11771 21149,'11'-4'6315,"-19"-3"-4839,-14-5-1594,18 12 135,0 0 0,0-1 0,0 1 1,0 0-1,1 1 0,-1-1 0,0 1 0,0 0 0,0 0 0,1 0 0,-1 0 1,1 0-1,-1 1 0,1 0 0,-1 0 0,1 0 0,0 0 0,0 0 0,0 1 0,0-1 1,0 1-1,1 0 0,-1 0 0,1 0 0,-1 0 0,1 0 0,0 1 0,1-1 0,-1 0 1,0 1-1,1 0 0,0-1 0,0 1 0,0 0 0,0 0 0,0 2-17,-1 3 1,-1 1-1,1-1 1,1 0 0,-1 1-1,2-1 1,-1 1-1,1-1 1,1 1-1,0-1 1,0 1-1,1-1 1,0 0 0,0 1-1,1-1 1,1 0-1,-1 0 1,1-1-1,1 1 1,3 5-1,-5-13 3,0 0 1,0-1-1,0 1 0,1-1 1,-1 1-1,0-1 0,0 0 0,0 0 1,0 0-1,0-1 0,1 1 1,-1-1-1,0 0 0,0 0 1,0 0-1,0 0 0,0 0 1,-1-1-1,1 1 0,0-1 1,-1 1-1,1-1 0,-1 0 1,1 0-1,-1-1 0,0 1 0,0 0 1,0-1-1,0 1 0,0-1 1,-1 0-1,1 1 0,-1-1 1,1 0-1,-1 0 0,0 0 1,0 0-4,7-9 17,0 0 0,0-1 0,-1 0 0,0 0 0,-1 0 0,-1-1 0,0 0 0,-1 0 0,-1 0 0,0 0 0,-1-1 0,0 1 0,-1-1 0,-1 0 0,0 1 0,-2-10-17,1 21-13,0 1 0,0-1 0,0 1 1,-1-1-1,1 1 0,-1 0 0,1 0 1,-1 0-1,0 0 0,0 0 0,0 0 1,0 0-1,0 1 0,-1-1 0,1 1 1,0-1-1,-1 1 0,1 0 0,-1 0 1,1 0-1,-1 0 0,0 1 0,1-1 1,-1 1-1,0-1 0,1 1 0,-1 0 1,0 0-1,0 0 0,1 1 0,-1-1 1,0 1-1,1-1 0,-1 1 0,1 0 1,-1 0-1,1 0 0,-1 0 0,1 0 1,-1 1-1,1-1 0,0 1 0,0 0 1,0-1-1,0 1 0,0 0 0,0 0 1,0 0-1,1 0 0,-1 1 0,1-1 1,-1 0-1,1 1 0,0-1 0,0 1 1,0-1-1,0 3 13,-21 63-2887,17-36 814</inkml:trace>
  <inkml:trace contextRef="#ctx0" brushRef="#br0" timeOffset="779984.833">19896 11439 17404,'9'-27'1472,"14"-80"5297,-23 106-6712,-1 0-1,0 0 0,0 0 0,0 0 0,0 0 0,0 0 0,0 1 0,0-1 0,-1 0 0,1 1 0,0-1 0,0 1 0,0-1 0,-1 1 0,1-1 0,0 1 0,-1 0 0,1 0 0,0 0 0,-1-1 0,1 1 0,0 1 0,-1-1 0,1 0 1,0 0-1,-1 0 0,1 1 0,0-1 0,0 1 0,-1-1 0,1 1 0,0-1 0,0 1 0,0 0 0,0-1 0,-1 1 0,1 0 0,0 0 0,1 0 0,-1 0 0,0 0 0,0 0 0,0 0 0,0 0 0,1 0 0,-1 0 0,0 2-56,-15 15 31,1 0 1,1 1-1,1 1 0,0 0 0,2 1 0,0 0 0,1 1 0,2 0 0,-6 22-31,8-31 13,2 1-1,0 0 0,0 0 0,2 0 0,0 1 1,0-1-1,1 1 0,1-1 0,0 1 0,1-1 0,1 1 1,0-1-1,1 0 0,1 0 0,4 13-12,-6-24 8,-1-1 1,1 1-1,0-1 0,0 1 0,0-1 1,0 0-1,0 0 0,0 0 0,0 0 1,1 0-1,-1 0 0,1-1 1,0 1-1,-1-1 0,1 0 0,0 0 1,0 0-1,0 0 0,0 0 0,0 0 1,0-1-1,0 0 0,0 1 0,0-1 1,0 0-1,0-1 0,0 1 0,0 0 1,0-1-1,0 0 0,0 0 1,0 1-1,0-2 0,-1 1 0,1 0 1,2-2-9,95-63 116,-76 46-1329,-20 10-548</inkml:trace>
  <inkml:trace contextRef="#ctx0" brushRef="#br0" timeOffset="780263.024">19570 11697 22109,'-3'7'1296,"2"-1"552,7-2-959,5-4 23,11-6-248,8-5-184,9-12-120,6-2-96,4-2-176,0-2-48,-10 4-16,-10 3-112,-14 9-600,-15 13-568,0 0-905,-15 2 313</inkml:trace>
  <inkml:trace contextRef="#ctx0" brushRef="#br0" timeOffset="780543.427">19537 11787 18332,'-6'20'1520,"2"-1"585,4-4-561,8-6-296,7-6-215,18-12-201,10-11-80,27-20-176,9-11-88,8-5-240,-6 4-88,-11 14 88,-12 10-720,-22 21-1280</inkml:trace>
  <inkml:trace contextRef="#ctx0" brushRef="#br0" timeOffset="780836.994">17923 12925 20580,'0'0'1226,"0"0"65,6-2 745,330-110 961,45-59-2903,388-155-35,-564 254-16,-94 38 49,-2-5 0,-1-5 1,-3-4-1,-2-5 1,78-54-93,-144 78 1338</inkml:trace>
  <inkml:trace contextRef="#ctx0" brushRef="#br0" timeOffset="793849.713">17931 12899 12643,'-134'-2'6991,"138"10"-5741,4-3-1194,0 1-1,1-1 0,-1 0 1,1-1-1,1 0 0,-1 0 0,0-1 1,1-1-1,0 1 0,-1-1 0,1-1 1,0 0-1,0 0 0,0-1 0,0 0 1,0-1-56,45-3 55,-1-3 0,0-2 1,0-2-1,-1-3 0,-1-2 1,0-2-1,-2-3 0,32-17-55,-46 22 3,62-26 2,1 4 1,2 4-1,2 5 0,40-4-5,-14 8-2,-1-5 0,-1-5 0,95-43 2,-31 1-147,-3-10 0,-4-7 0,-5-8 0,-4-8 0,48-46 147,-172 120-96,-50 36 82,-1-1 1,0 1-1,1 0 1,-1 0-1,0 0 1,1 0-1,-1 0 0,0 0 1,1 0-1,-1 0 1,0 0-1,1 0 1,-1 0-1,0 0 0,1 0 1,-1 0-1,0 0 1,1 0-1,-1 1 1,0-1-1,1 0 1,-1 0-1,0 0 0,0 0 1,1 1-1,-1-1 1,0 0-1,0 0 1,1 1-1,-1-1 0,0 0 1,0 0-1,0 1 1,1-1-1,-1 0 1,0 1-1,0-1 1,0 0-1,0 1 0,0-1 1,0 0-1,0 1 1,0-1-1,0 0 1,0 1-1,0-1 0,0 0 1,0 1-1,0-1 1,0 0-1,0 1 1,0-1-1,0 0 1,0 1-1,0-1 0,0 0 1,-1 0-1,1 1 1,0-1-1,0 0 1,0 1-1,-1-1 0,1 0 1,0 0-1,0 1 14,-8 20-1744</inkml:trace>
  <inkml:trace contextRef="#ctx0" brushRef="#br0" timeOffset="813523.71">20843 1562 15531,'-97'-117'4494,"76"86"-4160,-1 2 0,-1 0 0,-2 2 0,0 1 0,-2 0 0,-1 2 0,-1 2 0,-1 0 1,-1 2-1,-1 1 0,-5 0-334,-22 1 41,0 4 1,-1 2 0,-1 3-1,0 2 1,0 3 0,0 3-1,-47 5-41,17-3 21,86-1-21,-239 0 1,-134 22-1,329-15-13,0 1 0,1 2 0,0 3 0,0 1 0,2 3 0,-35 18 13,55-23-7,1 2-1,1 0 1,0 2-1,1 1 0,1 0 1,1 2-1,0 0 0,1 2 1,1 0-1,2 1 0,0 1 1,-6 12 7,11-17-7,2 1 0,0-1 0,2 2 0,0-1 0,1 1 0,0 1 0,2-1 0,1 1 0,0 0 0,2 0 0,0 0 0,1 0 0,1 0 0,2 1 0,0-1 0,1 0 0,1-1 0,0 1 0,2 0 0,5 10 7,12 11-15,2-1 0,2-1 0,2-1 1,1-2-1,2-1 0,1-1 0,2-2 0,1-2 1,2-1-1,1-2 0,15 8 15,-14-7-5,2-3 0,0 0-1,2-3 1,1-2 0,0-1 0,1-3-1,1-2 1,1-1 0,0-3 0,1-2-1,0-2 1,0-2 0,0-3 0,1-1-1,-1-3 1,9-3 5,6-7 8,1-3 0,-2-3 1,-1-2-1,0-4 0,-2-2 0,-1-2 0,-1-3 1,-1-3-1,-2-2 0,31-28-8,-2-5 35,-3-2-1,-3-5 1,-4-3-1,-4-2 1,-2-4-1,0-10-34,-38 54 31,-2-1-1,-2-1 0,-1-1 0,-3-1 0,-1-1 0,-3-1 1,-1 0-1,5-34-30,-19 67 31,0-1 1,-2 1-1,0-1 1,0 1-1,-1-1 1,-1 0-1,-1 1 0,0-1 1,-1 1-1,0 0 1,-1 0-1,-1 0 1,0 0-1,-1 1 1,0-1-1,-1 2 1,-1-1-1,0 1 1,0 0-1,-1 0 0,-1 1 1,-8-7-32,12 12 8,0 1 0,-1-1 0,1 1 0,-1 1 0,0-1 0,-1 1-1,1 1 1,-1-1 0,0 1 0,1 1 0,-1-1 0,-1 1 0,1 1 0,0-1 0,0 1 0,-1 1 0,1 0 0,0 0 0,0 0 0,-1 1-8,-103 33-648,56-8 1238</inkml:trace>
  <inkml:trace contextRef="#ctx0" brushRef="#br0" timeOffset="263301.885">14257 9294 18580,'10'2'1656,"3"-1"209,2 5-1897,-1-2 3400</inkml:trace>
  <inkml:trace contextRef="#ctx0" brushRef="#br0" timeOffset="263466.998">14667 9315 21093,'11'18'1976,"4"1"1249,-1-7-1865,2-6-448,7-11-512,-1-5-152,1-9-312,-4-2-224,-5-1-1120,-4 0-593</inkml:trace>
  <inkml:trace contextRef="#ctx0" brushRef="#br0" timeOffset="397815.723">14367 10055 22613,'0'0'1728,"0"0"929,0 0-1545,-6 19-384,1 8-536,-3 5-72,3 6-56,0 1-8,8-6-16,4-1-32,4-9 24,0-5-64,-1-5-1128,-4-8-880</inkml:trace>
  <inkml:trace contextRef="#ctx0" brushRef="#br0" timeOffset="398065.273">14238 10220 22421,'28'2'1328,"5"-1"392,2-2-631,5-1-145,0 1-648,-3-4-136,-1 2-368,0 2-952</inkml:trace>
  <inkml:trace contextRef="#ctx0" brushRef="#br0" timeOffset="762749.4">14395 12103 21229,'0'0'1393,"0"0"118,0 0-437,3 0-366,207 5 215,-119 3-886,17 5-1945,-107-13 442</inkml:trace>
  <inkml:trace contextRef="#ctx0" brushRef="#br0" timeOffset="763023.075">14464 12314 21741,'0'0'1032,"0"0"512,0 0-840,22 11-184,-2-9-215,5 0-105,8-1-128,5 2-8,4 0-48,5 0 8,-5 3-24,0 1 8,-10-1 24,-9 0 56,-6-3-592,-6-3-641</inkml:trace>
  <inkml:trace contextRef="#ctx0" brushRef="#br0" timeOffset="252281.276">1304 9760 22901,'0'0'1312,"0"0"593,0 0-353,0 0-720,16 17-280,12-8-368,2-2-56,9-5-72,0-2-8,5-4-32,-1-4-8,-2 1-8,-5 1-128,-13 2-576,-7 1-840</inkml:trace>
  <inkml:trace contextRef="#ctx0" brushRef="#br0" timeOffset="252530.312">1397 10023 24197,'16'3'872,"6"-3"249,4-4-33,11-5-352,1-2-200,4 1-328,-2 2-104,-6 10 16,-4 4-264,-13 1-120</inkml:trace>
  <inkml:trace contextRef="#ctx0" brushRef="#br0" timeOffset="359067.934">1490 11042 27606,'14'-9'408,"14"-6"-224,2 1-16,8-3-72,3-1-24,3 7-48,-1 2-8,-7 8-8,3 1 8,-11 3-8,-3 1 32,-10 5-416,-3 2-448,-11 2-1097</inkml:trace>
  <inkml:trace contextRef="#ctx0" brushRef="#br0" timeOffset="359316.602">1547 11254 21509,'0'0'1272,"0"0"560,0 0-359,0 0-377,0 0-392,19-8-448,3 6-120,5 2-96,8 0-32,3 0-16,1 0 8,-2 0 56,0 0-64,-7-4-1048,-4-2-585</inkml:trace>
  <inkml:trace contextRef="#ctx0" brushRef="#br0" timeOffset="416525.777">1744 12387 14267,'-11'3'2781,"-13"2"5491,28 1-5918,3-2-2301,-1 0 0,1-1 0,-1-1 0,1 1 0,0-1 0,0 0 0,0 0 0,0-1 0,1 0 0,-1 0 0,0-1 0,1 0 0,-1 0 0,0-1 0,0 0 0,0 0 0,1-1 0,-1 1 0,2-3-53,77-3-588,-67 12-834,-7 5-1644</inkml:trace>
  <inkml:trace contextRef="#ctx0" brushRef="#br0" timeOffset="416772.693">1763 12608 21301,'-3'10'1248,"2"0"408,5 0-656,5-2-175,5-3-281,2-3-128,4-2-112,3-4-56,5-5-176,1 3-32,4 0 0,-3 1-464,-2 3 1264</inkml:trace>
  <inkml:trace contextRef="#ctx0" brushRef="#br0" timeOffset="253670.954">2294 9913 20740,'-26'36'5884,"59"-54"-4231,129-190-1387,-73 83-198,-89 126-68,0-1 0,0 1 0,0-1 0,0 0 0,1 1 0,-1-1 0,0 1 0,0-1 0,0 0 0,1 1 0,-1-1 0,0 0 0,0 1 0,1-1 0,-1 0 0,0 1 0,1-1 0,-1 0 0,0 0 0,1 1 0,-1-1 0,1 0 0,-1 0 0,0 0 0,1 0 0,-1 0 0,1 1 0,-1-1 0,0 0 0,1 0 0,-1 0 0,1 0 0,-1 0 0,0 0 0,1 0 0,-1 0 0,1 0 0,-1-1 0,1 1 0,-1 0 0,0 0 0,1 0 0,-1 0 0,0-1 0,1 1 0,-1 0 0,1 0 0,-1 0 0,0-1 0,0 1 0,1 0 0,-1-1 0,0 1 0,1 0 0,-1-1 0,0 1 0,0 0 0,0-1 0,1 1 0,-1-1 0,0 1 0,0 0 0,0-1 0,0 1 0,-1 42-22,1-34 24,-19 116 9,13-95-6,1 0 0,1 1 0,2-1 0,0 1 0,3 22-5,-1-51 0,0 1 0,0-1 0,-1 1-1,1-1 1,0 1 0,0-1 0,0 0-1,1 1 1,-1-1 0,0 1 0,1-1-1,-1 0 1,0 1 0,1-1-1,-1 0 1,1 1 0,0-1 0,0 0-1,-1 0 1,1 0 0,0 1 0,0-1-1,0 0 1,0 0 0,0 0 0,0 0-1,0-1 1,1 1 0,-1 0-1,0 0 1,0-1 0,1 1 0,-1-1-1,0 1 1,1-1 0,-1 0 0,1 1-1,-1-1 1,0 0 0,1 0 0,-1 0-1,1 0 1,-1 0 0,1 0-1,0 0 1,38-53-584,-20 6-793</inkml:trace>
  <inkml:trace contextRef="#ctx0" brushRef="#br0" timeOffset="256012.686">5026 9268 22453,'-117'63'4244,"106"-56"-4152,1 0-1,0 1 0,1 0 1,0 1-1,0 0 0,0 1 0,2 0 1,-1 0-1,1 0 0,0 1 0,1 0 1,1 0-1,0 1 0,-3 7-91,7-18 5,0 1-1,0 0 1,0-1-1,0 1 0,1 0 1,-1 0-1,0 0 1,1-1-1,-1 1 1,1 0-1,0 0 0,0 0 1,0 0-1,0 0 1,0 0-1,0 0 1,0 0-1,0 0 0,1 0 1,-1 0-1,1-1 1,-1 1-1,1 0 1,0 0-1,0 0 0,0-1 1,0 1-1,0-1 1,0 1-1,0 0 1,1-1-1,-1 0 0,1 1 1,-1-1-1,1 0 1,-1 0-1,1 0 0,-1 0 1,1 0-1,0 0 1,0 0-1,0 0 1,-1-1-1,1 1 0,0-1 1,0 0-1,1 1-4,7-4 12,-1-1-1,1 0 1,-1-1-1,0 0 1,0 0-1,-1-1 1,1 0-1,-1 0 1,-1-1-1,1 0 1,-1 0-1,0-1 0,-1 0 1,0 0-1,1-3-11,85-130 104,-81 132-101,-15 39-3,2-22 1,-5 35 4,1-13-4,1 1-1,2-1 0,0 1 1,3 0-1,1 18 0,-1-46-47,0 0 0,0 0 1,0 0-1,0 0 0,0 0 0,1 0 0,0 0 1,-1 0-1,1 0 0,0-1 0,1 1 0,-1 0 1,0 0-1,1-1 0,0 1 0,-1-1 0,1 1 1,0-1-1,0 0 0,0 0 0,1 0 0,-1 0 0,0 0 1,1 0-1,-1 0 0,1-1 0,0 0 0,0 1 1,-1-1-1,4 1 47,7-7-1397</inkml:trace>
  <inkml:trace contextRef="#ctx0" brushRef="#br0" timeOffset="256353.329">5466 9221 16924,'-47'75'5494,"-38"110"-2152,83-181-3308,0 0 0,0 0 0,1 0 0,-1 0 0,1 0-1,0 0 1,0 0 0,0 0 0,1 0 0,-1 0 0,1 0 0,0 1 0,0-1-1,1 0 1,-1 0 0,1 0 0,0 0 0,0 1 0,0-1 0,1-1 0,-1 1-1,1 0 1,0 0 0,0 0 0,0-1 0,1 1 0,-1-1 0,1 0 0,0 0-1,0 0 1,0 0 0,0 0 0,1-1 0,-1 1 0,1-1 0,-1 0 0,1 0-1,0 0 1,0-1 0,1 1-34,4-3 19,0 0 0,-1-1 0,1 0-1,-1-1 1,0 0 0,0 0 0,0-1 0,0 0 0,0 0-1,-1-1 1,0 0 0,0 0 0,0 0 0,-1-1 0,1 0-1,-1-1 1,-1 0 0,1 1 0,-1-2 0,-1 1 0,1 0-1,-1-1 1,0 0 0,-1 0 0,1-4-19,2-2 38,-1 1 1,-1-1-1,0 1 1,-1-1-1,0 0 0,-1 0 1,-1-1-1,0 1 1,-1-1-39,0 11 6,0 0 1,0 0-1,-1 1 1,1-1-1,-1 0 1,0 1 0,0-1-1,0 1 1,-1-1-1,1 1 1,-1 0-1,0-1 1,0 1-1,0 0 1,0 0-1,0 0 1,-1 1 0,1-1-1,-1 0 1,0 1-1,0 0 1,0-1-1,0 1 1,0 1-1,0-1 1,-1 0-1,1 1 1,-1-1 0,1 1-1,-1 0 1,1 0-1,-1 1 1,0-1-1,1 1 1,-1 0-1,-1 0-6,-2-1 14,-1 1 0,1 1-1,0-1 1,0 1 0,-1 1-1,1-1 1,0 1-1,0 1 1,1-1 0,-1 1-1,0 0 1,-3 3-14,8-5-34,0 0 0,0 1-1,0-1 1,0 1 0,0 0 0,0-1 0,0 1 0,1 0 0,-1 0-1,1 0 1,-1 0 0,1 0 0,0 1 0,0-1 0,0 0-1,0 1 1,0-1 0,1 0 0,-1 1 0,1-1 0,-1 1-1,1-1 1,0 1 0,0-1 0,0 1 0,0-1 0,0 1 0,1-1-1,-1 1 1,1-1 0,0 1 0,0-1 0,-1 0 0,2 1-1,-1-1 1,0 0 0,0 0 34,18 24-1436,9-3-430</inkml:trace>
  <inkml:trace contextRef="#ctx0" brushRef="#br0" timeOffset="258796.831">7825 9199 10706,'28'-43'14341,"-28"42"-14243,0 0 1,0 0-1,0 0 1,-1 0-1,1 0 1,0 0-1,-1 0 1,1 1 0,0-1-1,-1 0 1,1 0-1,-1 0 1,0 1-1,1-1 1,-1 0-1,0 0 1,1 1-1,-1-1 1,0 1 0,0-1-1,1 1 1,-1-1-1,0 1 1,0-1-1,0 1 1,0 0-1,0-1 1,1 1-1,-1 0 1,0 0 0,0 0-1,0 0 1,0 0-1,0 0 1,0 0-1,0 0 1,0 0-99,-10 0 26,0 0 0,1 1-1,-1 0 1,1 1 0,-1 0 0,1 1 0,0 0 0,-1 0-1,1 1 1,1 1 0,-1 0 0,1 0 0,0 0 0,0 1 0,0 1-1,1 0 1,0 0 0,0 0 0,1 1 0,0 0 0,0 0 0,1 1-1,0 0 1,1 0 0,0 1 0,-1 2-26,4-8-3,0 0 0,1 0 0,0 0 0,0 0 0,0 1 0,0-1 0,1 0 0,0 0 0,-1 1 0,1-1 0,1 0 0,-1 0 0,1 0 0,0 1-1,0-1 1,0 0 0,0 0 0,1 0 0,-1 0 0,1 0 0,0-1 0,0 1 0,1 0 0,-1-1 0,1 0 0,0 1 0,0-1 0,0 0 0,0-1 0,0 1 0,1 0 0,-1-1 0,4 2 3,45 22-9,-43-23 10,0 0 0,0 1 0,0 0 0,-1 1 0,1 0 0,-1 0 0,-1 1 0,1 0 0,-1 0 0,0 1 0,0 0 0,2 3-1,-8-5-4,0 0 1,-1 1-1,1-1 1,-1 0 0,0 0-1,-1 0 1,1 0 0,-1 0-1,0 1 1,0-1 0,-1-1-1,1 1 1,-1 0-1,0 0 1,-1 0 0,1-1-1,-1 0 1,0 1 0,0-1-1,0 0 1,-1 0 0,1-1-1,-1 1 1,0-1-1,0 1 1,0-1 0,-3 1 3,6-3 0,-6 6 6,0-1 0,-1 0-1,1-1 1,-1 0 0,-1 0 0,1-1 0,-1 0-1,1 0 1,-1-1 0,0 0 0,-3 0-6,10-2 3,-1 0 0,0-1 0,0 1-1,0-1 1,0 0 0,0 0 0,0 0 0,0 0 0,0-1 0,1 1 0,-1-1 0,0 1-1,0-1 1,0 0 0,1 0 0,-1-1 0,0 1 0,1 0 0,-1-1 0,1 0-1,0 1 1,-1-1 0,1 0 0,0 0 0,0 0 0,0-1 0,0 1 0,1 0 0,-1-1-1,1 1 1,-1-1 0,1 1 0,0-1 0,0 0 0,0 0 0,0 1 0,0-4-3,0 1-1,1 0 1,-1 0-1,1 0 1,0 0-1,1-1 1,-1 1-1,1 0 1,0 0-1,0 0 1,0 0 0,1 0-1,0 1 1,0-1-1,0 0 1,1 1-1,-1-1 1,1 1-1,0 0 1,0 0-1,1 0 1,-1 0-1,1 1 1,1-2 0,97-70-25,-39 41 23,-40 24 2,-1-2 0,0 0 0,-1-1 0,0-2-1,-2 0 1,1-1 0,-2 0 0,3-5 0,-20 20-1,1 0 1,-1-1-1,0 1 0,1 0 1,-1-1-1,0 1 0,0-1 1,0 1-1,0-1 1,0 0-1,0 1 0,0-1 1,-1 0-1,1 0 0,-1 1 1,1-1-1,-1 0 0,0 0 1,1 0-1,-1 0 0,0 0 1,0 1-1,-1-1 1,1 0-1,0 0 0,0 0 1,-1 0-1,1 0 0,-1 1 1,0-1-1,0 0 0,1 1 1,-1-1-1,0 0 1,0 1-1,-1-1 0,1 1 1,0-1-1,0 1 0,-1 0 1,1 0-1,-1-1 0,1 1 1,-1 0-1,1 0 0,-1 0 1,0 1-1,1-1 1,-1 0-1,0 1 1,-5-3-3,1 0-1,-1 1 1,0 0 0,0 1-1,0-1 1,1 1 0,-1 1-1,0-1 1,0 1 0,0 1-1,0-1 1,0 1 0,0 0-1,0 1 4,-9 29-2170,17-17-277</inkml:trace>
  <inkml:trace contextRef="#ctx0" brushRef="#br0" timeOffset="259061.783">8194 9138 22029,'0'0'1400,"-3"16"624,-4 7-1287,-2 9-89,-4 11-344,0 5-56,4 1-120,2-1-72,7-9-48,2-4 16,3-8 48,1-8-104,0-4-944,-2-8-529</inkml:trace>
  <inkml:trace contextRef="#ctx0" brushRef="#br0" timeOffset="263126.852">13693 9435 25613,'16'3'977,"3"-2"543,7-11-1184,0-6-88,1-9-216,-1 1-264,-4 4-1352,1 2-249</inkml:trace>
  <inkml:trace contextRef="#ctx0" brushRef="#br0" timeOffset="262595.475">12873 8981 22925,'0'0'1288,"2"0"481,22 24-873,-18 1-232,-8 17-480,-6 5-112,-5 11-40,-6-1-8,12-4 144,11-2-200,-1-15-1512,1-6 2488</inkml:trace>
  <inkml:trace contextRef="#ctx0" brushRef="#br0" timeOffset="262843.466">12656 9254 22717,'17'3'968,"7"-2"376,7-1-471,13 0-225,6-4-224,7-2-168,4 2-176,-5 1 2112</inkml:trace>
  <inkml:trace contextRef="#ctx0" brushRef="#br0" timeOffset="260846.067">10337 9028 21901,'2'-2'232,"-1"0"1,1-1 0,0 1-1,-1 0 1,1 0 0,0 0-1,0 0 1,0 0-1,1 1 1,-1-1 0,0 1-1,1-1 1,-1 1 0,1 0-1,-1 0 1,1 0 0,0 0-1,-1 0 1,1 1 0,0-1-1,-1 1 1,2 0-233,97 20 613,-80-14-422,-11-2-181,-5-4-6,0 1-1,0 0 1,0 0 0,0 0 0,0 0 0,-1 1 0,1 0 0,0 0 0,-1 1 0,0-1 0,1 1-1,-1 0 1,0 0 0,0 0 0,-1 0 0,1 1 0,-1 0 0,0 0 0,1 0 0,-2 0-1,1 0 1,0 0 0,-1 1 0,0-1 0,0 1 0,0 2-4,-2 9 8,-1 1-1,0-1 1,-1 1-1,-1-1 1,-1 1-1,0-1 1,-1-1-1,-1 1 1,0-1-1,-6 9-7,-5 18 12,-30 99-922,46-137 189</inkml:trace>
  <inkml:trace contextRef="#ctx0" brushRef="#br0" timeOffset="261123.116">10434 9218 21004,'13'0'1057,"9"0"567,1-3-456,15 1-416,4 1-175,4 0-337,5-1-112,-2-4-376,4-1-713</inkml:trace>
  <inkml:trace contextRef="#ctx0" brushRef="#br0" timeOffset="261337.112">10936 8969 11883,'43'-15'8677,"-2"8"-4654,-32 7-3877,-1 0 0,1 1 0,-1 0 1,1 0-1,-1 1 0,1 0 1,-1 0-1,0 1 0,0 0 0,0 0 1,-1 1-1,1 0 0,6 5-146,-9-6 23,-1-1 0,1 1 0,-1 0 0,1 0 0,-1 0-1,0 1 1,0 0 0,0-1 0,-1 1 0,0 0 0,1 1-1,-1-1 1,-1 1 0,1-1 0,-1 1 0,1 0 0,-2 0 0,1 0-1,0 0 1,-1 0 0,0 0 0,0 1 0,0-1 0,-1 0-1,0 1 1,0-1 0,0 0 0,-1 1 0,0-1 0,0 0 0,-1 3-24,-10 21 105,-2-1 0,-1 0 0,-1-1 0,-1-1 0,-2-1 0,-7 7-104,-18 29 226,50-56-66,55-6-1686,-30-8-113</inkml:trace>
  <inkml:trace contextRef="#ctx0" brushRef="#br0" timeOffset="261835.926">11590 8937 25045,'-9'-2'85,"0"1"-1,-1 0 1,1 0-1,0 1 0,0 0 1,-1 1-1,1 0 1,0 0-1,0 1 0,0 0 1,0 1-1,0 0 1,0 0-1,1 1 0,-1 0 1,1 0-1,0 1 1,0 0-1,1 1 0,0 0 1,0 0-1,0 0 1,0 1-1,1 0 0,0 0 1,1 1-1,0-1 1,-5 9-85,9-14 11,0 0 1,0 1-1,0-1 1,0 0-1,0 0 1,0 0-1,0 1 1,1-1 0,0 0-1,-1 1 1,1-1-1,0 0 1,0 1-1,0-1 1,0 1-1,0-1 1,1 0 0,-1 1-1,1-1 1,0 0-1,-1 1 1,1-1-1,0 0 1,0 0-1,1 0 1,-1 0 0,0 0-1,1 0 1,-1 0-1,1 0 1,-1-1-1,1 1 1,0 0 0,0-1-1,0 0 1,0 1-1,0-1 1,0 0-1,0 0 1,0 0-1,0 0 1,1 0 0,-1-1-1,0 1 1,3-1-12,8-1 11,1 0 1,-1-2 0,0 0-1,0 0 1,0-1 0,0-1 0,-1 0-1,0-1 1,0 0 0,0 0-1,0-2 1,-1 1 0,-1-2 0,1 1-1,-1-1 1,-1-1 0,1 0-1,-2 0-11,-3 4-22,0 2-16,-1 0 0,0 0 0,-1 0 1,1-1-1,-1 0 0,0 1 0,0-1 0,0 0 0,-1-1 0,0 1 0,0 0 0,0-1 0,-1 1 0,1-5 38,-1 12-277,-1 68-121,2-52 470,1 0 1,0 0-1,2-1 0,0 1 0,0-1 1,2 0-1,0 0 0,1-1 1,1 0-1,0 0 0,1-1 0,1 0 1,0-1-1,1 0 0,11 9-72,-15-16 72,-6-5-68,1 0 1,-1-1 0,1 1 0,-1 0-1,0 0 1,0 0 0,0 0 0,0 1 0,0-1-1,0 1 1,-1-1 0,1 1 0,-1-1-1,0 1 1,0 0 0,0 0 0,0-1-1,0 1 1,0 0 0,-1 0 0,0 0 0,1 0-1,-1 0 1,0 0 0,0 0 0,-1 0-1,1 1-4,-8 3 73,-1-1 0,1-1-1,-1 1 1,0-1 0,0-1-1,-1 0 1,0 0 0,1-1-1,-1 0 1,0 0 0,0-1-1,-1-1 1,1 0-1,0 0 1,-1-1 0,1 0-1,0-1 1,-1 0 0,1 0-1,0-1 1,-5-2-73,-90-33-288,103 36-415,2 1-688,0 0-559</inkml:trace>
  <inkml:trace contextRef="#ctx0" brushRef="#br0" timeOffset="262099.588">12148 8897 22197,'-1'18'1280,"-2"3"880,-10 16-1679,-6 10 15,-4 9-48,0 3 8,6-1-144,2 0-64,8-7-152,4-5-56,3-11-72,1-9-208,-1-18-1480</inkml:trace>
  <inkml:trace contextRef="#ctx0" brushRef="#br0" timeOffset="262348.39">11850 8917 23629,'9'-4'1376,"4"1"609,13-5-985,7 0-296,17-2-368,6-5-96,9 4-152,3 0-48,-6 6 48,-4 0 8,-7 2 993</inkml:trace>
  <inkml:trace contextRef="#ctx0" brushRef="#br0" timeOffset="260299.806">9849 9148 22917,'0'0'1096,"0"0"592,0 0-551,-2 0-329,-17 18-376,6 13-344,-1 9-40,-2 13-32,1 5-8,7-5 88,1-5-160,7-15-1104,-5-9-617</inkml:trace>
  <inkml:trace contextRef="#ctx0" brushRef="#br0" timeOffset="260483.868">9582 9386 23141,'29'-5'1048,"6"-3"232,4-4-183,-1 0-441,1 2-312,6 4-240,1 4 32,10 2-1112,4 2-321</inkml:trace>
  <inkml:trace contextRef="#ctx0" brushRef="#br0" timeOffset="259383.869">8532 9135 23709,'-6'5'283,"0"1"0,0-1 1,1 1-1,0 0 0,0 0 0,0 1 0,1-1 0,0 1 0,0 0 1,1 0-1,-3 7-283,0-3 130,1 1-92,-1-1 1,2 1-1,-1 0 1,2 0-1,-1 0 1,2 1-1,0-1 1,0 1 0,1-1-1,1 1 1,0 0-1,0-1 1,2 1-1,-1 0 1,2-1-1,0 0 1,0 1-1,1-1 1,2 3-39,-5-12 17,1-1 0,0 1-1,0-1 1,0 0 0,0 0 0,0 0 0,0 0 0,1 0-1,-1 0 1,1 0 0,0-1 0,-1 1 0,1-1 0,0 0-1,0 0 1,-1 0 0,1 0 0,0 0 0,0-1 0,0 1-1,0-1 1,0 0 0,0 0 0,0 0 0,1 0 0,-1-1-1,0 1 1,-1-1 0,1 0 0,0 1 0,0-1 0,0-1-17,83-51 345,-80 47-309,0 0 0,0-1-1,0 1 1,-1-1 0,0-1 0,-1 1-1,1-1 1,-2 1 0,1-1 0,-1 0-1,0-1 1,0 1 0,-1 0-1,0-1 1,-1 0 0,0 1 0,0-1-1,-1 0 1,0 1 0,-1-1 0,1 0-1,-2 1 1,1-1 0,-1 1 0,-1-1-1,1 1 1,-2 0 0,1 0 0,-1 0-1,-1-2-35,-1 3-37,0 0-1,-1 0 0,0 0 1,0 1-1,0 0 0,-1 1 1,0-1-1,0 2 0,0-1 1,-1 1-1,1 0 0,-1 1 1,0 0-1,0 0 0,-1 1 1,-6-1 37,16 3-52,0 0 1,-1 0-1,1 0 1,-1 0-1,1 0 1,-1 0-1,1 0 1,0 0-1,-1 0 1,1 0-1,0 0 1,-1 0 0,1 0-1,-1 0 1,1 1-1,0-1 1,-1 0-1,1 0 1,0 0-1,-1 1 1,1-1-1,0 0 1,-1 1 0,1-1-1,0 0 1,0 1-1,-1-1 1,1 0-1,0 1 1,0-1-1,0 0 1,0 1-1,-1-1 1,1 0-1,0 1 1,0-1 0,0 1-1,0-1 1,0 0-1,0 1 1,0-1-1,0 1 1,0-1-1,0 0 1,0 1-1,0-1 1,0 1-1,1-1 1,-1 0 0,0 1-1,0-1 1,0 0-1,0 1 1,1-1-1,-1 0 1,0 1-1,0-1 1,1 1 51,10 16-1554</inkml:trace>
  <inkml:trace contextRef="#ctx0" brushRef="#br0" timeOffset="259633.241">9127 9108 18020,'-13'30'1848,"1"8"985,-5 12-1969,-1 4 48,4 2-24,-8-4-143,14-8-369,6-7-104,2-11-128,3-5-40,3-13-1032,-6-8-369</inkml:trace>
  <inkml:trace contextRef="#ctx0" brushRef="#br0" timeOffset="259881.931">8810 9054 24629,'14'0'840,"8"-3"337,10-1-145,10-3-448,6-2-168,2 0-264,-1 4-64,-2 3-32,-4 2-16,-5 9-1256,4 0-3257</inkml:trace>
  <inkml:trace contextRef="#ctx0" brushRef="#br0" timeOffset="257718.575">7109 9318 22653,'0'0'1112,"4"21"744,-9-1-951,-1 14-385,-4 6-120,1 9-280,-1 2-56,3-2-40,2-2 0,7-16-72,9-3-432,-5-17-808,-6-11-209</inkml:trace>
  <inkml:trace contextRef="#ctx0" brushRef="#br0" timeOffset="257969.566">6882 9501 19316,'6'7'1584,"7"-1"-143,10-3-657,9-4-176,14-11-296,9-4-112,10-5-200,-3-6-600</inkml:trace>
  <inkml:trace contextRef="#ctx0" brushRef="#br0" timeOffset="256650.883">5987 9177 23061,'-25'27'568,"2"0"0,1 2 0,1 0 0,2 1 1,1 1-1,-8 21-568,23-48 34,0 0 0,0 0 0,0 0 0,1 0 0,0 1 0,0-1 0,0 1 0,0 0 0,1 0 0,0-1 0,0 1 0,0 0 0,1 0 0,-1 0 0,1 0 0,0 0 0,1 0 0,-1 0 0,1 0 0,0 0 0,0-1 0,0 1 0,1 0 0,0-1 0,0 1 0,0-1 0,0 1 0,1-1 0,0 0 0,0 0 0,0 0 0,0 0 0,1-1 0,-1 1 0,1-1 0,0 0 0,0 0 0,0 0-34,5-3 14,-1 0 0,1-1 0,-1 0 0,1 0 0,-1-1 0,0 0 0,1 0 0,-1-1 0,0 0 0,-1 0 0,1-1 0,0 0 0,-1-1 0,0 1 0,0-1 0,0-1 0,-1 1 0,0-1-1,0-1 1,0 1 0,-1-1 0,0 0 0,0 0 0,-1 0 0,1-1-14,3-2 11,1-1 0,-2-1 0,1 0 0,-1 0 0,-1 0 0,0-1 0,-1 0-1,-1 0 1,0 0 0,0 0 0,-1-1 0,0-7-11,-3 18 6,0 1 0,0-1 0,0 1 1,-1-1-1,1 1 0,-1-1 0,1 1 0,-1 0 0,0-1 0,0 1 0,0 0 1,0-1-1,0 1 0,-1 0 0,1 0 0,-1 0 0,1 0 0,-1 1 0,0-1 1,0 0-1,0 1 0,0-1 0,0 1 0,0-1 0,0 1 0,0 0 1,0 0-1,-1 0 0,1 0 0,0 0 0,-1 1 0,1-1 0,-1 1 0,1 0 1,-1-1-1,1 1 0,-1 0 0,1 0 0,-1 1 0,1-1 0,0 0 0,-1 1-6,-4-1-52,-1 0 0,1 0-1,0 0 1,0 1-1,0 1 1,-1-1-1,1 1 1,0 0-1,1 1 1,-1-1-1,0 1 1,0 1 52,-6 9-1640</inkml:trace>
  <inkml:trace contextRef="#ctx0" brushRef="#br0" timeOffset="257019.664">6422 9135 22509,'0'0'1344,"0"2"520,4 28-1119,-2-1-145,-2 16-296,-5 10-40,-6 8-40,-2 0-40,7-10-88,3-7-40,10-15-16,2-9-184,-2-11-944,3-5-601</inkml:trace>
  <inkml:trace contextRef="#ctx0" brushRef="#br0" timeOffset="257271.504">6280 9122 21829,'-3'-14'1504,"3"2"1097,0 4-1145,8 6-680,2 2-216,11 7-384,7 3-72,20 2-80,4 0-16,7-7 24,3 0 24,0-5-960,1-3-920</inkml:trace>
  <inkml:trace contextRef="#ctx0" brushRef="#br0" timeOffset="255456.646">4254 9533 23093,'-5'25'776,"1"9"320,0 10-608,1 8-175,1 0-97,4-10-120,2-9-24,6-16-8,2-6-16,-2-11 56,-1-5-24,-8-5-1113,-1-1 2370</inkml:trace>
  <inkml:trace contextRef="#ctx0" brushRef="#br0" timeOffset="255700.028">4129 9760 19148,'18'4'1280,"6"-2"529,7-5-601,6-10-88,5-6-232,2-8-487,-1-4-105,2-2-841,1-2-511</inkml:trace>
  <inkml:trace contextRef="#ctx0" brushRef="#br0" timeOffset="254337.215">2903 9438 19044,'-6'49'4545,"-15"24"-2440,6-25-1336,13-44-703,-2 5-22,0 0 0,1 1 0,0-1 0,0 1 0,1 0 0,1-1 1,-1 1-1,2 0 0,-1 0 0,1 0 0,1 0 0,0 0 0,0 0 0,1-1 0,0 1 1,0 0-1,1-1 0,1 0 0,0 1 0,0-2 0,4 8-44,-5-15 23,-1 0 0,1 0 1,0-1-1,0 1 0,-1-1 0,1 1 0,0-1 0,0 0 1,0 0-1,0 0 0,0 0 0,-1 0 0,1-1 0,0 0 0,0 1 1,0-1-1,-1 0 0,1 0 0,-1 0 0,1-1 0,-1 1 0,1-1 1,-1 1-1,1-1 0,-1 0 0,0 0 0,0 0 0,0 0 0,0 0 1,-1 0-1,1-1 0,0 1 0,-1 0 0,0-1 0,1 0 1,-1 1-1,0-1 0,0 0 0,-1 1 0,1-1 0,0 0 0,-1-2-23,7-14 37,0 1 0,-1-2 0,-1 1 0,-1 0 0,-1-1 0,-1 0 0,-1 0 0,0 0 0,-1 1 0,-2-1 1,0 0-1,-1-4-37,3 22-1,-1-1 1,1 0-1,-1 0 1,0 0 0,1 1-1,-1-1 1,-1 0-1,1 1 1,0-1 0,0 1-1,-1-1 1,0 1-1,1 0 1,-1 0 0,0 0-1,0 0 1,0 0-1,0 0 1,-1 0 0,1 0-1,0 1 1,-1-1-1,1 1 1,-1 0 0,0 0-1,1 0 1,-2 0 0,3 2-2,0 1 0,0-1-1,0 1 1,1-1 0,-1 1 0,0 0 0,1 0 0,-1-1 0,1 1 0,0 0-1,0 0 1,-1-1 0,1 1 0,0 0 0,0 0 0,1 0 0,-1-1 0,0 1-1,1 0 1,-1 0 0,1-1 0,-1 1 0,1 0 0,0-1 0,0 1 0,0-1-1,0 1 1,0-1 0,0 1 0,0-1 0,0 0 0,1 0 0,-1 1 0,0-1-1,1 0 1,-1 0 0,2 0 2,3 0 1,1 0 0,-1-1 0,1 0 0,0-1 0,-1 1 0,1-1 0,-1-1 0,1 1 0,-1-1 0,0 0 0,0 0 0,0-1 0,0 0 0,0 0 0,0 0 0,-1-1-1,0 0 1,1 0 0,-1 0 0,-1-1 0,1 1 0,-1-1 0,1 0 0,-2-1 0,3-2-1,36-53 41,-35 82-79,-18 243 95,11-262-54,5 75 158,-5-75-154,0 0 1,1 1 0,-1-1 0,0 0-1,1 0 1,0 1 0,0-1 0,0 0-1,0 0 1,0 0 0,0 0 0,0 0-1,0 0 1,1 0 0,-1 0 0,1-1-1,0 1 1,-1 0 0,1-1 0,0 1-1,0-1 1,0 0 0,0 0 0,0 0-1,0 0 1,0 0 0,1 0 0,-1 0-1,2 0-7,1-3 8,1 0 0,0 0 0,-1-1 0,1 1 0,-1-1 0,0-1 0,0 1 0,0-1 0,0 1 0,-1-1 0,1-1 0,-1 1 0,0-1-1,0 1 1,-1-1 0,1 0 0,-1-1 0,0 1 0,-1 0 0,1-1 0,-1 0 0,0 1 0,-1-1 0,2-4-8,1-26 7,-5 33-105,-1 7-36,-3 8 113,1 0 1,0 0 0,1 0 0,1 0 0,0 0 0,1 1 0,0-1 0,0 1 0,2-1 0,-1 0 0,2 1-1,-1-1 1,2 0 0,0 0 0,2 6 20,22 26-11,-26-44 11,-1 1-1,1 0 0,-1 0 0,1-1 0,0 1 0,-1 0 1,1-1-1,0 1 0,0-1 0,-1 1 0,1-1 1,0 1-1,0-1 0,0 1 0,0-1 0,-1 0 0,1 1 1,0-1-1,0 0 0,0 0 0,0 0 0,0 0 0,0 0 1,0 0-1,0 0 0,0 0 0,0 0 0,0 0 1,-1 0-1,1-1 0,0 1 0,0 0 0,0-1 0,0 1 1,0-1-1,-1 1 0,1-1 0,0 1 0,0-1 0,-1 1 1,1-1-1,0 0 0,-1 1 0,1-1 0,-1 0 1,1 0-1,-1 1 0,1-1 0,-1 0 0,1 0 1,14-47-1574,-6 15-321</inkml:trace>
  <inkml:trace contextRef="#ctx0" brushRef="#br0" timeOffset="254583.033">3389 9517 12787,'8'-7'5305,"1"-2"840,-6 2-4713,-3 7-143,0 0-497,0 0-312,0 0-368,0 0-64,-1 0-192,-1 0-416,1 1 2400</inkml:trace>
  <inkml:trace contextRef="#ctx0" brushRef="#br0" timeOffset="254865.772">3711 9630 20212,'0'0'1909,"0"0"16,0 0-254,-7-1 706,3 0-2304,0 0-1,-1 0 1,1 1-1,0 0 1,-1 0 0,1 0-1,-1 0 1,1 1-1,0 0 1,0-1 0,-1 2-1,1-1 1,0 0-1,0 1 1,0 0 0,-3 2-73,-2 2 5,1 1 0,0 1 0,0 0 0,1 0 0,0 0 0,0 1 1,1 0-1,0 0 0,1 1 0,0 0 0,0 0 0,1 0 0,0 0 0,1 1 1,0-1-1,1 1 0,0 0 0,1 0 0,0 0 0,1 3-5,0-11 1,1 1-1,-1-1 1,1 0-1,0 0 0,0-1 1,1 1-1,-1 0 1,1 0-1,-1 0 1,1-1-1,0 1 0,0-1 1,0 0-1,0 1 1,0-1-1,1 0 1,-1 0-1,1 0 0,-1-1 1,1 1-1,0 0 1,-1-1-1,1 0 1,0 0-1,0 0 0,0 0 1,0 0-1,0 0 1,0-1-1,1 0 1,-1 1-1,0-1 0,0 0 1,0-1-1,0 1 1,0-1-1,0 1 1,0-1-1,0 0 0,0 0 1,0 0-1,0 0 1,0-1-1,0 1 1,-1-1-1,1 1 0,-1-1 1,1 0-1,-1 0 1,0-1-1,1 1 1,-1 0-1,0-1 0,6-3 8,0-1 0,0 0 0,0 0 0,-1-1 0,0 0 0,0-1-1,-1 1 1,-1-1 0,1 0 0,-1-1 0,-1 1 0,0-1 0,0 0 0,-1 0 0,0 0 0,0 0 0,-1-1 0,-1-3-8,0 12 2,-1 0 0,0 0-1,0 0 1,0 0 0,-1 0 0,1 0 0,0 0 0,-1 0 0,1 0 0,-1 0 0,0 0 0,0 0 0,0 0 0,0 0 0,0 1 0,0-1 0,0 0-1,0 1 1,-1-1 0,1 1 0,0-1 0,-1 1 0,0 0 0,1 0 0,-1-1 0,0 1 0,0 0 0,1 0 0,-1 1 0,0-1 0,0 0 0,0 1-1,0-1 1,0 1 0,0 0 0,0-1 0,0 1 0,0 0 0,0 0 0,-2 0-2,-46 5-97,30 3-401</inkml:trace>
  <inkml:trace contextRef="#ctx0" brushRef="#br0" timeOffset="361619.86">2216 11413 20428,'-1'11'3342,"17"-33"-1972,13-45-833,-3-1 0,-3-1-1,-2-1 1,-4-4-537,23-90 167,-39 162-195,-1 2-13,8 20 13,-1 144 144,2 117 170,-2-255-1331,-6-25-472</inkml:trace>
  <inkml:trace contextRef="#ctx0" brushRef="#br0" timeOffset="363036.529">3393 10964 19892,'0'0'1570,"0"0"-104,-6 1 669,-2 3-2050,0 0 0,1 1 0,0 0-1,0 0 1,0 1 0,0 0 0,1 0 0,0 0 0,1 1 0,-1 0 0,1 0 0,0 0 0,1 1 0,0 0 0,0 0 0,1 0 0,0 0 0,0 0-1,1 1 1,0-1 0,0 1 0,1 0 0,0-1 0,1 1 0,0 0 0,0 0 0,1-1 0,0 1 0,1 1-85,-1-8 19,0 0 1,1 1-1,-1-1 0,1 0 1,-1-1-1,1 1 1,0 0-1,0 0 1,0-1-1,0 1 0,0-1 1,0 0-1,0 1 1,0-1-1,1 0 0,-1 0 1,0 0-1,1-1 1,-1 1-1,1-1 0,-1 1 1,1-1-1,-1 0 1,1 0-1,-1 0 0,1 0 1,-1 0-1,1 0 1,-1-1-1,0 1 0,1-1 1,-1 0-1,1 0 1,-1 0-1,0 0 0,0 0 1,0 0-1,1-1 1,-1 1-1,0-1 0,-1 1 1,1-1-1,0 0 1,0 0-1,-1 0 0,1 0 1,-1 0-1,1 0 1,-1 0-1,0 0 0,1-3-19,6-5 93,0-1 0,-1 0 0,0 0 0,0-1 0,-1 1-1,-1-1 1,0-1 0,-1 1 0,0-1 0,-1 0-1,0 0 1,-1 0 0,0 0 0,-2 0 0,1-6-93,-1 16-25,-1-1-1,1 1 1,-1 0 0,1 0 0,-1 0 0,0 0 0,0 0-1,0 0 1,-1 0 0,1 0 0,-1 0 0,1 1 0,-1-1 0,0 0-1,0 1 1,0 0 0,-1-1 0,1 1 0,0 0 0,-1 0-1,1 0 1,-1 1 0,0-1 0,0 0 0,0 1 0,0 0-1,0 0 1,0 0 0,0 0 0,0 0 0,0 1 0,0-1 0,0 1-1,0 0 1,-1 0 0,1 0 0,0 0 0,0 0 0,0 1-1,0 0 1,-1 0 0,1-1 0,0 2 0,-2 0 25,-21 7-1355</inkml:trace>
  <inkml:trace contextRef="#ctx0" brushRef="#br0" timeOffset="362229.063">2667 10872 13427,'-7'96'7002,"0"14"-4175,25 43 732,-18-151-3355,5-18 275,-3-3-368,-1 0 0,-2 0 0,1 0 0,-2 0 0,-1 1 0,0-1 0,-1 1 0,-3-7-111,-1-10 71,-32-138 45,40 171-155,0 2 0,19 15-12,-18-14 51,0 0 0,0 1 0,1-1 0,-1 0 0,0 0 0,1 0 0,-1 0 0,0 0 0,1 0 0,-1 0 0,1 0 0,0-1 0,-1 1 0,1-1 0,0 1 0,-1-1 0,1 1 0,0-1 0,-1 0 0,1 0 0,0 0 0,-1 0 0,1 0 0,0 0 0,0-1 0,-1 1-1,1 0 1,0-1 0,-1 0 0,1 1 0,7-7-12,0 0-1,-1 0 1,0-1-1,0 0 0,-1 0 1,0 0-1,-1-1 1,0 0-1,0-1 0,-1 1 1,0-1-1,0 0 1,-1-2 12,-1 5-3,34-56 88,-36 63-86,-1 0 0,1-1 1,0 1-1,0 0 0,0 1 0,0-1 1,0 0-1,-1 0 0,1 0 0,0 0 0,0 1 1,0-1-1,0 0 0,-1 1 0,1-1 1,0 1-1,0-1 0,-1 1 0,1-1 0,0 1 1,-1-1-1,1 1 0,-1 0 0,1-1 1,-1 1-1,1 0 0,-1 0 0,1-1 0,-1 1 1,0 0-1,1 0 0,-1 0 0,0-1 0,0 1 1,1 0-1,-1 0 0,0 0 0,0 0 1,0 0-1,0-1 0,0 1 0,0 0 0,0 0 1,-1 0-1,1 0 0,0 0 1,1 2-7,19 226 283,-17-146 71,10-17 33,-12-65-336,0-13-981,-1 12 788,0 0 0,0 0 1,1 1-1,-1-1 0,0 0 1,0 0-1,1 0 0,-1 0 1,0 0-1,0 0 0,1 0 1,-1 0-1,0 0 0,1 0 1,-1 0-1,0 0 0,0 0 1,1 0-1,-1 0 0,0 0 1,1 0 148,-1 24 1011</inkml:trace>
  <inkml:trace contextRef="#ctx0" brushRef="#br0" timeOffset="362477.845">3056 10988 19860,'6'32'1905,"-2"1"271,2 2-392,-5-2-567,1-4-409,-2-7-616,1-5-104,2-10-48,-3-7-32,0 0-352,0 0-536,0 0-961,-7-21 3482</inkml:trace>
  <inkml:trace contextRef="#ctx0" brushRef="#br0" timeOffset="362744.276">3031 10705 23189,'0'0'1408,"0"0"417,-1 0-449,0 1-872,-1 1-264,1-1-160,-1 0-8,1 1-264,-1-2-440,2 0 1160</inkml:trace>
  <inkml:trace contextRef="#ctx0" brushRef="#br0" timeOffset="371483.166">4706 10687 17804,'-5'-7'7057,"-18"9"-6469,16 3-548,1-1-1,-1 1 0,1 0 0,0 1 0,1-1 0,0 1 0,-1 0 0,2 0 0,-1 1 0,1 0 0,0 0 1,0 0-1,1 0 0,0 0 0,0 1 0,0 1-39,-3 5 23,1 0-1,0 0 1,1 1 0,0-1-1,1 1 1,1 0 0,0 0-1,1 0 1,1 0 0,0 0-1,1 1 1,1-1 0,0 0-1,1-1 1,3 11-23,-5-23 25,0 1 1,0 0-1,0-1 0,1 1 1,-1-1-1,1 1 0,-1-1 1,1 0-1,0 0 0,0 1 1,0-1-1,0 0 0,0-1 1,0 1-1,1 0 0,-1-1 1,1 1-1,-1-1 0,1 0 1,-1 0-1,1 0 0,0 0 1,-1 0-1,1-1 0,0 1 1,0-1-1,0 1 0,0-1 1,-1 0-1,1 0 0,0-1 1,0 1-1,0-1 1,0 1-1,-1-1 0,1 0 1,0 0-1,-1 0 0,2 0-25,4-6 95,1 1 0,-1-1 0,0-1 0,0 1 0,0-1 0,-1-1 0,-1 1 0,0-1 0,0-1 0,0 1 0,-1-1 0,-1 0 0,1 0 0,-2 0 0,1 0 0,-2-1 0,1 1 0,-1-1 0,-1 0 0,0 0 0,-1 0 0,0-2-95,-1 7 4,-1 1 1,1-1-1,-2 1 0,1-1 1,0 1-1,-1 0 0,0 0 1,0 0-1,-1 0 0,0 1 1,1-1-1,-1 1 0,-1 0 1,1 0-1,-1 0 0,1 1 1,-1-1-1,0 1 0,0 0 1,-1 1-1,1-1 0,0 1 1,-1 0-1,0 1 0,1-1 1,-1 1-1,0 0 0,0 0-4,5 1-78,1 0 0,-1 0-1,0 0 1,0-1 0,0 1-1,1 0 1,-1 0-1,0 0 1,0 0 0,0 0-1,1 1 1,-1-1 0,0 0-1,0 0 1,1 0 0,-1 1-1,0-1 1,0 0 0,1 1-1,-1-1 1,0 1-1,1-1 1,-1 1 0,0-1-1,1 1 1,-1-1 0,1 1-1,-1-1 1,1 1 0,-1 0-1,1-1 1,0 1 0,-1 0-1,1 0 1,0-1-1,-1 1 1,1 0 0,0 0-1,0-1 1,0 1 0,0 0-1,0 0 1,0 0 0,0-1-1,0 2 79,2 8-1739</inkml:trace>
  <inkml:trace contextRef="#ctx0" brushRef="#br0" timeOffset="372747.777">5648 10988 23085,'1'0'76,"-1"0"0,1-1-1,-1 1 1,1 0 0,-1 0 0,1 0 0,-1 0 0,1 0 0,-1 0-1,1 0 1,-1 0 0,1 0 0,-1 0 0,1 0 0,0 0-1,-1 0 1,1 0 0,-1 0 0,1 0 0,-1 1 0,1-1 0,-1 0-1,1 0 1,-1 1 0,1-1 0,-1 0 0,0 1 0,1-1-1,-1 0 1,1 1 0,-1-1 0,0 1 0,1-1 0,-1 1 0,0-1-1,0 1 1,1-1 0,-1 1 0,0-1 0,0 1 0,0-1-1,0 1 1,0-1 0,1 1 0,-1-1 0,0 1 0,0-1 0,0 1-1,0 0 1,-1-1 0,1 1 0,0-1 0,0 1 0,0-1-1,0 1 1,0-1 0,-1 1 0,1-1 0,0 1 0,-1-1-1,1 1 1,0-1-76,35-32 898,107-173-466,-113 132-379,-25 79-182,-6 159 65,11-32 321,-5-124-1256,-4-9-838</inkml:trace>
  <inkml:trace contextRef="#ctx0" brushRef="#br0" timeOffset="373289.073">6136 10583 19108,'-6'19'569,"-2"1"-212,1 0 1,1 1 0,1 0 0,1 0 0,0 0-1,2 1 1,0-1 0,2 1 0,0-1 0,2 1-1,0-1 1,1 1 0,1 0-358,15 28 1297,-11-61-158,-3-19-950,-1 1 0,-2-1 0,0 0 0,-3 0 0,0 0 0,-2 0-1,-1 0 1,-7-25-189,8 39 91,3 12-106,-3 10-118,3-2 137,-1 0 0,1 0 0,-1 0 1,1 0-1,0 0 0,0 0 0,1 0 0,-1 0 0,1 0 1,0-1-1,0 1 0,0 0 0,1 0 0,-1-1 0,1 1 1,0 0-1,0-1 0,0 0 0,1 1 0,-1-1 0,1 0 0,-1 0 1,1-1-1,0 1 0,0 0 0,1-1 0,-1 0 0,0 0 1,1 0-1,-1 0 0,1 0 0,0-1 0,-1 1 0,1-1 0,0 0 1,0-1-1,0 1 0,0 0 0,0-1 0,0 0 0,0 0 1,0 0-1,0-1-4,4-2 12,-1-1-1,1 0 1,-1-1 0,0 1 0,-1-1 0,1-1 0,-1 1 0,0-1-1,0 0 1,0-1 0,-1 1 0,0-1 0,-1 0 0,1 0-1,-1-1 1,-1 0 0,1 1 0,-1-1 0,-1 0 0,0 0 0,0 0-1,0-3-11,6-12 18,-7 20-30,5 12-109,-8 88-39,0-88 197,1-1 0,1 1 0,0-1 0,0 1 0,1-1 0,0 1 0,0-1 0,1 0 0,0 1 0,1-1 0,-1 0 0,2 0 0,-1 0 0,1-1 0,0 1 0,1-1 0,-1 0 0,2 0 0,5 6-37,-11-12-37,1-1 1,0 1-1,-1 0 0,1-1 1,0 1-1,0-1 0,-1 1 1,1-1-1,0 1 1,0-1-1,0 0 0,0 1 1,-1-1-1,1 0 0,0 0 1,0 0-1,0 0 0,0 1 1,0-1-1,0 0 0,0-1 1,0 1-1,0 0 1,0 0-1,-1 0 0,1 0 1,0-1-1,0 1 0,0 0 1,0-1-1,0 1 0,-1-1 1,1 1-1,0-1 1,0 1-1,-1-1 0,1 0 1,0 1-1,-1-1 0,1 0 1,-1 0-1,1 1 0,-1-1 1,1 0-1,-1 0 1,1 0-1,-1 1 0,0-1 1,1 0-1,-1 0 0,0 0 1,0 0-1,0 0 0,0 0 1,0 0 36,1-11-1977</inkml:trace>
  <inkml:trace contextRef="#ctx0" brushRef="#br0" timeOffset="373878.498">6629 10486 23389,'-5'10'1280,"3"2"929,-3 1-1057,5-3-584,0-10-168,0 0-232,0 0-48,2 0-528,-1 0-856</inkml:trace>
  <inkml:trace contextRef="#ctx0" brushRef="#br0" timeOffset="371776.577">4994 11023 21261,'0'35'1264,"0"2"528,-1 1-343,-2-2-521,0-4-296,3-11-448,3-2-128,0-9 16,-3-10-288,0 0-1288,4-13-57</inkml:trace>
  <inkml:trace contextRef="#ctx0" brushRef="#br0" timeOffset="372292.703">5236 10683 21165,'-4'-1'208,"1"0"1,-1 0 0,1 1 0,-1-1 0,1 1 0,-1 0 0,0 0-1,1 0 1,-1 1 0,1-1 0,-1 1 0,1 0 0,-1 0 0,1 0-1,-1 0 1,1 0 0,0 1 0,-3 1-209,0 2 70,-1-1-1,2 1 1,-1 0 0,0 0 0,1 1-1,0 0 1,1 0 0,-1 0 0,1 0-1,0 1 1,1-1 0,-1 1-1,1 0 1,1 0 0,-1 0 0,1 1-1,0-1 1,1 0 0,0 1 0,0-1-1,1 8-69,0-12 22,1 0-1,0-1 0,0 1 0,0-1 1,1 1-1,-1-1 0,0 0 0,1 1 1,0-1-1,0 0 0,-1 0 0,1 0 1,0 0-1,1 0 0,-1-1 0,0 1 1,0 0-1,1-1 0,-1 0 0,1 0 1,-1 1-1,1-2 0,0 1 1,-1 0-1,1 0 0,0-1 0,-1 0 1,1 1-1,0-1 0,0 0 0,0 0 1,-1 0-1,1-1 0,0 1 0,0-1 1,-1 0-1,1 1 0,-1-1 0,1 0 1,0-1-1,-1 1 0,0 0 0,1-1 1,-1 1-1,0-1 0,0 0 0,0 0 1,0 0-1,0 0 0,0 0 1,1-1-22,62-64 108,-64 66-113,0 1 1,0 0-1,0 0 1,0 0-1,0 0 1,0 1 0,0-1-1,0 0 1,0 0-1,0 0 1,0 1-1,0-1 1,0 1 0,0-1-1,0 0 1,-1 1-1,1 0 1,0-1-1,0 1 1,-1-1 0,1 1-1,0 0 1,0 0-1,-1-1 1,1 1-1,-1 0 1,1 0 0,-1 0-1,1 0 1,-1 0-1,0 0 1,1-1-1,-1 1 1,0 0 0,0 0-1,0 0 1,1 0-1,-1 0 1,0 0-1,0 0 1,-1 1 4,2 0-9,18 78-169,16 39 292,-19-86 310,-21-29-249,-187 95 1228,190-98-1369,2-1-39,5-18-542,5 3-722,5 0-747</inkml:trace>
  <inkml:trace contextRef="#ctx0" brushRef="#br0" timeOffset="370895.459">4108 10888 20140,'-2'-5'1505,"2"5"183,0 0-288,0 0-504,0 0-279,-3 26-377,3 1-112,5 12-104,0 4 0,1-1 8,1-1 16,2-9 0,-5-5 40,2-11-520,-6-16-529,0 0 2650</inkml:trace>
  <inkml:trace contextRef="#ctx0" brushRef="#br0" timeOffset="371080.421">3936 10984 21325,'10'8'1024,"3"4"416,7 0-224,-4-1-303,6-1-241,1-2-368,3-7-112,7-5-128,5-6-32,1-5-296,-2 1-704</inkml:trace>
  <inkml:trace contextRef="#ctx0" brushRef="#br0" timeOffset="387578.3">7865 10425 21445,'-73'1'6081,"68"0"-6039,0 0 0,0 1 1,0-1-1,0 1 0,0 0 0,1 0 1,-1 1-1,1-1 0,-1 1 1,1 0-1,0 0 0,0 1 0,1-1 1,-1 1-1,1 0 0,-1 0 1,1 0-1,0 0 0,1 0 0,-1 2-42,-2 3 15,2 1 1,-1 0-1,1 0 0,1 0 0,-1 0 0,2 1 0,0-1 0,0 1 0,1-1 0,0 0 0,0 1 1,2 5-16,-2-12 2,1 0 1,-1 0 0,1 0 0,0 0-1,0 0 1,0 0 0,1 0 0,-1 0-1,1 0 1,0-1 0,0 1 0,0-1-1,1 1 1,-1-1 0,1 0 0,0 0-1,0 0 1,0 0 0,0-1 0,0 1-1,1-1 1,-1 0 0,1 0 0,-1 0-1,1 0 1,0 0 0,0-1 0,0 0 0,0 0-1,0 0 1,0 0 0,2 0-3,1-3 30,0 0 1,0-1-1,0 0 1,0 0-1,0 0 1,-1-1-1,0 0 1,1 0 0,-2 0-1,1-1 1,0 0-1,-1 0 1,0-1-1,0 1 1,-1-1-1,1 0 1,-1 0-1,0-1 1,-1 1-1,0-1 1,0 0-1,0 0 1,-1 0-1,0 0 1,0 0-1,-1 0 1,1-4-31,0 2 41,-1 1 0,1-1 1,-1 0-1,-1 1 0,0-1 0,0 0 0,0 0 1,-1 1-1,-1-1 0,1 0 0,-1 1 0,-1-1 1,1 1-1,-2 0 0,1 0 0,-1 0 0,0 0 1,-1 1-1,0 0 0,-2-3-41,7 9-4,-1 0 0,1 0 0,-1 0 0,1 1 0,-1-1 0,1 0 0,-1 0 0,1 1 0,-1-1 0,0 0-1,0 1 1,1-1 0,-1 1 0,0-1 0,0 0 0,0 1 0,0 0 0,1-1 0,-1 1 0,0 0 0,0-1 0,0 1 0,0 0 0,0 0 0,0 0 0,0 0 0,0 0-1,0 0 1,0 0 0,0 0 0,0 0 0,0 0 0,0 1 0,0-1 0,0 0 0,0 1 0,1-1 0,-1 0 0,0 1 0,0-1 0,0 1 0,1 0 0,-1-1 0,0 1 0,0 0-1,1-1 1,-1 1 0,0 0 0,1 0 0,-1-1 0,1 1 0,-1 0 0,1 0 0,0 0 0,-1 0 0,1 0 4,-23 62-543,21-53 353,-2 29-2068,11-27 256</inkml:trace>
  <inkml:trace contextRef="#ctx0" brushRef="#br0" timeOffset="389289.703">8798 10560 22125,'0'2'76,"0"-1"41,-1 0 0,1 0 1,-1 0-1,1 0 1,-1 0-1,1 0 1,0 0-1,-1 0 1,1 0-1,0 0 0,0 1 1,0-1-1,0 0 1,0 0-1,0 0 1,0 0-1,0 0 0,1 0 1,-1 0-1,0 1 1,0-1-1,1 0 1,-1 0-1,1 0 0,-1 0 1,1 0-1,0 0 1,-1-1-1,1 1 1,0 0-1,0 0 0,-1 0 1,1-1-1,0 1 1,0 0-1,0-1 1,0 1-1,0 0 0,0-1 1,0 0-1,0 1 1,0-1-1,0 1 1,0-1-1,0 0 0,0 0 1,1 0-1,-1 0 1,0 0-1,0 0 1,0 0-1,0 0 1,0 0-1,0 0 0,0-1 1,1 1-118,73-96 1166,-59 70-1083,60-105 13,-74 127-112,6 13-61,-6 47 6,-9 207 127,16-205 2,-8-56-172,1-4-424,9-10-1132</inkml:trace>
  <inkml:trace contextRef="#ctx0" brushRef="#br0" timeOffset="387841.463">8104 10660 21373,'2'7'1400,"0"5"752,3 5-711,-5 5-497,0 2-384,0 1-376,0-1-56,0-3-72,0-3-24,3-5 16,-3-1-72,0-12-592,0 0-776,0 0 1736</inkml:trace>
  <inkml:trace contextRef="#ctx0" brushRef="#br0" timeOffset="388374.503">8346 10327 19580,'-4'1'1979,"-69"38"2379,66-35-4199,1 1 0,0 0 1,0 0-1,1 1 0,-1 0 1,1 0-1,1 0 0,-1 1 0,1-1 1,0 1-1,0 0 0,1 0 0,0 1 1,1-1-1,-2 7-159,4-15 3,1 1 1,-1-1-1,1 0 1,-1 1-1,1-1 1,0 1-1,-1-1 1,1 1-1,0 0 0,-1-1 1,1 1-1,0 0 1,0 0-1,-1-1 1,1 1-1,0 0 1,0 0-1,0 0 0,-1 0 1,1 0-1,0 0 1,0 0-1,0 0 1,-1 0-1,1 0 0,0 0 1,0 1-1,-1-1 1,1 0-1,0 1 1,0-1-1,-1 0 1,1 1-1,0-1 0,-1 1 1,1-1-1,-1 1 1,1-1-1,0 1 1,-1 0-1,1-1 1,-1 1-1,1-1 0,-1 1 1,0 0-1,1 0 1,-1-1-1,0 1 1,0 0-1,1 0 0,-1-1 1,0 1-1,0 0 1,0 0-1,0 0 1,0-1-1,0 1 1,0 0-1,0 0 0,0 0 1,0-1-1,0 1 1,-1 0-1,1 0 1,0-1-1,-1 1 0,1 0 1,0-1-1,-1 1-3,58-69 156,-55 68-157,1 0-1,-1 0 0,0 0 0,1 0 0,-1 1 0,1-1 0,-1 1 0,1-1 0,-1 1 0,0 0 0,0 0 0,1 0 0,-1 0 0,0 0 1,0 1-1,0-1 0,0 1 0,0-1 0,0 1 0,-1 0 0,1 0 0,-1 0 0,1 0 0,-1 0 0,1 0 0,-1 0 0,0 0 0,0 0 1,0 1-1,0-1 0,-1 0 0,1 1 0,-1-1 0,1 1 2,12 18 5,77 40 18,-88-59 2,-1 0 0,1 0 1,-1-1-1,1 1 0,-1 0 0,0 0 0,1 0 0,-1 1 0,0-1 1,-1 0-1,1 0 0,0 1 0,-1-1 0,1 0 0,-1 1 1,1-1-1,-1 0 0,0 1 0,0-1 0,0 1 0,-1-1 0,1 0 1,-1 1-1,1-1 0,-1 0 0,0 1 0,1-1 0,-1 0 1,0 0-1,-1 0 0,1 0 0,0 0 0,-1 0 0,1 0 0,-1 0 1,1 0-1,-1-1 0,0 1 0,0-1 0,0 1 0,0-1 0,0 0 1,0 1-1,0-1 0,0 0 0,0-1 0,-1 1 0,1 0 1,0-1-1,-2 1-25,-4 1 65,0 0 0,0-1 1,0 0-1,0-1 0,0 0 1,0 0-1,0 0 1,0-1-1,0 0 0,1-1 1,-1 0-1,0 0 0,0 0 1,1-1-1,0-1 0,-1 1 1,-2-3-66,8-1-2270,3 6 123</inkml:trace>
  <inkml:trace contextRef="#ctx0" brushRef="#br0" timeOffset="388730.041">8469 10128 22453,'41'-50'5290,"-36"47"-5167,1 0-1,0 0 0,0 0 1,0 1-1,0 0 1,0 0-1,1 0 0,-1 1 1,0 0-1,1 0 0,-1 1 1,1 0-1,5 0-122,-10 2 8,-1-1 1,0 0-1,0 0 0,1 1 0,-1-1 0,0 1 0,0-1 1,-1 1-1,1-1 0,0 1 0,0 0 0,-1-1 0,1 1 0,-1 0 1,0 0-1,1-1 0,-1 1 0,0 0 0,0 0 0,0 0 1,0-1-1,0 1 0,-1 0 0,1 0 0,0-1 0,-1 1 1,1 0-1,-1-1 0,0 1 0,0 0 0,1-1 0,-1 1 1,0-1-1,0 1 0,-1-1 0,1 0 0,0 1 0,0-1 0,-1 0 1,1 0-1,0 0 0,-1 0-8,-73 77 488,74-76-489,1-1 0,0 1 0,-1-1 0,1 1 0,0 0-1,0-1 1,0 1 0,0-1 0,0 1 0,0 0 0,0-1 0,1 1 0,-1-1-1,1 1 1,-1 0 0,1-1 0,-1 1 0,1-1 0,0 0 0,0 1 0,0-1 0,0 0-1,0 1 1,0-1 0,0 0 0,0 0 0,0 0 0,1 0 0,-1 0 0,0 0 0,1 0-1,-1 0 1,1-1 0,-1 1 0,1 0 0,-1-1 0,1 1 0,-1-1 0,1 0 0,-1 0-1,1 1 1,0-1 0,-1 0 0,1 0 0,0 0 0,-1-1 0,1 1 0,-1 0-1,1-1 1,-1 1 0,1-1 0,-1 1 0,1-1 0,-1 0 0,2 0 1,22-3-211,4 0-380</inkml:trace>
  <inkml:trace contextRef="#ctx0" brushRef="#br0" timeOffset="386990.931">7401 10457 16203,'1'-4'7744,"-1"4"-3881,-12 27-3234,3 22-547,3 0-1,2 1 0,2-1 0,4 25-81,-2-22-55,-7-55-1859,-21-11-40,3-4-450</inkml:trace>
  <inkml:trace contextRef="#ctx0" brushRef="#br0" timeOffset="387241.892">7128 10625 20236,'13'3'1377,"0"1"271,3 2-328,1-2-288,0 2-183,5-1-321,1-3-144,5-2-264,2-4-64,3-3-1200,2-5-297</inkml:trace>
  <inkml:trace contextRef="#ctx0" brushRef="#br0" timeOffset="389965.092">9321 10303 18508,'-20'119'5908,"14"-94"-5556,1 0 1,1 1-1,1-1 0,1 1 0,1 0 0,2 0 1,0-1-1,5 19-352,11-24 750,-2-54-147,-13 13-544,0 0-1,-1 0 1,-1 0-1,-1-1 0,-1 1 1,-1 1-1,-1-1 0,-1 0 1,0 1-1,-2 0 1,0 0-1,-1 0 0,-6-8-58,14 28-6,0 1 1,-1-1-1,1 0 0,0 0 0,0 1 0,-1-1 1,1 0-1,0 0 0,-1 0 0,1 0 0,0 1 1,-1-1-1,1 0 0,0 0 0,-1 0 0,1 0 1,0 0-1,-1 0 0,1 0 0,0 0 0,-1 0 1,1 0-1,0 0 0,-1 0 0,1 0 0,0 0 0,-1 0 1,1 0-1,0-1 0,-1 1 0,1 0 0,0 0 1,0 0-1,-1 0 0,1-1 0,0 1 0,-1 0 1,1 0-1,0-1 0,0 1 0,-1 0 6,4 35-95,-2-33 94,-1 0 1,0 0-1,1 0 1,0 1 0,-1-1-1,1 0 1,0 0-1,0 0 1,0 0-1,0 0 1,0 0-1,1-1 1,-1 1 0,1 0-1,-1-1 1,1 1-1,-1-1 1,1 1-1,0-1 1,0 0-1,0 1 1,0-1-1,0 0 1,0 0 0,0-1-1,0 1 1,0 0-1,0-1 1,0 1-1,1-1 1,-1 0-1,0 0 1,0 0-1,0 0 1,1 0 0,-1 0-1,0 0 1,0-1-1,0 1 1,1-1-1,-1 0 1,0 1-1,0-1 1,0 0-1,0 0 1,0-1 0,0 1 0,13-11 7,0-1 1,-1 0 0,0-1-1,-1 0 1,0-1 0,-2-1 0,0 0-1,0-1 1,-2 0 0,6-12-8,10-18 23,-22 43-31,-2 6-19,3 84-112,-7-44 120,0-24 55,2 0 0,0 0 0,1 0 1,1 1-1,0-1 0,2 0 0,2 10-36,-5-26 6,1 0 1,-1 0-1,1-1 1,-1 1-1,1 0 1,0 0 0,0-1-1,0 1 1,0 0-1,0-1 1,0 1 0,1-1-1,-1 1 1,0-1-1,1 0 1,-1 0 0,1 1-1,-1-1 1,1 0-1,0 0 1,-1 0-1,1-1 1,0 1 0,0 0-1,-1-1 1,1 1-1,0-1 1,0 0 0,0 1-1,0-1 1,0 0-1,0 0 1,0 0-1,0 0 1,0-1 0,-1 1-1,1 0 1,0-1-1,1 0-6,63-42 64,-56 31-55,0 0 1,-2 0 0,1-1 0,-2 0 0,0-1-1,0 0 1,-1 0 0,-1 0 0,3-11-10,-8 22-58,1 6-42,0 78-135,-2-65 271,1 0 0,0-1 0,1 1 0,0 0 0,1-1 0,1 0-1,1 1 1,4 12-36,-8-29 1,0 1 0,1 0 0,-1-1 0,0 1 0,0 0 0,0 0 0,1-1 0,-1 1 0,0 0 0,0 0 0,1-1-1,-1 1 1,0 0 0,0 0 0,1 0 0,-1-1 0,0 1 0,1 0 0,-1 0 0,0 0 0,1 0 0,-1 0 0,0 0 0,1 0 0,-1 0-1,0 0 1,1 0 0,-1 0 0,0 0 0,1 0 0,-1 0 0,0 0 0,1 0 0,-1 0 0,0 0 0,1 0 0,-1 1 0,0-1 0,1 0-1,-1 0 1,0 0 0,0 1 0,1-1 0,-1 0 0,0 0 0,0 1 0,1-1 0,-1 0 0,0 0 0,0 1 0,0-1 0,1 0 0,-1 1-1,0-1 1,0 0 0,0 1 0,0-1 0,0 0 0,0 1 0,0-1 0,0 0 0,0 1 0,0-1 0,0 1-1,8-35-1311,-6 23 268,5-14-271</inkml:trace>
  <inkml:trace contextRef="#ctx0" brushRef="#br0" timeOffset="390197.095">9776 10159 20332,'0'0'1929,"0"0"1023,-1 0-1191,-1 0-793,1 0-344,-1 0-464,1 0-96,1 0-72,-1 0-160,-1 0-920,1 0-801</inkml:trace>
  <inkml:trace contextRef="#ctx0" brushRef="#br0" timeOffset="390469.781">10025 10337 21901,'0'0'91,"1"0"0,-1-1 0,0 1 0,1-1 0,-1 1 0,0-1 0,1 1 0,-1-1 0,0 1 0,0 0 0,0-1 0,0 1 0,1-1 0,-1 0 0,0 1 0,0-1 0,0 1 0,0-1 0,0 1 0,0-1 0,0 1 0,0-1 0,0 1 0,-1-1 0,1 1 0,0-1 0,0 1 0,0-1 0,-1 1 0,1-1 0,0 1 0,0 0 0,-1-1 1,1 1-1,0-1 0,-1 1 0,1 0 0,0-1 0,-1 1 0,1 0 0,-1-1 0,1 1 0,-1 0 0,1 0 0,-1-1 0,1 1 0,-1 0 0,1 0 0,-1 0 0,1 0 0,-1 0 0,1 0 0,-1 0 0,1 0 0,-1 0 0,1 0 0,-1 0 0,1 0 0,-1 0 0,1 0-91,-27 21 1104,20-12-1046,0 0 1,0 0-1,1 0 1,0 1-1,1 0 0,0 0 1,1 0-1,0 1 1,1 0-1,0-1 0,0 1 1,1 1-1,1-1 1,0 0-1,0 0 0,1 0 1,0 1-1,1-1 1,1 2-59,-2-11 7,1 0 1,-1-1 0,1 1 0,0 0-1,-1 0 1,1-1 0,0 1-1,0-1 1,0 1 0,0-1 0,0 1-1,1-1 1,-1 1 0,0-1-1,1 0 1,-1 0 0,1 0 0,-1 0-1,1 0 1,-1 0 0,1 0-1,0 0 1,-1 0 0,1-1 0,0 1-1,0-1 1,0 1 0,-1-1-1,1 0 1,0 0 0,0 0 0,0 0-1,0 0 1,0 0 0,-1 0-1,1-1 1,0 1 0,0-1 0,0 1-1,-1-1 1,1 0 0,0 0-1,0 0-7,67-51 246,-64 48-234,-1-1 1,0 0-1,0 0 0,0 0 1,-1 0-1,0-1 0,0 0 0,0 1 1,0-1-1,-1 0 0,0 0 0,0 0 1,-1-1-1,0 1 0,0 0 1,0-1-1,-1 1 0,0 0 0,0-1 1,-1 1-1,0-1 0,0 1 1,0 0-1,-1 0 0,1 0 0,-2 0 1,1 0-1,-1 0 0,0 0-12,-38-7-731,18 16-193</inkml:trace>
  <inkml:trace contextRef="#ctx0" brushRef="#br0" timeOffset="393665.93">11249 10083 23637,'-2'-3'129,"1"0"0,-1 1 0,1-1 0,-1 0 0,0 1-1,0 0 1,0-1 0,0 1 0,-1 0 0,1 0 0,-1 0 0,1 1 0,-1-1 0,0 1-1,1-1 1,-1 1 0,0 0 0,0 0 0,0 0 0,0 0 0,0 0 0,0 1 0,0 0-1,0-1 1,0 1 0,0 0 0,0 0 0,0 1 0,-1-1 0,1 1 0,0 0 0,0-1-1,0 1 1,0 1-129,-7 8-3,2 1-1,-1 0 1,1 0-1,1 0 1,0 1-1,0 1 1,2-1-1,-1 1 1,1 0-1,1 0 0,1 1 1,0-1-1,0 1 1,1-1-1,1 1 1,1 0-1,0 10 4,0-22 1,-3 13 7,1 1 1,1-1-1,0 1 0,1-1 1,1 1-1,0-1 0,1 1 1,1-1-1,1 0 1,0 0-1,0 0 0,2 0 1,3 7-9,-7-20 6,0 1 0,0-1 0,0 0 0,0 0 0,1 0 0,-1 0 0,1 0 1,-1 0-1,1-1 0,-1 1 0,1-1 0,0 0 0,0 0 0,0 0 0,0 0 1,0 0-1,0-1 0,0 1 0,0-1 0,0 0 0,0 0 0,0 0 0,0 0 0,0-1 1,0 1-1,0-1 0,0 0 0,0 1 0,-1-1 0,1-1 0,0 1 0,2-2-6,76-64 487,-74 60-442,-1-1-1,0 0 0,-1 0 1,0-1-1,0 0 0,-1 0 1,0 0-1,0 0 0,-1-1 1,0 1-1,-1-1 0,0 0 1,-1 0-1,0 0 0,0 0 0,-1 0 1,0 0-1,-1 0 0,0 0 1,0 0-1,-1 1 0,-1-1 1,0 0-1,0 1 0,-1 0 1,0 0-1,0 0 0,-1 0 1,0 0-1,-1 1 0,0 0 1,0 0-1,-1 1 0,0 0 0,-1-1-44,7 7-46,0 0 0,0 0 0,0 0 0,0 0 0,0 0 0,0 0 0,-1 0 0,1 0-1,0 0 1,-1 1 0,1-1 0,0 0 0,-1 1 0,1-1 0,-1 1 0,1 0-1,-1 0 1,1-1 0,-1 1 0,1 0 0,-1 0 0,1 0 0,-1 0 0,1 1-1,-1-1 1,1 0 0,-1 1 0,1-1 0,0 1 0,-1-1 0,1 1 0,-1 0-1,1-1 1,0 1 0,0 0 0,0 0 0,-1 0 0,1 0 0,0 0 0,0 0-1,0 0 1,0 1 0,0-1 0,1 0 0,-1 0 0,0 1 0,1-1 0,-1 1 0,1-1-1,-1 0 1,1 1 0,-1-1 0,1 1 0,0-1 0,0 1 0,0-1 0,0 1-1,0-1 1,0 1 0,0 0 46,5 17-1890</inkml:trace>
  <inkml:trace contextRef="#ctx0" brushRef="#br0" timeOffset="395418.028">12312 10230 23821,'-2'6'1504,"2"3"905,2-1-1329,-1 0-248,-1-8-536,0 0-112,0 0-88,2 0-96,-1 0-408,25-16-1272</inkml:trace>
  <inkml:trace contextRef="#ctx0" brushRef="#br0" timeOffset="396352.836">12536 10437 19500,'2'5'6610,"14"-19"-5644,105-196 928,-7-20-1616,-79 166-148,-34 69-124,-6 147-12,-26 105 30,40-207-2051,-3-50 482</inkml:trace>
  <inkml:trace contextRef="#ctx0" brushRef="#br0" timeOffset="396882.717">13074 9990 24317,'-43'280'3458,"39"-255"-3411,1-15-27,1 0 1,0 1 0,0-1 0,2 1 0,-1 0-1,1-1 1,1 1 0,-1-1 0,2 1 0,0-1 0,0 1-1,1-1-20,-3-9 5,0 0-1,0-1 0,1 1 0,-1-1 0,0 1 1,0-1-1,1 1 0,-1-1 0,0 1 0,1-1 1,-1 1-1,0-1 0,1 1 0,-1-1 1,1 1-1,-1-1 0,1 0 0,-1 1 0,1-1 1,-1 0-1,1 0 0,-1 1 0,1-1 0,0 0 1,-1 0-1,1 0 0,-1 0 0,1 1 1,0-1-1,-1 0 0,1 0 0,-1 0 0,1 0 1,0-1-1,-1 1 0,1 0 0,-1 0 0,1 0 1,0 0-1,-1-1 0,1 1 0,-1 0 1,1 0-1,-1-1 0,1 1 0,-1-1 0,1 1 1,-1 0-1,1-1 0,-1 1 0,0-1 0,1 1 1,-1-1-1,0 1 0,1-1 0,-1 1 1,0-1-1,0 1 0,1-1 0,-1 1 0,0-1 1,0 0-1,0 1 0,0-1-4,17-41 241,-12 18-184,-1 1 0,-2-1 0,0 0 1,-1 0-1,-2 0 0,0 1 0,-1-1 0,-2 0 0,-1 1 0,0 0 0,-2 0 1,-7-17-58,20 66-213,-5-22 210,-1 0-1,0-1 1,1 1 0,-1 0 0,1-1 0,0 1-1,0-1 1,1 1 0,-1-1 0,1 1 0,-1-1-1,1 0 1,0 0 0,1 0 0,-1 0 0,0 0-1,1 0 1,0-1 0,-1 1 0,1-1 0,0 0-1,0 0 1,0 0 0,1 0 0,-1 0 0,3 0 3,1-2 7,1 0 1,-1 0 0,0-1-1,0-1 1,1 1 0,-1-1-1,0 0 1,0-1 0,-1 1-1,1-1 1,-1-1 0,1 1 0,-1-1-1,0 0 1,0-1 0,0 0-1,-1 1 1,0-2 0,0 1-1,0-1 1,-1 1 0,1-1 0,-1-1-1,-1 1 1,1 0 0,-1-1-1,0 0 1,-1 0 0,1 0-1,-2 0 1,1 0 0,-1 0 0,0 0-1,0-1 1,0-1-8,-1 6 17,-8 18-78,-2 97-83,10 89 184,18-155 71,-17-45-133,-1 0-1,0-1 1,1 1 0,-1 0 0,0 0-1,1-1 1,-1 1 0,1 0 0,0-1-1,-1 1 1,1-1 0,-1 1 0,1 0 0,0-1-1,-1 1 1,1-1 0,0 0 0,0 1-1,-1-1 1,1 0 0,0 1 0,0-1-1,0 0 1,-1 0 0,1 0 0,0 0 0,0 0-1,0 0 1,0 0 0,0 0 0,-1 0-1,1 0 1,0 0 0,0 0 0,0 0-1,-1-1 1,1 1 0,0 0 0,0-1 0,0 1-1,-1-1 1,1 1 0,0-1 0,-1 1-1,1-1 1,0 1 0,-1-1 0,1 0-1,-1 1 1,1-1 0,-1 0 22,9-14-1640</inkml:trace>
  <inkml:trace contextRef="#ctx0" brushRef="#br0" timeOffset="397133.701">13520 10248 21421,'7'21'1160,"-3"7"504,-1 1-184,-4 1-127,-2-1-417,1-9-520,-1-4-176,3-16-152,0 0-160,12-7-928,0-15-896</inkml:trace>
  <inkml:trace contextRef="#ctx0" brushRef="#br0" timeOffset="397381.846">13544 9928 24501,'-10'20'880,"1"0"209,-1 2-225,7-5-472,3-5-168,5-9-120,-5-3-104,0 0-856,0 0-817</inkml:trace>
  <inkml:trace contextRef="#ctx0" brushRef="#br0" timeOffset="397540.518">13760 10180 15891,'-4'35'8371,"-4"2"-4904,5-30-3421,1 1 0,0 0 0,0 0-1,1 0 1,0 0 0,1 0 0,-1 0 0,2 0-1,-1 0 1,1 0 0,0 0 0,1 0 0,0 2-46,-1-9 13,0 0 0,0 0 1,1 0-1,-1 0 0,0 0 0,0 0 1,1 0-1,-1 0 0,0-1 0,1 1 1,-1-1-1,1 1 0,-1-1 0,1 1 1,-1-1-1,1 0 0,-1 0 0,1 0 1,0 0-1,-1 0 0,1 0 1,-1 0-1,1 0 0,-1 0 0,1-1 1,-1 1-1,1-1 0,-1 1 0,1-1 1,-1 0-1,0 1 0,1-1 0,-1 0 1,0 0-1,1 0 0,-1 0 0,0 0 1,0 0-1,0-1 0,0 1 1,0 0-1,0 0 0,-1-1 0,1 1 1,0 0-1,-1-1 0,1 1 0,-1-1 1,1 1-1,-1-1 0,1 1 0,-1-1 1,0 0-1,0 1 0,0-1-13,7-8 45,-1 0-1,0 0 1,-1-1 0,0 0-1,-1 0 1,0 0 0,0 0-1,-1-1 1,-1 1-1,0-1 1,-1 0 0,0 0-1,-1-10-44,-1 19-1,0 1 0,0 0 1,0 0-1,-1 1 0,1-1 0,-1 0 0,0 0 0,1 1 0,-1-1 0,0 1 0,0 0 0,0-1 0,0 1 0,0 0 0,0 0 1,0 0-1,-1 0 0,1 1 0,0-1 0,0 0 0,-1 1 0,1 0 0,0 0 0,-1-1 0,1 1 0,-1 1 0,1-1 0,0 0 1,-1 0-1,1 1 0,0 0 0,0-1 0,-1 1 0,1 0 0,0 0 0,0 0 0,0 0 0,0 0 0,0 1 0,0-1 0,0 1 1,1-1-1,-1 1 0,0 0 0,1 0 0,0-1 0,-1 1 0,1 0 0,0 0 0,0 0 0,0 1 0,-1 1 1,1-2-53,0 0 0,0 0-1,1 0 1,-1 0 0,0 1-1,1-1 1,0 0 0,-1 1-1,1-1 1,0 0 0,0 1-1,0-1 1,1 0 0,-1 1-1,1-1 1,-1 0-1,1 1 1,0-1 0,-1 0-1,1 0 1,0 0 0,1 0-1,-1 0 1,0 0 0,1 0-1,-1 0 1,1 0 0,0 0 53,20 16-1935</inkml:trace>
  <inkml:trace contextRef="#ctx0" brushRef="#br0" timeOffset="394069.074">11515 10434 21253,'0'0'2080,"0"0"1745,0 0-2849,-6 22-320,5 7-504,-2 3-112,0 5-32,4 2 8,1-5 0,1-6 8,2-6 16,-2-6-72,0-10-344,-3-6-304,0 0-1272,2-18 3984</inkml:trace>
  <inkml:trace contextRef="#ctx0" brushRef="#br0" timeOffset="394627.88">11761 10045 22789,'-6'1'145,"-1"0"0,1 0 0,0 1 1,0 0-1,0 0 0,1 0 0,-1 1 0,0 0 0,1 0 1,0 0-1,0 1 0,0 0 0,0 0 0,0 0 0,1 0 1,0 1-1,0 0 0,0 0 0,0 0 0,1 0 0,0 0 1,0 1-1,0 0 0,1-1 0,-1 1 0,2 0 0,-1 0 1,1 0-1,0 0 0,0 1 0,0-1 0,1 0 0,0 0 1,0 3-146,1-9 5,0 1 0,-1 0 0,1-1 0,0 1 1,0-1-1,0 1 0,0-1 0,0 1 0,-1-1 1,1 0-1,0 1 0,0-1 0,0 0 1,0 0-1,0 0 0,0 0 0,0 0 0,0 0 1,0 0-1,0 0 0,0 0 0,0 0 0,0 0 1,0-1-1,0 1 0,0 0 0,0-1 0,0 1 1,-1-1-1,1 1 0,0-1 0,0 1 0,0-1 1,-1 0-1,1 1 0,0-1 0,-1 0 1,1 0-6,3-1 20,57-63 114,-60 65-136,1 0-1,-1 0 1,1 0 0,-1 1 0,1-1 0,-1 0 0,1 1 0,-1-1-1,1 1 1,-1-1 0,1 1 0,-1 0 0,0 0 0,1-1 0,-1 1-1,0 0 1,0 0 0,1 0 0,-1 1 0,0-1 0,0 0 0,0 0-1,0 0 1,-1 1 0,1-1 0,0 1 0,-1-1 0,1 0 0,0 1-1,-1-1 1,0 1 0,1-1 0,-1 1 0,0-1 0,0 1 0,0 0-1,0-1 1,0 1 0,0-1 0,0 1 0,0-1 0,-1 1 0,1-1-1,-1 1 1,0 0 2,3 8-10,3 18 19,-4-13 36,2 0 1,0-1-1,0 1 0,1-1 1,1 0-1,0 0 1,1-1-1,1 1 0,4 6-45,-9-17 45,0-1-1,0 1 1,-1 0-1,1 0 1,-1-1-1,0 1 1,0 0-1,0 0 1,0 0-1,-1 1 1,1-1-1,-1 0 1,1 0-1,-1 0 1,0 0-1,-1 0 1,1 1-1,0-1 1,-1 0-1,0 0 1,0 0-1,0 0 1,0 0-1,0 0 1,0-1-1,-1 1 1,0 0-1,1 0 1,-1-1-1,0 1 1,0-1-1,0 0 1,-1 0-1,1 1 1,0-1-1,-1-1 0,0 1 1,1 0-1,-1-1 1,0 1-1,0-1 1,0 0-1,0 0 1,0 0-1,0 0 1,0 0-1,0-1 1,0 0-1,0 1 1,-2-1-45,-6 0 61,0-1 1,0 0-1,0 0 1,0-1-1,0 0 0,1-1 1,-1 0-1,1-1 1,0 0-1,0-1 1,0 0-1,-4-3-61,7 4-6,0 2-433,16 8 6,20 8-1592,-8-11-255</inkml:trace>
  <inkml:trace contextRef="#ctx0" brushRef="#br0" timeOffset="395076.094">11892 9873 25325,'1'-3'150,"1"0"0,-1-1-1,1 1 1,-1 0 0,1 1 0,0-1-1,0 0 1,0 0 0,0 1-1,1-1 1,-1 1 0,1 0-1,-1 0 1,1 0 0,0 0-1,0 0 1,0 0 0,0 1-1,0-1 1,0 1 0,0 0 0,0 0-1,1 0 1,-1 1 0,0-1-1,1 1 1,-1 0 0,1-1-1,2 2-149,-5-1 1,1 1-1,-1-1 1,0 1-1,1-1 1,-1 1-1,0 0 1,0 0-1,0 0 1,0 0-1,0-1 1,0 1-1,0 1 1,0-1-1,0 0 1,0 0-1,-1 0 1,1 0 0,0 1-1,-1-1 1,1 0-1,-1 0 1,1 1-1,-1-1 1,0 0-1,0 1 1,1-1-1,-1 1 1,0-1-1,0 0 1,0 1-1,-1-1 1,1 1-1,0-1 1,0 0-1,-1 1 1,1-1-1,-1 0 1,1 1-1,-1-1 1,1 0-1,-2 1 0,-24 53 58,23-52-42,9 4 77,5-4-98,77 24-1,-86-26 6,0 0 0,0 0 0,0 0 0,0 1 0,-1-1 0,1 0 0,0 1 0,-1-1 0,1 1 0,-1 0 0,1 0 0,-1-1 0,0 1 0,0 0 0,0 0 0,0 0 0,0 0 0,0 0 0,-1 1 0,1-1 0,0 0 0,-1 0 0,0 0 0,0 1 0,1-1 0,-1 0 0,-1 0 0,1 1 0,0-1 1,0 0-1,-1 0 0,0 0 0,1 1 0,-1-1 0,0 0 0,0 0 0,0 0 0,0 0 0,0 0 0,-2 1 0,0 2 32,-1 0 0,0 0 0,0 0 0,0 0 1,0-1-1,-1 0 0,0 0 0,0 0 0,0 0 1,-1-1-1,1 0 0,-1 0 0,-1 0-32,6-2-1,-1 0-1,0 0 1,0-1-1,0 1 1,-1 0 0,1-1-1,0 0 1,0 1 0,0-1-1,0 0 1,0 0-1,0 0 1,-1 0 0,1-1-1,0 1 1,0-1-1,0 1 1,0-1 0,0 0-1,0 1 1,0-1-1,0 0 1,0 0 0,1-1-1,-1 1 1,0 0 0,1-1-1,-1 1 1,1-1-1,-1 1 1,1-1 0,-1 0-1,1 1 1,0-1-1,0 0 1,0 0 0,0 0-1,0 0 1,1 0-1,-1 0 2,-3-14-629,4 2-1046</inkml:trace>
  <inkml:trace contextRef="#ctx0" brushRef="#br0" timeOffset="393057.6">10585 10210 21317,'0'0'1408,"0"0"520,3 14-623,-2 14-697,1 10-272,-2 14-280,-3 3 0,3-2 16,0-4 8,3-11-16,2-8-24,3-10-88,-1-4-408,-7-16-1073</inkml:trace>
  <inkml:trace contextRef="#ctx0" brushRef="#br0" timeOffset="393321.998">10421 10411 22245,'9'7'1016,"4"2"248,7 0-336,5 2-447,1-2-137,7-5-240,2-4 40,7-8-776,4-8-561</inkml:trace>
  <inkml:trace contextRef="#ctx0" brushRef="#br0" timeOffset="373629.757">6672 10668 16396,'-3'6'2536,"2"4"401,-2 2-1169,0 4-296,2 4-239,-4 6-281,-5 2-224,10 1-264,-1-2-144,2-8-152,6-2-48,-2-10-72,0-2-16,-5-5-64,0 0-352,0 0-1456</inkml:trace>
  <inkml:trace contextRef="#ctx0" brushRef="#br0" timeOffset="405007.432">6849 10683 18260,'-32'21'5020,"-9"17"-2358,40-37-2644,0 1 1,1-1 0,-1 0 0,1 0 0,-1 1 0,1-1 0,-1 0-1,1 0 1,0 1 0,0-1 0,0 1 0,0-1 0,0 0 0,0 1 0,0-1-1,0 0 1,0 1 0,1-1 0,-1 0 0,0 0 0,1 1 0,-1-1-1,1 0 1,0 0 0,-1 1 0,1-1 0,0 0 0,0 0 0,0 0 0,-1 0-1,1 0 1,0 0 0,0 0 0,1-1 0,-1 1 0,0 0 0,0 0-1,0-1 1,0 1 0,1-1 0,-1 1 0,0-1 0,1 0 0,-1 1 0,0-1-1,1 0 1,-1 0 0,0 0 0,1 0 0,-1 0 0,0 0 0,1 0-1,-1 0 1,0-1 0,1 1 0,-1-1 0,0 1 0,0-1 0,1 1 0,-1-1-1,0 0-18,5-1 41,0-1-1,-1-1 0,1 1 0,-1-1 1,0 0-1,0 0 0,0 0 0,0-1 1,-1 0-1,0 0 0,0 0 0,0 0 1,-1-1-1,0 1 0,0-1 0,0 0 1,0-2-41,-4 7 9,1 0 0,-1 0 0,0 0 0,1 0 0,-1 0 0,0 0 0,0 0 0,0 0 0,0 0 0,0 1 0,0-1 0,0 0 0,0 1 0,0-1 0,-1 0 0,1 1 0,0 0 0,0-1 0,-1 1 0,1 0 0,0-1 0,0 1 0,-1 0 0,1 0 0,0 0 0,0 0 0,-1 0 0,1 0 0,0 1 0,-1-1 0,1 0 0,0 1 0,0-1 0,0 1 0,-1-1 0,1 1 0,0 0 0,0-1 0,0 1 0,0 0 0,0 0-9,-5 0-16,-12 2-261,2 0-338</inkml:trace>
  <inkml:trace contextRef="#ctx0" brushRef="#br0" timeOffset="405750.962">2712 11452 19668,'3'12'1016,"4"1"-143,2 4-393,12-1-216,2-3-48,22-8-72,7-5 8,13-15-48,9-5-24,12-9 96,8-4-504</inkml:trace>
  <inkml:trace contextRef="#ctx0" brushRef="#br0" timeOffset="406420.773">6123 11214 22917,'0'0'1128,"0"0"280,0 0-519,0 0-65,8-18-368,10 10-160,9 0-160,9 1-48,9 3-80,11 2-8,15 2 152,7 0-392</inkml:trace>
  <inkml:trace contextRef="#ctx0" brushRef="#br0" timeOffset="407137.994">9433 10961 16900,'-2'10'1872,"3"0"128,9-3-1215,18-5-369,8-7-200,22-8-192,5-6 0,20-4-248,1-3 1512</inkml:trace>
  <inkml:trace contextRef="#ctx0" brushRef="#br0" timeOffset="407680.491">13065 10930 21965,'0'6'776,"9"1"96,10 1-480,17-3-384,12 0-24,18-4-16,10 1 8,23 3-3409</inkml:trace>
  <inkml:trace contextRef="#ctx0" brushRef="#br0" timeOffset="417503.04">2250 12569 19636,'2'2'7384,"41"-34"-6694,-13-6-538,-1-1 0,-2-1 1,-2-1-1,-2-2 0,-2 0 0,3-11-152,-24 55 2,0-1 0,0 0 0,0 0 0,0 1 0,1-1 0,-1 0 0,0 0 0,0 1 0,0-1 0,0 0 0,1 0 0,-1 0 0,0 1 0,0-1 0,1 0 0,-1 0 0,0 0 0,0 0 0,1 0 0,-1 0 0,0 1 0,0-1 0,1 0 0,-1 0 0,0 0 0,0 0 0,1 0 0,-1 0 0,0 0 0,1 0 0,-1 0 0,0 0 0,0 0 0,1 0 0,-1 0 0,0-1 0,0 1 0,1 0 0,-1 0 0,0 0 0,0 0 0,1 0 0,-1 0 0,0-1 0,0 1 0,1 0 0,-1 0-2,1 33-16,-27 360 296,27-412-2570,-3-4-1460</inkml:trace>
  <inkml:trace contextRef="#ctx0" brushRef="#br0" timeOffset="418809.99">3412 12264 21789,'0'0'1584,"-5"9"2450,-3 2-3948,1 0 0,1 1 0,0 0 0,0 0 1,1 0-1,1 1 0,0 0 0,1 0 0,0 0 0,1 0 0,1 0 0,0 0 0,1 13-86,5-25 267,1-6-238,0-1-1,0 1 1,-1-1 0,0 0 0,0 0-1,-1-1 1,1 1 0,-1-1 0,-1 0-1,1 0 1,-1 0 0,0-1 0,-1 1-1,0-1 1,0 0 0,-1 1 0,0-1-1,0-3-28,1 4 19,0 1 0,-1-1 0,0 0 0,-1 1 0,1-1 0,-1 0 0,0 0 0,-1 1 0,0-1-1,0 0 1,0 1 0,-1-1 0,0 1 0,0-1 0,-1 1 0,0-1-19,2 6-9,-1 0-1,1 0 1,0 0 0,0 0 0,0 0-1,-1 0 1,1 0 0,0 1-1,-1-1 1,1 1 0,0-1-1,-1 1 1,1-1 0,-1 1 0,1 0-1,-1 0 1,1 0 0,-1 0-1,1 0 1,-1 0 0,1 0 0,-1 0-1,1 0 1,0 1 0,-1-1-1,1 1 1,-1-1 0,1 1-1,0 0 1,-1-1 0,1 1 0,0 0-1,0 0 1,0 0 0,-1 0-1,1 0 1,0 0 0,0 0 0,0 0-1,1 0 1,-1 1 0,0-1 9,-4 23-2731,13-12-1268</inkml:trace>
  <inkml:trace contextRef="#ctx0" brushRef="#br0" timeOffset="419150.915">3840 11946 15107,'46'-114'12173,"-46"112"-11410,-22 32 130,5-6-880,1 1 1,2 1 0,1 0 0,0 1 0,2 0-1,1 1 1,2 0 0,0 0 0,2 1 0,1 0 0,2 0-1,1 1 1,0-1 0,3 1 0,0-1 0,2 0 0,1 0-1,1 0 1,9 26-14,-11-48-27,0-1 0,0 1 0,0-1 0,1 0 0,0 0 1,0 0-1,1-1 0,-1 1 0,1-1 0,0 0 0,1 0 0,-1-1 0,1 0 0,0 0 0,0 0 0,0-1 0,1 1 0,-1-2 0,2 1 27,17-3-2480</inkml:trace>
  <inkml:trace contextRef="#ctx0" brushRef="#br0" timeOffset="419740.883">4248 12300 22157,'-2'50'5356,"45"-90"-3408,211-337-1395,-210 323-569,-43 54 12,0 0 0,0 0 0,0 0 0,0 0 0,0 0 0,0 0 0,0 0 0,0 0 0,0 0 0,0 0 0,0 0-1,-1 1 1,1-1 0,0 0 0,0 1 0,0-1 0,0 1 0,-1-1 0,1 1 0,0-1 0,0 1 0,-1 0 0,1-1-1,0 1 1,-1 0 0,1-1 0,-1 1 0,1 0 0,-1 0 0,1 0 0,-1-1 0,1 1 0,-1 0 0,0 0 0,1 0 0,-1 0-1,0 0 1,0 0 0,0 0 0,0 0 0,0 0 0,0-1 0,0 1 0,0 0 0,0 0 0,0 0 0,-1 0 0,1 0-1,0 0 1,-1 0 0,1 0 4,-5 295-117,4-293 98,1 0 1,1 0-1,-1 1 0,0-1 1,1 0-1,-1 0 0,1 0 1,0 0-1,0 0 0,0 0 1,1 0-1,-1 0 0,1-1 1,-1 1-1,1 0 0,0-1 1,0 1-1,0-1 0,0 0 1,2 1 18,2-1-1502</inkml:trace>
  <inkml:trace contextRef="#ctx0" brushRef="#br0" timeOffset="420690.825">5810 11927 19540,'-13'-17'5790,"-25"20"-3822,36-3-1827,-5 2-80,0 0 0,0 0-1,0 1 1,0 0 0,0 1-1,1-1 1,-1 1 0,1 0-1,0 1 1,1 0 0,-1-1-1,1 2 1,0-1 0,0 1-1,0 0 1,1 0 0,0 0-1,0 0 1,0 1 0,1-1-1,0 1 1,-2 7-61,0 0-6,1 1 1,1-1-1,0 1 0,0 0 0,2 0 0,0 0 0,1 0 1,0 0-1,1 0 0,1 0 0,0 2 6,-2-15 1,0 0 1,0 0-1,0 0 0,1 0 0,-1 1 1,0-1-1,1 0 0,-1 0 0,1 0 0,0 0 1,0 0-1,0 0 0,0-1 0,0 1 1,0 0-1,0 0 0,1-1 0,-1 1 0,1-1 1,-1 1-1,1-1 0,-1 1 0,1-1 1,0 0-1,0 0 0,0 0 0,0 0 1,0 0-1,0 0 0,0-1 0,0 1 0,0-1 1,0 1-1,0-1 0,0 0 0,0 0 1,0 0-1,0 0 0,1 0 0,-1 0 1,0 0-1,0-1 0,0 1 0,0-1 0,0 0 1,0 1-1,0-1 0,0 0 0,0 0 1,-1 0-1,2-1-1,10-8 22,-1 0 0,0-1 1,-1 0-1,0-1 1,-1 0-1,0 0 0,-1-1 1,0-1-1,-1 1 0,-1-2 1,0 1-1,-1-1 0,0 0 1,-2 0-1,1 0 0,-2-1-22,-3-56 256,0 70-253,0 0-1,-1 0 0,1 1 1,0-1-1,-1 0 0,1 1 0,-1-1 1,0 1-1,1-1 0,-1 1 1,0-1-1,0 1 0,0-1 0,0 1 1,0 0-1,0-1 0,-1 1 0,1 0 1,0 0-1,-1 0 0,1 0 1,-1 0-1,1 0 0,-1 0 0,1 1 1,-1-1-1,1 1 0,-1-1 0,0 1 1,1-1-1,-1 1 0,0 0 1,0 0-1,1 0 0,-1 0 0,0 0 1,1 0-1,-2 0-2,-1 3-83,0 0 0,1 0 0,-1 0 0,1 1 0,-1-1 0,1 1-1,0-1 1,0 1 0,1 0 0,-1 1 0,1-1 0,0 0 0,0 1 0,0-1 0,1 1 0,-1-1 0,1 1 0,0 0 0,1 0-1,-1-1 1,1 1 0,0 0 0,0 0 0,1 4 83,-1 34-1762</inkml:trace>
  <inkml:trace contextRef="#ctx0" brushRef="#br0" timeOffset="420875.132">6049 12145 21765,'-2'42'904,"-6"12"280,-5 2-160,0 2-432,1-7-175,11-20-257,3-6-280,6-13-785,-8-12-415</inkml:trace>
  <inkml:trace contextRef="#ctx0" brushRef="#br0" timeOffset="421372.648">6283 11766 18428,'-9'10'768,"-1"0"1,2 1-1,0 0 0,0 0 1,1 1-1,0 0 1,1 0-1,-4 10-768,7-15 99,1 0 1,0-1 0,1 1-1,-1 0 1,1 0-1,1 0 1,-1 0-1,1 0 1,0 0-1,1 0 1,0 0-1,0 0 1,0 0-1,1 0 1,0-1-1,0 1 1,3 6-100,-4-11-5,1 0 0,-1 0 1,0 0-1,0 0 0,1 0 0,-1 0 0,1 0 1,0-1-1,-1 1 0,1-1 0,0 1 0,0-1 1,0 1-1,0-1 0,0 0 0,0 0 1,1 0-1,-1 0 0,0-1 0,0 1 0,1-1 1,-1 1-1,0-1 0,1 0 0,-1 0 0,1 0 1,-1 0-1,0 0 0,1 0 0,-1-1 0,0 1 1,1-1-1,-1 1 0,0-1 0,0 0 1,1 0-1,-1 0 0,1-1 5,72-58-275,-70 51 247,-5 10 33,1-1-1,-1 0 1,0 1-1,0-1 1,1 0-1,-1 0 1,0 1-1,0-1 1,1 0-1,-1 0 1,0 1 0,1-1-1,-1 0 1,0 0-1,1 0 1,-1 0-1,0 1 1,1-1-1,-1 0 1,1 0-1,-1 0 1,0 0-1,1 0 1,-1 0-1,1 0 1,-1 0 0,0 0-1,1 0 1,-1 0-1,0 0 1,1 0-1,-1-1 1,0 1-1,1 0 1,-1 0-1,1 0 1,-1 0-1,0-1 1,0 1-1,1 0 1,-1 0-1,0-1 1,1 1 0,-1 0-1,0 0 1,0-1-1,1 1 1,-1 0-1,0-1 1,0 1-1,0 0 1,0-1-1,0 1 1,1-1-1,-1 1 1,0 0-1,0-1 1,0 1 0,0-1-5,66 258 1989,-41-201-947,-23-55-805,-17 8 181,-68-20 116,-18-2-353,99 13-266,2 0-131,6 3-1601,19 7-350</inkml:trace>
  <inkml:trace contextRef="#ctx0" brushRef="#br0" timeOffset="422257.781">7735 11736 19316,'-18'4'577,"1"0"1,-1 1-1,1 1 0,0 1 0,0 1 0,1 0 1,0 1-1,0 0 0,1 2 0,-9 7-577,17-12 136,0 0 1,0 1-1,0 0 0,1 0 1,0 1-1,1-1 1,0 1-1,0 1 0,0-1 1,1 1-1,1-1 0,-1 1 1,1 0-1,1 0 0,0 1 1,0-1-1,1 0 0,0 1 1,0-1-1,1 1 0,0 1-136,0-7 12,1 0-1,-1-1 1,0 1-1,1-1 1,0 1 0,0-1-1,0 1 1,0-1-1,0 0 1,1 1-1,-1-1 1,1 0-1,0 0 1,0 0-1,0 0 1,0-1-1,1 1 1,-1 0 0,1-1-1,0 0 1,-1 1-1,1-1 1,0 0-1,0-1 1,1 1-1,-1 0 1,0-1-1,1 0 1,-1 0-1,0 0 1,1 0-1,-1 0 1,1-1 0,-1 1-1,1-1 1,0 0-1,-1 0 1,1-1-1,-1 1 1,1-1-1,-1 1 1,1-1-1,0-1-11,9-1 14,-1 0-1,1-1 0,-1-1 1,-1 0-1,1 0 0,-1-1 1,1-1-1,-2 0 0,1-1 1,-1 0-1,0 0 0,-1-1 1,0 0-1,0-1 0,-1 0 1,0 0-1,-1 0 0,0-1 1,-1-1-1,0 1 0,2-9-13,-7 18 15,0 0 0,0-1 0,0 1 0,0-1 0,-1 1 0,0-1 0,1 1 0,-1-1 0,0 1 0,0-1 0,0 1 0,0-1 0,-1 1 0,1-1-1,-1 1 1,1-1 0,-1 1 0,0-1 0,0 1 0,0 0 0,0-1 0,-1 1 0,1 0 0,0 0 0,-1 0 0,0 0 0,1 0 0,-1 0-1,0 1 1,0-1 0,0 1 0,0-1 0,0 1 0,0 0 0,-1-1 0,1 1 0,0 0 0,-1 0 0,1 1 0,-1-1 0,1 1 0,-1-1 0,1 1-1,-1 0 1,1 0 0,-1 0-15,-3 3 3,1 0 0,0 1 0,1 0 0,-1 0 0,1 0 0,0 0 0,0 1 0,0 0 0,0 0 0,1 0 0,0 0 0,0 0 0,0 1 1,1-1-1,0 1 0,0 0 0,0 0 0,1 0 0,0 0 0,0 0 0,0 0 0,1 0 0,0 2-3,0-6-127,1 0 1,-1 1-1,1-1 1,0 1 0,-1-1-1,1 0 1,1 1-1,-1-1 1,0 0-1,0 0 1,1 0 0,-1 0-1,1 0 1,0 0-1,-1 0 1,1-1 0,0 1-1,0-1 1,0 1-1,0-1 1,1 0-1,-1 1 1,0-1 0,1 0 126,16 5-2197</inkml:trace>
  <inkml:trace contextRef="#ctx0" brushRef="#br0" timeOffset="422506.665">8010 11970 17260,'6'18'3352,"0"2"-239,-6 12-1313,-2 5-159,-2 8-721,-3 1-344,4-8-376,1-6-88,4-16-64,4-6-16,-4-10-400,4-5-376,-3-12-1336</inkml:trace>
  <inkml:trace contextRef="#ctx0" brushRef="#br0" timeOffset="424296.462">10015 11648 18580,'-20'3'831,"0"2"1,0 1-1,1 0 0,0 1 1,0 1-1,0 1 1,-1 2-832,14-8 86,1 1 0,-1 0 0,1 0 0,0 0 0,0 1 1,0-1-1,1 1 0,0 1 0,0-1 0,0 0 0,0 1 1,1 0-1,0 0 0,0 0 0,1 0 0,-1 0 1,1 1-1,1-1 0,-1 1 0,1-1 0,0 1 0,1 0 1,0 2-87,-1-4 35,0 1 1,1-1-1,0 0 1,0 0-1,1 0 1,0 1-1,-1-1 1,2 0-1,-1 0 1,0 0-1,1 0 1,0 0-1,0 0 1,1-1-1,-1 1 1,1-1-1,0 0 1,0 1-1,1-1 1,-1-1-1,1 1 1,0 0-1,0-1 1,0 0-1,0 0 1,1 0-1,-1 0 1,1-1-1,0 0 1,0 0-1,-1 0 1,5 1-36,-1-2 42,1 0 0,0-1 0,-1 1 0,1-2 0,0 1 0,-1-1-1,1-1 1,0 1 0,-1-1 0,0-1 0,1 0 0,-1 0 0,0 0 0,0-1 0,-1-1 0,1 1 0,-1-1 0,0 0 0,0-1 0,-1 1 0,1-2 0,-1 1 0,-1 0-1,1-1 1,-1 0 0,0-1 0,-1 1 0,0-1 0,3-6-42,-7 9 17,0 0 1,0 0-1,0 0 0,-1 0 0,0 0 1,0 1-1,0-1 0,0 0 1,-1 1-1,0-1 0,0 1 0,0-1 1,-1 1-1,1 0 0,-1 0 0,0 0 1,0 0-1,-1 1 0,1-1 1,-1 1-1,1 0 0,-1 0 0,0 0 1,0 0-1,-1 1 0,1-1 0,0 1 1,-1 0-1,0 1 0,1-1 0,-1 1 1,0 0-1,0 0 0,1 0 1,-1 1-1,0 0 0,0 0 0,0 0 1,-1 1-18,5-1-35,0 0 1,0 0-1,0 1 1,0-1 0,0 0-1,0 1 1,0-1-1,1 1 1,-1 0 0,0-1-1,0 1 1,0 0-1,0-1 1,1 1 0,-1 0-1,0 0 1,1 0-1,-1-1 1,1 1-1,-1 0 1,1 0 0,-1 0-1,1 0 1,-1 0-1,1 0 1,0 0 0,0 0-1,0 0 1,-1 0-1,1 0 1,0 1 0,0-1-1,0 0 1,1 0-1,-1 0 35,4 23-1669</inkml:trace>
  <inkml:trace contextRef="#ctx0" brushRef="#br0" timeOffset="426363.026">12163 11976 22013,'13'0'1152,"0"0"512,-4-3-768,1-1-471,1-3-121,5-4-1145,3 0 3458</inkml:trace>
  <inkml:trace contextRef="#ctx0" brushRef="#br0" timeOffset="426364.05">12514 11941 19788,'18'18'2073,"-4"-2"871,2-3-1655,0-5-321,1-6-344,1-8-1152,1-7-512,1-6-721</inkml:trace>
  <inkml:trace contextRef="#ctx0" brushRef="#br0" timeOffset="425838.384">11489 11645 22365,'7'3'1712,"0"2"985,-4 10-1425,-1 7-360,-7 8-408,-6 6-248,-5 8-160,-2 0-24,7-3-48,4-4-8,7-10-48,1-4-56,3-10-720,-4-13-808,0 0 1312</inkml:trace>
  <inkml:trace contextRef="#ctx0" brushRef="#br0" timeOffset="426113.135">11308 11950 15107,'0'0'3433,"0"0"576,20 10-2361,5-11-456,5-4-231,15-2-337,1-2-152,9-2-168,-3-2-384,-4-2-712</inkml:trace>
  <inkml:trace contextRef="#ctx0" brushRef="#br0" timeOffset="424541.804">10297 12006 24517,'-10'45'560,"0"6"-16,-6 5-271,1-4-121,8-10 32,1-16-697,6-8-431</inkml:trace>
  <inkml:trace contextRef="#ctx0" brushRef="#br0" timeOffset="424962.78">10576 11552 18812,'-105'73'6457,"98"-67"-6299,1 1 0,0-1-1,0 1 1,0 1 0,1-1 0,0 1-1,0-1 1,1 1 0,0 1 0,0-1 0,1 1-1,0-1 1,0 1 0,1 0 0,0 0 0,1 0-1,0 0 1,1 0 0,0 0 0,0 3-158,0-10 6,0 0 0,1 1 1,-1-1-1,1 0 0,0 0 0,0 1 1,-1-1-1,1 0 0,1 0 1,-1 0-1,0 0 0,0 0 1,1 0-1,-1 0 0,1-1 0,0 1 1,-1 0-1,1-1 0,0 1 1,0-1-1,0 0 0,0 0 0,0 1 1,0-1-1,0-1 0,1 1 1,-1 0-1,0 0 0,0-1 1,1 0-1,-1 1 0,0-1 0,1 0 1,-1 0-1,0 0 0,1 0 1,-1-1-1,1 1 0,-1 0 0,2-2-6,90-36 82,-80 29-115,-1-2-1,0 0 1,0-1-1,-1 0 1,0-1-1,-1 0 1,-1 0-1,3-6 34,-11 16-235,6 15-122,13 118 245,35 13 1236,-55-142-1115,0 0-1,0 0 1,-1 0 0,1 1-1,0-1 1,0 0-1,0 0 1,-1 1 0,1-1-1,-1 1 1,1-1-1,-1 1 1,0-1-1,1 0 1,-1 1 0,0-1-1,0 1 1,0-1-1,0 1 1,0-1 0,0 1-1,-1-1 1,1 1-1,0-1 1,-1 1 0,1-1-1,-1 1 1,0-1-1,1 0 1,-1 1 0,0-1-1,0 0 1,0 0-1,0 0 1,0 0-1,0 0 1,0 0 0,0 0-1,0 0 1,-1 0-1,1 0 1,0 0 0,0-1-1,-1 1 1,1 0-1,-1-1 1,1 1 0,-1-1-1,1 0 1,0 0-1,-1 1 1,0-1-9,-8 2 20,0 0 1,-1 0 0,1-1-1,-1-1 1,1 0-1,-1 0 1,1-1-1,-1 0 1,1-1-1,0 0 1,-1 0-1,1-1 1,0-1-1,1 0 1,-1 0-1,1-1 1,-1 0-1,-5-5-20,14 9-485,1-1-2166,1 1 682</inkml:trace>
  <inkml:trace contextRef="#ctx0" brushRef="#br0" timeOffset="425411.262">10813 11450 21845,'61'-75'6881,"-58"74"-6840,0 0-1,0 0 0,-1 0 0,1 0 0,0 0 0,0 1 0,0-1 0,0 1 1,0 0-1,0 0 0,-1 0 0,1 0 0,0 0 0,0 1 0,0-1 0,0 1 1,0 0-1,-1 0 0,1 0 0,0 0 0,1 1-40,0 0 1,0 0 0,0 0 0,0 1 0,0-1 0,0 1 0,-1 0 0,1 0 0,-1 0 0,0 0 0,0 0 0,0 1 1,0 0-1,0 0 0,-1-1 0,0 1 0,0 1 0,0-1 0,0 0 0,-1 0 0,1 1 0,-1-1 0,0 1 0,-1-1 0,1 1 0,-1-1 0,0 1 0,0-1 0,0 1 0,0 0 0,-1-1 0,0 1 0,0-1 0,0 1 1,-1-1-1,1 0 0,-1 0 0,-1 2-1,-63 101 217,67-105-221,1 0 0,-1 0 1,1 0-1,-1-1 0,1 1 0,0 0 0,-1-1 0,1 1 0,0-1 1,0 0-1,0 0 0,0 1 0,0-1 0,1 0 0,-1-1 1,0 1-1,0 0 0,1-1 0,-1 1 0,0-1 0,1 0 0,-1 0 1,1 0-1,-1 0 0,0 0 0,2 0 4,-2 0 1,10 1-5,-11-1 4,1-1 0,-1 1 0,0 0 1,0 0-1,0 0 0,0-1 0,0 1 1,0 0-1,0 1 0,1-1 0,-1 0 0,0 0 1,0 0-1,0 1 0,0-1 0,0 0 0,0 1 1,0-1-1,0 1 0,0 0 0,0-1 1,0 1-1,0 0 0,0-1 0,-1 1 0,1 0 1,0 0-1,0 0 0,-1 0 0,1-1 0,0 1 1,-1 0-1,1 0 0,-1 0 0,0 1 1,1-1-1,-1 0 0,0 0 0,1 0 0,-1 0 1,0 0-1,0 0 0,0 0 0,0 0 0,0 1 1,0-1-1,0 0 0,-1 0 0,1 0 1,0 0-1,-1 0 0,1 1 0,-2 3 16,1 1 0,-1-1 0,0 0 1,0 0-1,-1 0 0,1 0 0,-1-1 0,0 1 0,-1-1 1,1 0-1,-1 1 0,1-2 0,-1 1 0,-1 0 0,1-1 0,0 0 1,-1 0-1,0 0 0,1 0 0,-1-1 0,0 0 0,0 0 1,-1 0-1,1 0 0,0-1 0,-1 0 0,0 0-16,-10-7-520,15 5-523</inkml:trace>
  <inkml:trace contextRef="#ctx0" brushRef="#br0" timeOffset="423764.599">9169 11643 23565,'6'-4'1328,"-6"4"673,0 0-705,2 20-616,-10 5-256,-1 17-232,0 7-80,4 7-80,5 2 0,-2-7-8,2-6-8,6-14 24,0-6-56,2-12-296,1-6-448,-2-10-1160,-7-5-297,-3-7-127</inkml:trace>
  <inkml:trace contextRef="#ctx0" brushRef="#br0" timeOffset="424029.423">8985 11920 20508,'7'11'1241,"6"2"247,8 0-168,6 0-496,-2-3-95,8-7-209,2-3-136,7-7-192,2-5-40,8-9-1000,1-4-537</inkml:trace>
  <inkml:trace contextRef="#ctx0" brushRef="#br0" timeOffset="422955.585">8294 11638 20012,'27'-75'3904,"-27"74"-3854,0 1-1,0-1 1,0 0 0,-1 1 0,1-1 0,0 1-1,0-1 1,-1 1 0,1-1 0,-1 1 0,1-1-1,0 1 1,-1-1 0,1 1 0,-1-1 0,1 1-1,-1 0 1,1-1 0,-1 1 0,1 0 0,-1-1-1,1 1 1,-1 0 0,0 0 0,1 0 0,-1 0-1,0-1 1,1 1 0,-1 0 0,1 0-1,-1 0 1,0 0 0,1 0 0,-1 0 0,1 0-1,-1 1 1,0-1 0,1 0 0,-1 0 0,1 0-1,-1 1 1,0-1 0,1 0 0,-1 1 0,1-1-1,-1 0 1,1 1 0,-1-1 0,1 1 0,0-1-1,-1 1 1,1-1 0,-1 1-50,-29 24 652,20-14-509,1 1 0,0 0 0,0 0-1,1 1 1,1 0 0,0 0 0,1 1 0,1 0-1,0 0 1,0 0 0,1 1 0,0 5-143,4-19 10,0 1 0,-1-1-1,1 1 1,0-1 0,0 1 0,0-1 0,0 1 0,0 0 0,0-1 0,0 1-1,1-1 1,-1 1 0,1-1 0,-1 1 0,1-1 0,-1 1 0,1-1 0,0 1 0,0-1-1,0 0 1,0 1 0,0-1 0,0 0 0,0 0 0,0 0 0,0 0 0,0 0-1,1 0 1,-1 0 0,0 0 0,1 0 0,-1-1 0,1 1 0,-1-1 0,1 1-1,-1-1 1,1 1 0,-1-1 0,1 0 0,-1 0 0,1 0 0,0 0 0,-1 0-1,1 0 1,-1 0 0,1 0 0,1-1-10,68-34 52,8-56-23,-79 91-34,0 1-1,-1-1 0,1 1 0,0-1 0,0 1 1,0 0-1,0-1 0,0 1 0,0-1 0,1 1 1,-1-1-1,0 0 0,0 1 0,0-1 0,0 1 1,1-1-1,-1 1 0,0-1 0,0 1 0,1-1 1,-1 0-1,0 1 0,1-1 0,-1 1 0,0-1 1,1 0-1,-1 1 0,1-1 0,-1 0 0,0 0 1,1 1-1,-1-1 0,1 0 0,-1 0 0,1 0 1,-1 0-1,1 1 0,-1-1 0,1 0 0,-1 0 1,1 0-1,-1 0 0,1 0 0,-1 0 0,1 0 1,-1-1-1,1 1 0,-1 0 0,1 0 0,-1 0 1,1 0-1,-1-1 0,1 1 0,-1 0 0,1 0 1,-1-1-1,0 1 0,1 0 0,-1-1 0,0 1 1,1 0-1,-1-1 6,2 8-1,8 43-72,-7-28 116,1 1-1,1-1 0,1 0 1,1-1-1,1 1 0,1-1 1,0-1-1,2 0 0,9 13-42,-20-32 8,1-1 0,0 0 0,-1 1 0,1-1 1,-1 1-1,1-1 0,0 1 0,-1 0 0,0-1 0,1 1 0,-1 0 0,1-1 0,-1 1 0,0 0 0,1-1 0,-1 1 0,0 0 0,0 0 0,0-1 0,1 1 0,-1 0 0,0 0 0,0-1 0,0 1 1,0 0-1,0 0 0,-1 0 0,1-1 0,0 1 0,0 0 0,0 0 0,-1-1 0,1 1 0,0 0 0,-1-1 0,1 1 0,0 0 0,-1-1 0,1 1 0,-1-1 0,1 1 0,-1 0 0,0-1 0,1 1 0,-1-1 1,1 0-1,-1 1 0,0-1 0,0 1-8,-3 3-27,-5 2 72,-1 0 0,1 0 0,-1-1 0,0 0 0,0 0 0,-1-1 0,0-1 0,1 0 0,-1 0 0,0-1 0,-1-1 0,1 1 0,0-2 0,0 0 0,-10-1-45,19 1-85,-1 1-1,1-1 0,0 0 1,0-1-1,0 1 0,0 0 1,0-1-1,0 1 1,0-1-1,0 1 0,0-1 1,0 0-1,0 0 0,0 0 1,1 0-1,-1 0 1,0 0-1,1-1 0,-1 1 1,0-1-1,1 1 0,0-1 1,-1 1-1,1-1 1,0 0-1,0 0 0,0 1 1,0-1-1,0 0 0,0 0 1,1 0-1,-1 0 1,1 0-1,-1 0 0,1 0 1,0 0-1,0 0 0,0-1 1,0 1-1,0 0 1,0 0-1,0 0 0,1 0 1,0-2 85,6-23-2125</inkml:trace>
  <inkml:trace contextRef="#ctx0" brushRef="#br0" timeOffset="423264.065">8486 11390 22373,'0'-3'182,"-1"0"0,1 0 1,0 0-1,0 0 0,0 0 1,1 0-1,-1 1 0,1-1 0,0 0 1,-1 0-1,1 0 0,1 0 1,-1 1-1,0-1 0,1 0 1,-1 1-1,1-1 0,0 1 0,-1 0 1,1-1-1,1 1 0,-1 0 1,0 0-1,0 1 0,1-1 0,-1 0 1,1 1-1,-1-1 0,1 1 1,0 0-1,0 0 0,-1 0 1,1 0-1,0 0 0,0 1 0,0-1 1,0 1-1,0 0 0,2 0-182,-3 0 7,1-1 0,0 1 0,-1 0 0,1 0 0,0 1 0,-1-1 0,1 0 0,-1 1 0,1 0 0,-1 0 0,1-1 0,-1 1 0,1 1 0,-1-1 0,0 0 0,1 1 0,-1-1 0,0 1 0,0-1 0,0 1-1,0 0 1,0 0 0,-1 0 0,1 0 0,-1 0 0,1 1 0,-1-1 0,0 0 0,0 1 0,0-1 0,0 1 0,0-1 0,0 1 0,-1-1 0,1 1 0,-1 0 0,0-1 0,0 1 0,0 0 0,0-1 0,0 3-7,-3 11 22,-1-1 0,-1 1 0,0-1 0,-1 0 0,0 0 0,-1-1 0,-1 0 0,-6 8-22,-32 70 141,45-89-142,0-1-1,0 1 1,0 0 0,1 0-1,-1-1 1,1 1 0,-1 0-1,1 0 1,0 0 0,0-1-1,0 1 1,1 0 0,-1 0-1,1 0 1,-1-1 0,1 1-1,0 0 1,0 0 0,0-1-1,1 1 1,-1-1 0,0 1-1,1-1 1,0 0 0,-1 0-1,1 1 1,0-1 0,0 0-1,1-1 1,-1 1 0,0 0-1,0-1 1,1 1 0,-1-1-1,1 1 1,-1-1 0,1 0-1,0 0 1,0-1 0,-1 1-1,1 0 1,0-1 0,0 0-1,0 0 1,-1 1 0,1-2-1,0 1 1,0 0 0,0 0-1,0-1 2,27 0-398,3-3-688</inkml:trace>
  <inkml:trace contextRef="#ctx0" brushRef="#br0" timeOffset="421714.747">7028 11881 22789,'4'8'1112,"1"7"480,-2 2-455,1 9-289,-3 6-320,-1 3-232,2 5-32,-1-1-120,4 0-48,2-8-48,3-5 32,0-12-384,0-4-784</inkml:trace>
  <inkml:trace contextRef="#ctx0" brushRef="#br0" timeOffset="421963.942">6872 12066 15627,'0'0'4145,"0"0"840,29-3-3888,-3-3-169,4-1-232,6 0-304,2-2-280,1-1 48,4 1-688,-5-1-928</inkml:trace>
  <inkml:trace contextRef="#ctx0" brushRef="#br0" timeOffset="420003.062">5041 11885 22605,'0'42'1176,"-3"8"368,-6 18-591,-1 5-33,3-5-424,2-5-224,8-19-192,4-10-32,2-16-16,0-8-32,-5-12-320,-1-8-456,-4-7-1017,-8-3-295</inkml:trace>
  <inkml:trace contextRef="#ctx0" brushRef="#br0" timeOffset="420173.74">4902 12138 13403,'0'0'3353,"0"0"1720,0 0-3553,19 3-336,1-3-168,6-4-271,6-1-97,1-3-360,5-3 64,1-2-1464,1 3-3457</inkml:trace>
  <inkml:trace contextRef="#ctx0" brushRef="#br0" timeOffset="418032.55">2719 12150 22581,'-16'118'3710,"11"-96"-3522,0 0-1,1 0 1,2 0 0,0 0 0,1 1-1,1-1 1,1 1 0,2-1 0,2 12-188,12 22 482,-15-54-280,1-5 222,1-3-389,-2 0 0,1-1-1,-1 0 1,0 1 0,0-1 0,0 0 0,-1 0 0,-1 0 0,1 0 0,-1 0-1,0 0 1,0 0 0,-2-6-35,2-12 20,1-21-9,-2 1 0,-1-1-1,-3 0 1,-7-29-11,11 72-17,1 13-58,0-7 73,0-1 1,0 0-1,0 1 0,0-1 1,1 0-1,-1 1 0,1-1 1,0 0-1,-1 0 0,1 1 1,0-1-1,0 0 0,0 0 1,1 0-1,-1 0 0,1 0 1,-1 0-1,1-1 0,-1 1 1,1 0-1,0-1 0,0 1 1,0-1-1,0 0 0,0 0 1,0 1-1,0-1 0,0 0 1,0-1-1,1 1 0,-1 0 1,0-1-1,1 1 0,-1-1 1,0 0-1,1 0 0,-1 0 1,0 0-1,1 0 0,-1 0 1,0-1-1,1 1 0,-1-1 1,0 0-1,1 1 0,-1-1 1,0 0-1,2-1 2,10-12 9,0-1 0,-1 0 0,0-1 1,-1 0-1,-1-1 0,0-1 0,-2 1 0,8-20-9,-17 37 0,0 1-1,1-1 0,-1 0 1,0 1-1,0-1 1,0 0-1,0 1 0,0-1 1,1 0-1,-1 0 0,0 1 1,0-1-1,0 0 1,1 0-1,-1 1 0,0-1 1,0 0-1,1 0 0,-1 0 1,0 0-1,1 1 1,-1-1-1,0 0 0,1 0 1,-1 0-1,0 0 0,0 0 1,1 0-1,-1 0 1,0 0-1,1 0 0,-1 0 1,0 0-1,1 0 0,-1 0 1,0 0-1,1 0 1,-1 0-1,0 0 0,1 0 1,-1 0-1,0-1 1,1 1-1,-1 0 0,0 0 1,0 0-1,1-1 0,-1 1 1,0 0-1,0 0 1,1 0-1,-1-1 0,0 1 1,0 0-1,0-1 0,0 1 1,1 0-1,-1 0 1,0-1-1,0 1 0,0 0 1,0-1 0,6 32-64,-6-30 64,12 325-78,-12-325 81,-1 0-1,1 1 0,0-1 1,-1 0-1,1 1 0,0-1 1,0 0-1,0 1 0,0-1 1,0 1-1,0-1 1,0 0-1,1 1 0,-1-1 1,0 0-1,1 1 0,-1-1 1,1 0-1,-1 1 0,1-1 1,0 0-1,0 0 1,-1 0-1,1 0 0,0 0 1,0 0-1,0 0 0,0 0 1,0 0-1,0 0 0,1 0 1,-1 0-1,0-1 0,0 1 1,1-1-1,-1 1 1,0-1-1,1 1 0,-1-1 1,0 0-1,1 1 0,-1-1 1,0 0-1,1 0 0,-1 0 1,1 0-1,-1 0 1,0-1-1,1 1 0,-1 0 1,0-1-1,1 1-2,1-5-147,-1 0 1,0 0-1,1 0 0,-1 0 0,-1 0 1,1 0-1,-1 0 0,0-1 1,0 1-1,-1 0 0,1-1 1,-1 1-1,-1-1 0,1 1 0,-1-2 147,-1-13-2107</inkml:trace>
  <inkml:trace contextRef="#ctx0" brushRef="#br0" timeOffset="418298.289">3141 12236 18212,'0'0'1536,"0"2"841,5 22-1041,-5 1-232,-2 7-176,-1 7-399,1 1-153,0-1-104,1-4-48,2-10-104,2-5-32,0-13-8,1-4-136,-4-10-952,0-9-393</inkml:trace>
  <inkml:trace contextRef="#ctx0" brushRef="#br0" timeOffset="418561.278">3115 12035 20460,'-5'6'2201,"-4"4"1488,2 2-2225,1-2-960,6-10-144,0 1-272,0-1-16,0 0-200,0 0-480,0 0-1304</inkml:trace>
  <inkml:trace contextRef="#ctx0" brushRef="#br0" timeOffset="427544.658">13894 11429 21133,'18'-23'1264,"-2"6"480,-1 5-464,1 14-607,-1 8-281,2 17-304,1 11-24,-1 14-8,-1 6 24,-9 8 32,-7 2 0,-12 0 8,-5 0-8,-9-1-16,-3-6-32,-1-8 64,-4-5-320,4-25-1344</inkml:trace>
  <inkml:trace contextRef="#ctx0" brushRef="#br0" timeOffset="486650.619">4503 12583 11899,'20'76'7767,"-17"-71"-7684,-1 0 0,1 0 0,-1 0 1,1-1-1,0 0 0,1 1 0,-1-1 0,1 0 0,0 0 0,0-1 0,0 1 1,0-1-1,1 0 0,-1 0 0,1-1 0,0 1 0,0-1 0,0 0 0,0 0 1,2 0-84,22 3 261,0-2 1,0-1 0,0-1-1,0-2 1,0 0-1,-1-2 1,26-6-262,-29 5 93,516-72 296,73 30-362,-425 42-16,0 7 0,0 9 0,32 13-11,117 3 843,0-15 0,242-24-843,-502 6 288,0 3 1,0 4-1,0 4 0,0 2 0,-1 4 1,0 4-1,64 21-288,134 72 323,-262-105-430,0 0 1,0-1 0,1-1 0,-1 0-1,1-1 1,0 0 0,-1-1 0,1 0-1,3-2 107,26-6-1503</inkml:trace>
  <inkml:trace contextRef="#ctx0" brushRef="#br0" timeOffset="487382.536">9402 12905 18916,'0'-8'165,"1"1"0,1 0 0,0 0 0,0 0 0,0 0 0,1 1 0,-1-1 0,2 1 0,-1-1 0,1 1 0,0 0 0,0 0 0,1 1 0,-1-1 0,1 1 0,1 0 0,-1 0 0,1 1 0,3-3-165,121-69 370,-80 58-319,0 2 0,1 2 0,1 2 1,0 2-1,0 3 0,1 2 0,25 2-51,25-5 25,680-84 44,-650 76 83,1 5 0,0 7 0,51 7-152,667 65 1647,-851-68-1647,102 12 344,0-5 0,0-5-1,0-4 1,1-5 0,-2-4-1,0-5 1,5-5-344,103-32-391,-208 53-915</inkml:trace>
  <inkml:trace contextRef="#ctx0" brushRef="#br0" timeOffset="488926.094">8058 13150 11002,'4'-25'8050,"-6"3"-3421,2 20-4514,-1 0 1,0 0-1,1 0 0,-1 1 0,0-1 1,0 0-1,0 1 0,-1-1 0,1 1 0,0-1 1,0 1-1,-1 0 0,1-1 0,-1 1 0,1 0 1,-1 0-1,0 0 0,1 0 0,-1 0 0,0 0 1,0 1-1,0-1 0,0 1 0,1-1 1,-1 1-1,0 0 0,0-1 0,0 1 0,0 0 1,0 0-1,0 0 0,0 1 0,-2-1-115,0 2 9,0-1-1,0 0 0,0 1 1,1 0-1,-1 0 0,0 0 1,0 0-1,1 1 0,0-1 1,-1 1-1,1 0 0,0 0 1,0 0-1,1 0 1,-1 1-1,1-1 0,-1 1 1,1 0-1,0-1 0,1 1 1,-1 0-1,1 0 0,-1 0 1,1 0-1,0 1 0,1-1 1,-1 0-1,1 0 0,0 1 1,0-1-1,0 0 1,0 0-1,1 1 0,-1-1 1,1 0-1,1 0 0,-1 0 1,1 3-9,71 30 42,-56-23-51,0 2 0,-2-1 0,0 2 0,0 0 0,-2 1 0,0 1 0,-1 0 0,-1 0 0,-1 1 0,-1 0 0,0 1 0,-2 0 0,0 1 0,3 18 9,-8-34 36,0 0 1,0 0 0,-1 1 0,0-1 0,0 0 0,0 1 0,-1-1-1,0 1 1,0-1 0,-1 0 0,1 1 0,-2-1 0,1 0 0,-1 1-1,1-1 1,-2 0 0,1 0 0,-1 0 0,0-1 0,0 1 0,0-1-1,-3 3-36,2-7 42,0 0-1,0 0 1,0-1 0,0 0-1,0 1 1,0-1-1,0-1 1,0 1-1,0-1 1,-1 1-1,1-1 1,0 0-1,1-1 1,-1 1-1,0-1 1,0 1-1,1-1 1,-1 0 0,1-1-1,-1 1 1,1-1-1,0 1 1,0-1-1,0 0 1,0 0-1,0 0 1,1-1-1,-2-2-41,-10-8 21,0-1-1,2 0 0,0-1 0,0 0 1,1-1-1,2 0 0,-1-1 0,2 0 1,1 0-1,0-1 0,1-1-20,6 19-16,0 0 0,1 0 1,0 0-1,-1 0 0,1 0 0,0 1 0,-1-1 1,1 0-1,0 0 0,0 0 0,0 1 0,0-1 0,-1 0 1,1 1-1,0-1 0,0 1 0,0-1 0,0 1 1,1 0-1,-1-1 0,0 1 0,0 0 0,0 0 1,0-1-1,0 1 0,0 0 0,0 0 0,1 0 0,-1 1 1,0-1-1,0 0 0,0 0 0,0 1 0,0-1 1,0 0-1,0 1 0,0-1 0,0 1 0,0-1 0,0 1 1,0 0-1,0-1 0,0 1 0,0 0 0,-1 0 1,1 0-1,0 0 16,11 2-817,15 1-1010</inkml:trace>
  <inkml:trace contextRef="#ctx0" brushRef="#br0" timeOffset="489271.319">8308 13162 19852,'13'91'6168,"-13"-89"-6127,1 0 1,0 0-1,0 0 1,0 0-1,0 0 0,1-1 1,-1 1-1,0 0 1,1-1-1,-1 1 0,1-1 1,-1 1-1,1-1 1,0 0-1,0 0 1,0 0-1,-1 0 0,1 0 1,0 0-1,0 0 1,0 0-1,0-1 0,1 1 1,-1-1-1,0 0 1,0 0-1,0 0 1,0 0-1,0 0 0,1 0 1,-1 0-1,0 0 1,0-1-1,0 1 0,0-1 1,0 0-1,0 0 1,0 0-1,0 0 1,1 0-42,2-2 56,0 1 1,0-1-1,-1 0 1,1 0-1,-1 0 1,1 0-1,-1-1 0,0 0 1,0 0-1,-1 0 1,1 0-1,-1-1 1,0 0-1,0 1 1,-1-1-1,1 0 1,-1 0-1,0 0 1,0-1-1,-1 1 1,1 0-1,-1-1 1,0 1-1,-1-1 1,0 1-1,1-1 1,-2 1-1,1-3-56,-1 6 8,1 1-1,-1-1 0,1 1 1,-1-1-1,0 1 0,0 0 1,1-1-1,-1 1 1,0 0-1,0 0 0,-1 0 1,1 0-1,0 0 0,0 0 1,0 0-1,-1 0 1,1 0-1,0 0 0,-1 1 1,1-1-1,-1 0 0,1 1 1,-1 0-1,1-1 0,-1 1 1,1 0-1,-1 0 1,1-1-1,-1 1 0,1 0 1,-1 1-1,1-1 0,-1 0 1,1 0-1,-1 1 1,1-1-1,-1 1 0,1-1 1,-1 1-1,1 0 0,-1-1 1,1 1-1,-1 1-7,-55 40-1,53-35 12,0-1 0,1 1-1,0 0 1,1 0 0,-1 0-1,1 0 1,0 0 0,1 1-1,0-1 1,0 0 0,1 1-1,0-1 1,0 1 0,0-1 0,2 4-11,-2-7-79,0-1 0,1 0 1,0 0-1,-1-1 1,1 1-1,0 0 1,0 0-1,0 0 1,1 0-1,-1-1 1,1 1-1,0-1 0,-1 1 1,1-1-1,0 0 1,0 1-1,1-1 1,-1 0-1,0 0 1,1-1-1,-1 1 0,1 0 1,-1-1-1,1 0 1,0 1-1,0-1 1,0 0-1,0 0 1,0-1-1,0 1 1,0-1-1,0 1 0,0-1 1,0 0-1,0 0 1,0 0-1,0-1 1,1 1 78,23-6-2025</inkml:trace>
  <inkml:trace contextRef="#ctx0" brushRef="#br0" timeOffset="489888.68">8725 13107 22885,'-54'24'4243,"50"-21"-4226,1 1 0,1-1 0,-1 1 0,0-1 0,1 1 0,0 0 0,-1 0 0,2 0-1,-1 1 1,0-1 0,1 0 0,0 0 0,0 1 0,0-1 0,1 1 0,-1-1 0,1 1 0,0-1 0,0 1 0,1-1 0,-1 1 0,1-1 0,0 1 0,0-1 0,1 1 0,-1-1 0,1 0 0,0 0 0,0 0 0,2 2-17,-3-4 8,0-1 1,1 1 0,-1-1-1,1 0 1,-1 1 0,1-1-1,-1 0 1,1 0 0,0 0-1,0 0 1,-1 0-1,1-1 1,0 1 0,0-1-1,0 1 1,0-1 0,0 1-1,0-1 1,0 0 0,0 0-1,0 0 1,0 0 0,0 0-1,0-1 1,0 1 0,0 0-1,0-1 1,-1 0 0,1 1-1,0-1 1,0 0 0,0 0-1,-1 0 1,1 0 0,0 0-1,-1-1 1,1 1 0,-1 0-1,1-1 1,0 0-9,47-66 784,-29 42-426,55 119-394,-72-92 54,0 0-1,0 0 1,1 0 0,-1 0 0,0 0-1,0-1 1,0 1 0,0-1 0,1 0-1,-1 0 1,0 0 0,0-1-1,0 1 1,1-1 0,-1 0 0,0 1-1,0-1 1,0-1 0,0 1 0,0 0-1,0-1 1,-1 0 0,1 1 0,0-1-1,-1 0 1,1 0 0,-1-1 0,0 1-1,0 0 1,0-1 0,0 1 0,0-1-1,0 0 1,-1 0 0,1 1 0,-1-1-1,0 0 1,1-2-18,47-43 210,-46 48-212,0 0-1,0 0 1,-1 0-1,1 0 1,0 1-1,0-1 1,0 1-1,-1-1 1,1 1-1,0 0 1,0 0 0,-1 0-1,1 1 1,-1-1-1,1 1 1,-1-1-1,0 1 1,0 0-1,0 0 1,0 0-1,0 0 1,0 0-1,0 0 1,0 0-1,-1 1 1,1-1 0,-1 1-1,0-1 1,0 1-1,0 0 1,0-1-1,0 1 1,0 0-1,-1 0 1,0 0-1,1-1 1,-1 2 2,30 49 14,-28-53-11,1 0 0,-1 0 0,0 0 0,1 0 1,-1-1-1,0 1 0,1-1 0,-1 0 0,0 0 1,0 0-1,0 0 0,1 0 0,-1 0 0,0 0 0,0-1 1,-1 1-1,1-1 0,0 1 0,0-1 0,-1 0 1,1 0-1,-1 0 0,1 0 0,-1 0 0,0 0 1,0 0-1,0 0 0,0 0 0,0-1-3,3-3 8,58-83 33,-61 88-43,0 0 0,-1 0 0,1 1 0,0-1 1,0 0-1,0 1 0,0-1 0,0 1 0,0-1 0,0 1 0,0 0 0,0-1 0,0 1 0,0 0 0,0 0 0,0 0 1,0-1-1,0 1 0,0 0 0,0 0 0,1 1 0,-1-1 0,0 0 0,0 0 0,0 0 0,0 1 0,0-1 0,0 1 1,0-1-1,0 1 0,0-1 0,0 1 0,-1-1 0,1 1 0,0 0 0,0-1 0,0 1 0,-1 0 0,1 0 1,0 0-1,-1 0 0,1 0 0,-1 0 0,1-1 0,-1 2 2,23 49-81,-20-42 77,26 44 185,-29-52-232,1-1 1,-1 1-1,1 0 0,0 0 0,-1 0 0,1 0 0,0-1 0,-1 1 0,1 0 0,0-1 0,0 1 0,0 0 0,0-1 0,0 1 1,0-1-1,0 0 0,0 1 0,0-1 0,0 0 0,0 0 0,0 1 0,0-1 0,0 0 0,0 0 0,0 0 0,0 0 0,0 0 1,0 0-1,0-1 0,0 1 0,0 0 0,0 0 0,0-1 0,0 1 0,0-1 0,0 1 0,0-1 0,0 1 0,0-1 0,0 0 1,0 1-1,-1-1 0,1 0 0,0 0 0,-1 1 0,1-1 0,0 0 0,-1 0 0,1 0 0,-1 0 0,1 0 0,-1 0 0,1 0 52,7-17-3057</inkml:trace>
  <inkml:trace contextRef="#ctx0" brushRef="#br0" timeOffset="490780.979">9590 13169 19260,'0'0'1734,"0"0"-44,5-1 693,3-1-2262,-1 0 1,0 0-1,0-1 0,1 0 1,-2 0-1,1 0 1,0-1-1,-1 0 0,0-1 1,1 1-1,-2-1 1,1-1-1,-1 1 1,1-1-1,-2 1 0,1-1 1,-1-1-1,1 1 1,-2-1-1,1 0 0,-1 1 1,0-2-1,2-5-121,-6 12 16,1 0 0,-1 0-1,0 0 1,0 0 0,1 1 0,-1-1-1,0 0 1,0 1 0,0-1 0,1 1-1,-1-1 1,0 1 0,0-1 0,0 1-1,0-1 1,0 1 0,0 0 0,0 0-1,0-1 1,0 1 0,0 0-1,-1 0 1,1 0 0,0 0 0,0 0-1,0 0 1,0 1 0,0-1 0,0 0-1,0 1 1,0-1 0,0 0 0,0 1-1,0-1 1,0 1 0,1-1 0,-1 1-1,0 0 1,0-1 0,0 1-1,1 0 1,-1 0 0,0-1 0,1 1-1,-1 0-15,-6 5 10,1-1 0,1 1 0,-1 0 0,1 0 0,0 0 0,0 1 0,1 0-1,0 0 1,0 0 0,0 1 0,1-1 0,0 1 0,1-1 0,0 1 0,0 0-1,0 0 1,1 0 0,0 0 0,1 1 0,0-1 0,0 0 0,1 0 0,0 0-1,0 0 1,1 0 0,0 0 0,0 0 0,1 0 0,0-1 0,1 1 0,-1-1-1,1 0 1,1 0 0,-1 0 0,1-1 0,0 0 0,1 1-10,-4-6-4,0 0 0,0 0 0,1 0 1,-1 0-1,0 0 0,0-1 0,1 1 1,-1 0-1,0-1 0,1 0 0,-1 0 0,0 0 1,1 0-1,-1 0 0,1 0 0,-1 0 0,0-1 1,1 1-1,-1-1 0,0 0 0,0 0 1,1 1-1,-1-2 0,0 1 0,0 0 0,0 0 1,0-1-1,0 1 0,-1-1 0,1 1 0,0-1 1,-1 0-1,2-1 4,47-70-1266,-39 50 279,-1-1 1,0-1-1,-2 1 1,-1-2-1,-1 1 0,-1-1 1,-1 1-1,-2-1 1,0-12 986,-7-76 766,4 110 752,0 8-212,-7 17-535,1 1 1,0 0-1,2 0 1,1 0-1,1 0 1,0 22-772,3-40 27,1-1 0,1 1 0,-1-1 0,0 1 0,1-1 0,0 0 0,0 0 0,0 1 0,0-1 0,0 0 0,0-1 0,1 1 0,0 0 0,-1-1 0,1 0 1,0 1-1,0-1 0,0 0 0,1 0 0,-1-1 0,0 1 0,1-1 0,-1 0 0,1 1 0,-1-2 0,1 1 0,0 0 0,-1-1 0,1 1 0,0-1 0,-1 0 0,1-1 0,0 1 0,0 0-27,41 9 66,-38-6-62,0 0 0,-1 0 1,0 0-1,1 1 0,-1 0 0,-1 1 0,1-1 0,-1 1 0,1 0 0,-1 0 0,-1 1 0,1 0 0,-1 0 0,0 0 1,0 0-1,0 3-4,-3-8 1,-1-1 1,0 1 0,0 0-1,1-1 1,-1 1 0,0-1 0,1 1-1,-1-1 1,0 1 0,1-1-1,-1 1 1,1-1 0,-1 1-1,0-1 1,1 0 0,-1 1-1,1-1 1,0 0 0,-1 1 0,1-1-1,-1 0 1,1 0 0,-1 0-1,1 1 1,0-1 0,-1 0-1,1 0 1,0 0 0,-1 0-1,1 0 1,-1 0 0,1 0 0,0 0-1,-1 0 1,1 0 0,-1-1-1,1 1 1,0 0 0,-1 0-1,1 0 1,-1-1 0,1 1 0,-1 0-1,1-1 1,-1 1 0,1-1-1,-1 1 1,1 0 0,-1-1-1,1 1 1,-1-1 0,0 1-1,1-1 1,-1 1 0,0-1 0,1 0-1,-1 1 1,0-1-2,16-37 16,-14 29-3,0 0 0,0-1-1,-1 1 1,0-1 0,-1 0 0,0 1-1,0-1 1,-1 1 0,0-1-1,-1 1 1,0-1 0,-1 1 0,0 0-1,0 0 1,-1 0 0,0 0-1,-4-6-12,13 53-214,-4-33 218,1 1 1,-1-1-1,1 1 1,0-1-1,1 0 1,-1 0-1,1 0 1,0 0-1,0-1 0,1 1 1,-1-1-1,1 1 1,0-1-1,0-1 1,0 1-1,1 0 1,-1-1-1,1 0 1,0 0-1,0 0 1,0-1-1,0 0 1,1 0-1,-1 0 1,1 0-1,-1-1 1,1 0-1,-1 0 1,1-1-1,-1 1 1,1-1-1,0-1 1,-1 1-1,1-1 1,0 0-1,1 0-4,0 0 34,0 0-1,0 0 1,0-1 0,0 0-1,0 0 1,-1-1 0,1 1 0,-1-1-1,0-1 1,0 1 0,0-1-1,0 0 1,0-1 0,-1 1-1,0-1 1,0 0 0,0-1-1,0 1 1,-1-1 0,0 0-1,0 0 1,-1 0 0,0 0-1,0-1 1,0 1 0,-1-1 0,0 0-1,0 0 1,-1 0 0,1 0-1,-1-5-33,-2 27-8,1 0 0,1 0 0,0 0 0,1 0 0,0-1-1,1 1 1,1-1 0,0 0 0,1 0 0,6 10 8,-10-22-47,0-1 1,0 0 0,0 1-1,1-1 1,-1 0-1,0 0 1,1 1 0,0-1-1,-1 0 1,1-1-1,-1 1 1,1 0-1,0 0 1,-1-1 0,1 1-1,0-1 1,0 1-1,0-1 1,-1 0-1,1 0 1,0 0 0,0 0-1,0 0 1,0 0-1,-1 0 1,1-1-1,0 1 1,0-1 0,0 1-1,-1-1 1,1 0-1,0 1 1,-1-1 0,1 0-1,-1 0 1,1 0-1,-1 0 1,1-1-1,-1 1 1,0 0 0,1-1-1,-1 1 1,0-1-1,0 1 1,0-1-1,0 1 1,0-1 0,-1 0-1,1 1 1,0-1-1,-1 0 1,1 0 0,-1 1-1,0-1 1,0 0-1,1 0 1,-1 0-1,0 0 1,-1 1 0,1-1-1,0 0 1,0 0-1,-1-1 47,-2-28-2195</inkml:trace>
  <inkml:trace contextRef="#ctx0" brushRef="#br0" timeOffset="491076.099">10333 12792 21517,'0'0'1784,"0"0"600,0 0-1151,2 0-433,-1 0-616,0 0-128,2 1-32,48 11 48,-37-9-600,5 1-720,7-1 3472</inkml:trace>
  <inkml:trace contextRef="#ctx0" brushRef="#br0" timeOffset="491343.178">10635 12831 21797,'-15'60'4600,"-45"7"-2420,57-65-2116,3-2-42,0 0-38,38-8-142,83-3-324,-119 10 484,0 0-1,-1 0 1,1 0-1,0 1 1,0-1-1,0 0 1,-1 1-1,1-1 1,0 1-1,0 0 1,0 0-1,0-1 1,0 1-1,0 0 1,0 1-1,0-1 1,0 0-1,0 1 1,0-1-1,0 1 1,-1-1-1,1 1 1,0 0-1,0 0 1,-1 0-1,1 0 1,0 0-1,-1 0 1,1 0-1,-1 1 1,1-1-1,-1 0 0,0 1 1,0-1-1,1 1 1,-1 0-1,0-1 1,0 1-1,-1 0 1,1 0-1,0-1 1,-1 1-1,1 0 1,-1 0-1,1 0 1,-1 0-1,0 0 1,0 0-1,0 0 1,0 0-1,0 0-1,-3 7 93,-1-1-1,0 0 1,0 0-1,-1-1 1,0 0-1,-1 1 0,1-2 1,-1 1-1,-1-1 1,1 0-1,-1 0 1,0 0-1,0-1 0,-1 0 1,1-1-1,-5 2-92,11-5-44,0 0-1,0-1 0,0 1 0,0-1 1,0 1-1,0-1 0,0 1 0,0-1 1,0 0-1,0 1 0,-1-1 0,1 0 1,0 0-1,0 0 0,0 0 0,0 0 1,-1 0-1,1 0 0,0 0 0,0-1 1,0 1-1,0 0 0,0-1 0,0 1 1,-1-1-1,1 1 0,0-1 0,0 1 1,0-1-1,1 0 0,-1 1 0,0-1 1,0 0-1,0 0 0,0 0 0,1 0 1,-1 0-1,0 0 0,1 0 0,-1 0 1,1 0-1,-1 0 0,1 0 0,0 0 1,-1-1 44,2-4 681</inkml:trace>
  <inkml:trace contextRef="#ctx0" brushRef="#br0" timeOffset="491727.311">11013 12867 18852,'-50'74'5052,"41"-64"-4837,1 0 0,1 0 0,0 1 0,0 0 0,1 0 0,0 1 0,1-1 0,1 1 0,-3 9-215,7-18 9,0 0 1,0 0-1,0 1 1,1-1-1,-1 0 1,1 0-1,0 0 1,0 0-1,0 0 1,0 0-1,0-1 1,1 1-1,-1 0 1,1 0-1,0-1 1,0 1-1,-1-1 1,2 0-1,-1 1 1,0-1-1,0 0 1,1 0-1,-1 0 1,1-1-1,0 1 1,0-1-1,-1 1 1,1-1-1,0 0 1,0 0-1,0 0 1,0-1-1,0 1 1,0-1-1,1 1 0,-1-1 1,0 0-1,0 0 1,0-1-1,0 1 1,0 0-1,0-1 1,0 0-1,0 0 1,0 0-1,0 0 1,0 0-1,0-1 1,-1 1-1,1-1 1,0 0-1,0 0-9,7-7 65,0-1-1,0 0 1,-1 0-1,0-1 1,-1 0-1,-1 0 1,0-1-1,0 0 1,-1 0-1,0-1 1,-1 0-1,-1 0 1,0 0-1,-1 0 1,0 0-1,-1-1 0,-1 0 1,0 1-1,0-1 1,-2-6-65,0 5 35,0 1 0,-1-1 0,-1 1 0,0 0 0,-1 0 0,-1 0 0,0 1 0,-1-1 0,0 1 0,-1 1 0,0-1 0,-1 1 0,-4-5-35,11 16-5,1 0 1,-1 0-1,0 0 1,1 0 0,-1 0-1,0 0 1,0 0-1,0 0 1,0 0 0,0 0-1,0 0 1,0 0 0,0 1-1,0-1 1,0 0-1,0 1 1,-1-1 0,1 1-1,0-1 1,0 1-1,-1 0 1,1-1 0,0 1-1,-1 0 1,1 0-1,0 0 1,0 0 0,-1 0-1,1 0 1,0 1-1,-1-1 1,1 0 0,0 1-1,0-1 1,-1 0-1,1 1 1,0 0 0,0-1-1,0 1 1,0 0-1,0-1 1,0 1 0,0 0-1,0 0 1,0 0-1,0 0 1,0 0 0,0 0-1,1 0 1,-1 0-1,0 1 1,1-1 0,-1 0-1,1 0 1,-1 0-1,1 1 1,0-1 0,-1 0-1,1 1 1,0-1-1,0 0 1,0 0 0,0 1-1,0 0 5,-3 4 15,0 0-1,1 0 1,0 0-1,0 0 0,0 0 1,0 0-1,1 1 1,0-1-1,1 0 1,-1 1-1,1-1 0,0 1 1,1-1-1,0 1 1,0-1-1,0 0 1,2 4-15,0-6 20,1-2 1,0 1-1,0 0 1,0-1-1,1 0 1,-1 0 0,0 0-1,1 0 1,0-1-1,-1 1 1,1-1-1,0-1 1,-1 1 0,1-1-1,0 1 1,0-1-1,0-1 1,0 1-21,26 3-12,-24-3 5,0 1 1,1 1-1,-1-1 0,0 1 0,0 0 0,0 1 0,0-1 0,-1 1 0,1 1 0,-1-1 0,1 1 1,-1 0-1,0 1 0,-1 0 0,1 0 0,-1 0 0,0 0 0,0 1 0,-1 0 0,1 0 0,-1 0 0,-1 0 1,1 1-1,-1-1 0,0 1 0,-1 0 0,1 0 0,0 4 7,0 48-688,-3-57-680</inkml:trace>
  <inkml:trace contextRef="#ctx0" brushRef="#br0" timeOffset="492040.917">11353 12870 18068,'77'44'6053,"-72"-42"-5901,0-1 0,1 0-1,-1-1 1,1 0 0,0 0-1,-1 0 1,1 0 0,-1-1-1,1 0 1,-1 0 0,0 0-1,1-1 1,-1 0 0,0 0-1,1 0-151,-2 0 39,0 1 0,0-1-1,0 1 1,0-1 0,0 0-1,0-1 1,-1 1 0,1-1-1,-1 1 1,1-1 0,-1 0-1,0 0 1,0-1 0,0 1-1,-1-1 1,1 1 0,-1-1-1,0 0 1,0 0 0,0 0-1,0 0 1,-1 0 0,1 0 0,-1-1-1,-1 1 1,1 0 0,0-1-1,-1 1 1,0-1 0,0 1-1,0 0 1,-1-1 0,1 1-1,-1-1-38,-3 3 12,0-1-1,1 1 0,-1 0 1,0 0-1,0 0 1,-1 0-1,1 1 0,0-1 1,-1 1-1,1 1 1,0-1-1,-1 0 0,1 1 1,-1 0-1,1 0 1,-1 0-1,1 1 0,-1 0 1,1-1-1,0 2 1,-1-1-1,1 0 0,0 1 1,0 0-1,0 0 1,0 0-1,0 0 0,0 1 1,1-1-1,-1 1 1,-1 2-12,-1 1 6,0 1 0,1-1 0,0 2 1,0-1-1,0 0 0,1 1 0,0 0 0,1 0 1,0 0-1,0 0 0,0 1 0,1-1 1,1 1-1,-1 0 0,1-1 0,1 1 0,0 0 1,0-1-1,1 1 0,0 0 0,0 0 1,1-1-1,0 1 0,0-1 0,1 0 0,0 0 1,4 7-7,-4-11-24,1 0 1,0 0 0,0 0 0,0 0-1,1-1 1,-1 1 0,1-1-1,0 0 1,0 0 0,0-1 0,0 0-1,0 0 1,1 0 0,-1 0 0,0-1-1,1 0 1,0 0 0,-1 0-1,1-1 1,-1 0 0,1 0 0,0 0-1,-1-1 1,1 0 0,-1 0-1,1 0 1,-1-1 0,1 1 0,-1-1-1,0-1 1,0 1 0,0-1 0,1 0 23,37-19-1251</inkml:trace>
  <inkml:trace contextRef="#ctx0" brushRef="#br0" timeOffset="492497.326">12005 12682 21821,'0'0'1416,"6"20"736,1 10-1311,2 7-113,0 13-192,1 5-128,-2 4-80,1 1-80,0-11-104,2-10-64,1-14-88,-2-9-168,-3-14-416,-4-3-416,-9-11-953,-5-1 2401</inkml:trace>
  <inkml:trace contextRef="#ctx0" brushRef="#br0" timeOffset="492818.47">11771 12685 18940,'4'-8'436,"1"0"1,0 1-1,0-1 1,1 1-1,0 1 0,0-1 1,1 1-1,0 0 1,0 1-1,0-1 0,1 1 1,-1 1-1,1-1 1,0 1-1,1 1 0,-1 0 1,1 0-1,4-1-436,161-21 1436,-40 35-1253,-130-9-184,0 0-1,0 1 1,0-1 0,0 1 0,0 0 0,0 0 0,0 1 0,0-1 0,-1 1 0,0 0 0,1 0 0,-1 0 0,0 0 0,0 0-1,-1 1 1,1-1 0,-1 1 0,1 0 0,-1 0 0,0 0 0,-1 0 0,1 0 0,-1 0 0,0 0 0,0 1 0,0-1-1,0 0 1,-1 3 1,0 19 99,-2-1 0,-1 0 0,-1 0-1,-1 0 1,-1 0 0,-1-1 0,-1 0-1,-1 0 1,-2-1 0,0 0 0,-6 7-99,17-29 4,-1 0-2,0 0 0,1 0-1,-1 0 1,0 0 0,1 0 0,-1 0-1,1 1 1,-1-1 0,1 0-1,-1 0 1,1 1 0,0-1-1,0 0 1,0 0 0,-1 1 0,1-1-1,1 0 1,-1 1 0,0-1-1,0 0 1,0 0 0,1 1-1,-1-1 1,0 0 0,1 0 0,-1 0-1,1 1 1,0-1 0,-1 0-1,1 0 1,0 0 0,0 0-1,0 0 1,0 0 0,-1 0 0,1 0-1,1-1 1,-1 1 0,0 0-1,0 0-1,37 34 13,-34-30-83,-1 0 0,2 0 1,-1-1-1,0 0 1,1 1-1,0-2 1,0 1-1,0 0 1,0-1-1,1 0 1,-1 0-1,1-1 0,0 0 1,0 0-1,0 0 1,0 0-1,0-1 1,0 0-1,0 0 1,0-1-1,5 0 70,23-7-1686,0-8-237</inkml:trace>
  <inkml:trace contextRef="#ctx0" brushRef="#br0" timeOffset="493189.017">12494 12920 15771,'12'51'7728,"-11"-50"-7647,0 0 0,0 0-1,0 1 1,0-2 0,0 1 0,0 0 0,0 0 0,1 0 0,-1 0 0,0-1-1,0 1 1,1-1 0,-1 1 0,0-1 0,1 1 0,-1-1 0,0 0 0,1 1 0,-1-1-1,1 0 1,-1 0 0,0 0 0,1 0 0,-1 0 0,1-1 0,-1 1 0,0 0-1,1-1 1,-1 1 0,0-1 0,1 1 0,-1-1 0,0 1 0,0-1 0,1-1-81,7-3 81,0-1 1,-1 0 0,0-1 0,0 1-1,-1-2 1,1 1 0,-2-1 0,1 0-1,-1-1 1,0 1 0,-1-1 0,0 0-1,-1-1 1,0 1 0,0-1 0,-1 0-1,0 0 1,0 0 0,-1 0 0,0-4-82,-2 12 33,0 0 0,1 0 0,-1 0 0,0-1 0,0 1 0,-1 0 0,1 0 0,0 0 0,-1-1 0,1 1 0,-1 0 0,0 0 0,1 0 0,-1 0 0,0 0 0,0 0 0,-1 0 1,1 0-1,0 0 0,-1 1 0,1-1 0,-1 0 0,1 1 0,-1-1 0,0 1 0,0 0 0,1-1 0,-1 1 0,0 0 0,0 0 0,0 0 0,0 1 0,-1-1 0,1 0 0,0 1 0,0-1 0,0 1 0,0 0 1,-1 0-1,1 0 0,-2 0-33,0 0 11,0 1 0,0-1 0,1 1 0,-1 0 0,1 0 1,-1 0-1,0 0 0,1 1 0,0-1 0,-1 1 0,1 0 1,0 0-1,0 0 0,0 0 0,0 1 0,0-1 1,1 1-1,-1 0 0,1 0 0,0 0 0,-1 0 0,1 0 1,1 0-1,-1 1 0,0-1 0,1 1 0,0-1 0,0 1 1,-1 2-12,-6 112-42,46 12 49,-36-126-6,0-1 1,-1 1-1,1-1 1,0 1-1,1-1 1,-1 0-1,1 0 1,-1 0-1,1 0 1,0-1-1,0 1 1,0-1-1,1 1 1,-1-1-1,0 0 1,1-1-1,-1 1 1,1 0-1,0-1 1,-1 0-1,1 0 1,0 0-1,0 0 1,0-1-1,0 0 1,0 1-1,0-1 1,0-1-1,0 1 1,0 0-1,-1-1 1,4-1-2,-2 0-102,-1 0 0,0 0 1,1-1-1,-1 1 0,0-1 0,0 0 0,-1 0 1,1 0-1,-1-1 0,1 0 0,-1 1 0,0-1 1,-1 0-1,1 0 0,-1-1 0,1 1 0,-1 0 1,1-5 101,14-29-2132</inkml:trace>
  <inkml:trace contextRef="#ctx0" brushRef="#br0" timeOffset="493779.888">12817 12842 11963,'27'10'8556,"-4"7"-4786,25 57-2262,-37-19 24,-10-54-1539,-1-1-32,0 0-45,0 0 0,0 0 25,0 0 27,0 0 46,0 0 20,0 0 46,0 0 34,2-16 1054,-14-53-1784,-29-43-803,41 110 1964,10 45 1663,42 233-1779,-32-242-482,-13-74-1693,-8 9-174</inkml:trace>
  <inkml:trace contextRef="#ctx0" brushRef="#br0" timeOffset="494201.128">13016 12540 20532,'-19'17'5502,"27"38"-4967,-5-43-181,11 60 143,-7-27-185,3-1 1,1-1-1,2 0 1,2 0-1,15 30-312,-30-72 8,0-1-1,0 1 1,0 0 0,0 0-1,1-1 1,-1 1 0,0 0-1,0 0 1,0-1-1,1 1 1,-1 0 0,0-1-1,1 1 1,-1 0-1,0-1 1,1 1 0,-1-1-1,1 1 1,-1-1 0,1 1-1,-1-1 1,1 1-1,-1-1 1,1 1 0,0-1-1,-1 0 1,1 1-1,0-1 1,-1 0 0,1 1-1,0-1 1,-1 0 0,1 0-1,0 0 1,0 0-1,-1 0 1,1 0 0,0 0-1,0 0 1,-1 0 0,1 0-1,0 0 1,-1 0-1,1 0 1,0-1 0,0 1-1,-1 0 1,1-1-1,-1 1 1,1 0 0,0-1-1,-1 1 1,1-1 0,-1 1-1,1-1 1,-1 1-1,1-1 1,-1 1 0,1-1-8,56-236 316,-57 236-318,1 1 0,-1 0 1,1-1-1,-1 1 0,1-1 0,0 1 1,-1 0-1,1 0 0,0-1 0,-1 1 1,1 0-1,0 0 0,-1 0 1,1 0-1,0 0 0,-1 0 0,1 0 1,0 0-1,0 0 0,-1 0 1,1 0-1,0 0 0,-1 0 0,1 1 1,0-1-1,-1 0 0,1 0 1,0 1-1,-1-1 0,1 1 0,-1-1 1,1 0-1,-1 1 0,1-1 1,-1 1-1,1-1 0,-1 1 0,1 0 1,-1-1-1,0 1 0,1-1 1,-1 1-1,0 0 0,1-1 0,-1 1 1,0 0-1,0-1 0,0 1 0,0 0 1,1-1-1,-1 1 0,0 0 1,0-1-1,0 1 0,-1 0 0,1 0 1,0-1-1,0 1 0,0 0 2,39 218-49,-40-218 46,1 0 1,0-1-1,-1 1 1,1 0-1,0-1 1,0 1-1,-1 0 1,1 0-1,0-1 1,0 1-1,0 0 1,0 0-1,0-1 1,0 1-1,0 0 1,0 0-1,1-1 1,-1 1-1,0 0 1,0-1-1,0 1 1,1 0-1,-1-1 1,0 1-1,1 0 1,-1-1-1,1 1 1,-1-1-1,1 1 1,-1 0-1,1-1 1,-1 1-1,1-1 1,-1 0-1,1 1 1,0-1-1,-1 1 1,1-1-1,0 0 1,-1 1-1,1-1 0,0 0 1,0 0-1,-1 0 1,1 0-1,0 0 1,0 0-1,-1 1 1,1-2-1,0 1 1,-1 0-1,1 0 1,0 0-1,0 0 1,-1 0-1,1-1 1,0 1-1,-1 0 1,1 0-1,0-1 1,-1 1-1,1-1 1,0 1-1,-1-1 1,1 1-1,-1-1 1,1 1-1,-1-1 1,1 0 2,2-45-2364,-4 15 157</inkml:trace>
  <inkml:trace contextRef="#ctx0" brushRef="#br0" timeOffset="494523.344">13349 12809 19724,'57'-18'3916,"-48"11"-3793,0-1-1,-1 0 1,0 0-1,0-1 1,-1 0-1,0 0 1,0-1-1,-1 1 1,0-2-1,-1 1 1,2-6-123,-6 15 54,0 1 1,-1-1-1,1 1 0,0-1 1,-1 0-1,1 1 0,-1-1 0,1 0 1,-1 0-1,1 1 0,-1-1 1,1 0-1,-1 0 0,0 0 1,1 0-1,-1 1 0,0-1 0,0 0 1,0 0-1,0 0 0,0 0 1,0 0-1,0 0 0,0 0 1,0 0-1,0 0 0,0 1 0,0-1 1,-1 0-1,1 0 0,0 0 1,-1 0-1,1 0 0,-1 1 1,1-1-1,-1 0 0,1 0 1,-1 1-1,1-1 0,-1 0 0,0 1 1,1-1-1,-1 1 0,0-1 1,0 0-1,1 1 0,-1 0 1,0-1-1,0 1 0,0 0 0,0-1 1,0 1-1,1 0 0,-1 0 1,0 0-1,0-1 0,0 1 1,0 0-1,0 0 0,0 1 0,0-1 1,0 0-1,0 0 0,0 0-54,-57 26 1035,48-16-1031,0 1-1,1 0 1,0 0-1,1 1 1,1 0-1,-1 1 0,2 0 1,0 0-1,1 0 1,0 0-1,0 1 1,2 0-1,0 0 1,0 0-1,2 0 0,-1 1 1,2-1-1,0 0 1,1 1-1,0-1 1,1 0-1,0 0 1,2 0-1,1 5-3,-4-14-29,1-1 0,-1 1 1,1-1-1,0 0 0,0 0 0,0 0 0,1 0 0,-1 0 1,1 0-1,0 0 0,0-1 0,0 0 0,1 1 0,-1-1 1,1 0-1,0-1 0,-1 1 0,2-1 0,-1 1 0,0-1 1,0-1-1,0 1 0,1 0 0,-1-1 0,1 0 0,-1 0 1,1-1-1,0 1 0,-1-1 0,1 0 0,0 0 0,-1 0 1,1-1-1,0 0 0,-1 1 0,1-2 0,-1 1 0,1 0 1,-1-1-1,0 0 0,0 0 0,0 0 0,0-1 1,0 0-1,0 1 0,0-1 0,1-3 29,8-17-1916</inkml:trace>
  <inkml:trace contextRef="#ctx0" brushRef="#br0" timeOffset="494786.969">12801 12395 25205,'0'0'1385,"0"0"1143,0 0-2096,-9 21-304,-4-5-432,-1-2-816</inkml:trace>
  <inkml:trace contextRef="#ctx0" brushRef="#br0" timeOffset="586666.826">7955 14257 18820,'-6'3'886,"4"-3"2460,10-9-2769,57-126 1305,-39 82-1720,16-34 193,3 2-1,56-77-354,-101 161 6,0 0 0,0 0 0,0 0 1,0 0-1,1 0 0,-1 0 1,0 0-1,1 0 0,-1 0 1,0 0-1,1 0 0,-1 0 0,1 0 1,-1 0-1,1 1 0,0-1 1,-1 0-1,1 0 0,0 1 0,-1-1 1,1 1-1,0-1 0,0 0 1,0 1-1,0-1 0,0 1 0,-1 0 1,1-1-1,0 1 0,0 0 1,0-1-1,0 1 0,0 0 0,0 0 1,0 0-1,0 0 0,0 0 1,0 0-1,0 0 0,0 0 0,0 1 1,0-1-1,0 0 0,0 1 1,0-1-1,0 0 0,0 1 0,0-1 1,-1 1-1,1-1 0,0 1 1,0 0-1,0-1 0,-1 1 0,1 0 1,0-1-1,-1 1 0,1 0 1,-1 0-1,1 0 0,-1 0 0,1-1 1,-1 2-7,7 23 145,-1 1 0,-1-1 1,-1 1-1,-2 0 0,0 0 1,-2 17-146,9 91 133,6-72-913,-15-60-618</inkml:trace>
  <inkml:trace contextRef="#ctx0" brushRef="#br0" timeOffset="587075.092">7751 14432 21020,'4'7'4551,"43"-11"-3395,493-134 2,-483 125-1188,-20 6-9,0-1 0,-1-2 0,0-1-1,-1-2 1,0-2 0,-1-1 0,21-14 39,-44 20-1094,-4 2-452</inkml:trace>
  <inkml:trace contextRef="#ctx0" brushRef="#br0" timeOffset="587684.128">7594 15068 19748,'-32'74'7074,"58"-121"-6109,83-216-277,-107 260-686,13-28 7,-14 31-9,-1-1-1,0 1 1,1-1 0,-1 1-1,1 0 1,-1 0 0,1-1-1,-1 1 1,1 0-1,-1 0 1,1-1 0,-1 1-1,1 0 1,-1 0 0,1 0-1,-1 0 1,1 0-1,-1 0 1,1 0 0,0 0-1,-1 0 1,1 0 0,-1 0-1,1 0 1,-1 0 0,1 0-1,-1 1 1,1-1-1,-1 0 1,1 0 0,-1 1-1,1-1 1,-1 0 0,1 0-1,-1 1 1,1-1-1,-1 1 1,0-1 0,1 0-1,-1 1 1,0-1 0,1 1-1,-1-1 1,0 1-1,0-1 1,1 1 0,-1-1-1,0 1 1,0-1 0,0 1-1,0-1 1,0 1-1,0 0 1,1 0 0,8 20-19,-1 1 0,-1 0 0,-1 0 1,0 1-1,-2 0 0,0 9 19,13 290 132,-16-306-307,0-44-1289,-4-2-217</inkml:trace>
  <inkml:trace contextRef="#ctx0" brushRef="#br0" timeOffset="587986.584">7897 15034 22221,'0'0'1336,"2"0"368,28 3-823,-11-5-161,0-2-456,2-3-160,0-2-72,0-3-8,1 2-208,0-1-400,-2 0-929,-1 1 521</inkml:trace>
  <inkml:trace contextRef="#ctx0" brushRef="#br0" timeOffset="588439.288">8605 14623 19852,'-1'-3'168,"-1"-1"-1,1 1 0,0 0 1,-1 0-1,0 0 0,1 0 1,-1 0-1,0 0 0,-1 1 1,1-1-1,0 1 0,-1-1 1,0 1-1,1 0 1,-1 0-1,0 0 0,0 0 1,0 1-1,0-1 0,0 1 1,-1 0-1,1 0 0,0 0 1,0 0-1,-1 0 0,1 1 1,-1 0-1,1-1 1,-1 1-1,1 0 0,-1 1 1,1-1-1,0 1 0,-1-1 1,1 1-1,0 0 0,-1 0 1,1 1-1,0-1 0,0 1 1,0 0-1,0-1 0,0 1 1,0 0-1,-1 2-167,-6 14 18,1 0 0,1 0-1,0 0 1,2 1 0,0 0-1,1 0 1,1 1 0,0-1-1,2 1 1,1 0 0,0 0-1,1 0 1,1-1 0,1 1 0,3 14-18,22 57 51,-26-89-47,0 0 0,1 1 0,-1-1 0,1 0 1,-1-1-1,1 1 0,0 0 0,0 0 0,0-1 0,0 1 0,0-1 1,0 1-1,1-1 0,-1 0 0,0 0 0,1 0 0,-1 0 0,0-1 1,1 1-1,-1-1 0,1 1 0,0-1 0,-1 0 0,1 0 0,-1 0 1,1 0-1,-1 0 0,1-1 0,-1 1 0,1-1 0,-1 0 0,1 0 0,-1 0 1,2 0-5,5-3 67,-1-1 1,0 1 0,1-1-1,-2 0 1,1-1 0,-1 0 0,0 0-1,0-1 1,0 0 0,-1 0-1,0 0 1,-1-1 0,1 0 0,-2 0-1,1 0 1,-1 0 0,0-1-1,-1 0 1,0 0 0,0 0-1,-1 0 1,0 0 0,-1-1 0,0 1-1,0-1 1,-1 1 0,0-1-1,-1 1 1,0 0 0,0-1 0,-1 1-1,-1 0 1,1 0 0,-1 0-1,-1 0 1,0 0 0,0 1-1,0 0 1,-6-7-68,5 9-16,0 1 0,0 0 0,0 0 0,-1 0-1,1 1 1,-1 0 0,0 0 0,-1 0 0,1 1-1,-1 0 1,1 0 0,-1 0 0,0 1 0,0 0 0,0 1-1,-3-1 17,8 4-113,0-1 0,0 1 0,1-1 0,-1 1 0,0-1 0,1 1 0,-1 0-1,1 0 1,-1 0 0,1 0 0,0 0 0,0 0 0,0 1 0,0-1 0,0 0-1,0 0 1,1 1 0,-1-1 0,1 1 0,0-1 0,-1 0 0,1 1 0,0-1-1,0 1 1,1-1 0,-1 0 0,1 1 0,-1-1 0,1 3 113,5 16-1965,3 0 297</inkml:trace>
  <inkml:trace contextRef="#ctx0" brushRef="#br0" timeOffset="588887.382">8848 14809 25573,'-6'0'1001,"1"6"495,1 7-840,3 9-440,-1 5-120,4 5-80,2 2 0,3-3-8,1 1 0,0-4-40,2-7-96,-2-6-512,-1-5-568,-7-10-857,0 0-1735</inkml:trace>
  <inkml:trace contextRef="#ctx0" brushRef="#br0" timeOffset="589401.253">9102 14535 20612,'1'-2'99,"-1"1"0,1 0 0,-1 0 0,0 0 0,0-1 0,1 1 0,-1 0 0,0-1-1,0 1 1,0 0 0,0 0 0,-1-1 0,1 1 0,0 0 0,0 0 0,-1-1 0,1 1 0,-1 0-1,1 0 1,-1 0 0,1 0 0,-1-1 0,0 1 0,0 0 0,1 0 0,-1 0 0,0 1-1,0-1 1,0 0 0,0 0 0,0 0 0,0 1 0,0-1 0,0 0 0,-1 1 0,1-1 0,0 1-1,0-1 1,0 1 0,-1 0 0,1 0 0,0-1 0,0 1 0,-1 0 0,1 0 0,0 0-1,-1 0 1,1 0 0,0 1 0,0-1 0,-1 0 0,1 1 0,0-1 0,0 1 0,0-1 0,-1 1-1,1-1 1,0 1-99,-9 10 65,1-1 0,1 2 0,0-1 0,1 1 0,0 0 1,1 0-1,0 1 0,1 0 0,0 0 0,1 0 0,1 0 0,0 1 0,0 7-65,5 29 45,-1-48-30,26-34 140,-22 21-90,30-42 41,-34 52-108,0 0 0,0 0 0,0 1 0,0-1 0,1 0 0,-1 0 0,0 1 0,1-1 0,-1 1 1,0-1-1,1 1 0,-1 0 0,0-1 0,1 1 0,-1 0 0,1 0 0,-1 0 0,0 0 0,1 0 0,-1 0 0,1 1 1,-1-1-1,0 0 0,1 1 0,-1-1 0,0 1 0,1-1 0,-1 1 0,0 0 0,0 0 0,1-1 0,-1 1 0,0 0 1,0 0-1,0 0 0,0 0 0,0 0 0,0 0 0,-1 1 0,1-1 0,0 0 0,0 1 2,75 126-18,-75-127 20,0 0 1,-1 0-1,1 0 1,0 0-1,0 0 1,0-1 0,-1 1-1,1 0 1,0-1-1,0 1 1,0-1-1,0 1 1,0-1-1,0 1 1,1-1 0,-1 0-1,0 1 1,0-1-1,0 0 1,0 0-1,0 0 1,0 0 0,1 0-1,-1 0 1,0 0-1,0 0 1,0 0-1,0-1 1,0 1 0,0 0-1,0-1 1,0 1-1,0-1 1,0 1-1,0-1 1,0 0-1,0 1 1,0-1 0,0 0-1,1 0-2,-2 0 102,0 1 80,0 0 77,-17 27 524,13-17-705,-1-1 1,-1 0 0,1 0-1,-1 0 1,-1-1-1,0 0 1,0 0-1,0-1 1,-1 0-1,0 0 1,-7 4-79,12-11 4,1 1 0,-1-1 0,1 0 0,-1 0-1,0 0 1,1 0 0,-1 0 0,1-1 0,-1 1 0,1-1 0,0 1 0,-1-1 0,1 0-1,-1 0 1,1 0 0,0-1 0,0 1 0,0 0 0,0-1 0,0 1 0,0-1-1,0 0 1,0 0 0,1 0 0,-1 0 0,0 0 0,1 0 0,0 0 0,0 0 0,-1 0-1,1-1 1,1 1 0,-1 0 0,0-2-4,0 2-319,1 2-676,0 0-790</inkml:trace>
  <inkml:trace contextRef="#ctx0" brushRef="#br0" timeOffset="800251.778">1103 16742 11731,'0'0'3902,"0"0"1676,1-5-3420,3-11-1940,0 1 0,1 1-1,0-1 1,2 1 0,-1 0 0,2 0 0,0 1 0,3-4-218,15-28 151,357-638 448,-368 654-587,63-87 77,-77 115-87,-1 0-1,1 1 1,-1-1-1,1 0 1,0 1 0,-1-1-1,1 1 1,0-1 0,-1 0-1,1 1 1,0 0-1,0-1 1,-1 1 0,1-1-1,0 1 1,0 0 0,0-1-1,0 1 1,-1 0-1,1 0 1,0 0 0,0 0-1,0 0 1,0 0 0,0 0-1,0 0 1,0 0 0,-1 0-1,1 0 1,0 1-1,0-1 1,0 0 0,0 1-1,-1-1 1,1 1 0,0-1-1,0 0 1,-1 1-1,1 0 1,0-1 0,-1 1-1,1-1 1,0 1 0,-1 0-1,1-1 1,-1 1-1,1 0 1,-1 0 0,0 0-1,1-1 1,-1 1 0,0 0-1,1 0 1,-1 0-1,0 0 0,11 52 85,1 240 274,1-171-387,6-1 1,5 0-1,20 51 27,-41-160-734,-3-10-394</inkml:trace>
  <inkml:trace contextRef="#ctx0" brushRef="#br0" timeOffset="800500.141">1368 16240 18684,'-7'20'1464,"4"2"433,-3 0-809,12-1-304,4-3-72,5-7-200,3-1-136,4-10-103,-2-4-73,8-12-80,5-3-32,9-2-8,6-3-208,-1 3-1121</inkml:trace>
  <inkml:trace contextRef="#ctx0" brushRef="#br0" timeOffset="800934.144">2083 15622 21189,'-75'337'3768,"66"-302"-3672,2 0-1,1 0 1,2 1-1,1 0 1,2 0-1,2-1 1,1 1-1,1 0 1,2-1-1,2 1 0,1-2 1,7 17-96,-15-50-14,0-1 0,0 1 0,0 0 0,0 0 0,0 0 1,0 0-1,0 0 0,0 0 0,1 0 0,-1 0 0,0-1 0,1 1 0,-1 0 1,0 0-1,1 0 0,-1-1 0,1 1 0,-1 0 0,1 0 0,0-1 0,-1 1 0,1 0 1,0-1-1,-1 1 0,1-1 0,0 1 0,0-1 0,-1 1 0,1-1 0,0 0 0,0 1 1,0-1-1,0 0 0,0 1 0,-1-1 0,1 0 0,0 0 0,0 0 0,0 0 1,0 0-1,0 0 0,0 0 0,0 0 0,0-1 0,-1 1 0,1 0 0,0 0 0,0-1 1,0 1-1,0-1 0,-1 1 0,2-1 14,18-50-1311,65-407-10215,-82 445 11416,36-156 44,-10 63 7153,-19 101-3778,-6 28-2989,-9 221 1572,-1-191-1525,3 0 0,3 1-1,1-1 1,3 0 0,2 0-1,3-1 1,8 26-367,-17-76-32,19 46 166,-19-47-166,1-1 0,-1 1 0,0 0 0,0 0 0,1 0 0,-1 0 0,0 0 0,1 0 0,-1-1 0,1 1 0,-1 0 0,1 0 0,0 0 0,-1-1 0,1 1 0,0 0 0,-1-1 0,1 1 0,0-1 0,0 1 0,-1-1 0,1 1 0,0-1 0,0 0 0,0 1 0,0-1 0,0 0 0,0 0 0,0 1 0,-1-1 0,1 0 0,0 0 0,0 0 0,0 0 0,0 0 0,0 0 0,0-1 0,0 1 0,0 0 1,0 0-1,0-1 0,0 1 0,-1 0 0,2-1 32,10-13 720</inkml:trace>
  <inkml:trace contextRef="#ctx0" brushRef="#br0" timeOffset="801916.085">2489 16179 19748,'0'0'1350,"0"0"-159,0 0-28,2-10 2180,27 106-3306,1 8 50,5-1 0,21 38-87,-49-126 3,0 0-1,-2 0 1,0 0 0,0 1 0,-2 0 0,0 0-1,-1 0 1,0 0 0,-1 0 0,-1 0 0,-1 0 0,0 0-1,-1 0 1,-1 0 0,0 0 0,-1 0 0,-1-1-1,-4 9-2,8-22 15,0 0-1,0 1 1,0-1-1,0 0 1,-1 0-1,1 0 0,-1-1 1,0 1-1,1 0 1,-1 0-1,0-1 1,0 1-1,0-1 0,0 0 1,0 0-1,0 1 1,0-1-1,-1-1 0,1 1 1,0 0-1,-1 0 1,1-1-1,0 1 1,-1-1-1,1 0 0,-1 0 1,1 0-1,-1 0 1,1 0-1,0-1 1,-1 1-1,1-1 0,0 1 1,-1-1-1,1 0 1,-2 0-15,-66-58 438,62 50-428,0-2 0,0 1-1,1-1 1,1 0 0,0 0 0,0 0 0,1-1-1,1 0 1,0 0 0,0-1 0,1 1 0,1-1-1,0 1 1,1-1 0,0 0 0,1 0-1,0 0 1,1 1 0,1-1 0,0 0 0,0 1-1,2-1 1,-1 1 0,2 0 0,-1 0 0,2 0-1,-1 1 1,2 0 0,-1 0 0,2 0 0,-1 1-1,4-3-9,88-63-7,-87 70 9,-1 1 0,0-2 0,0 1 0,0-1 0,-1-1 0,0 0 0,-1-1 1,0 1-1,0-2 0,-1 1 0,0-1 0,-1-1 0,0 1 0,0-1 0,-1 0 0,-1-1 0,0 0 0,0 1 1,-2-1-1,1-1 0,-1 1 0,-1-1 0,0 1 0,0-7-2,-25-38 71,12 68-110,13 119 26,-1-113 17,-1-9-2,0 1-1,1-1 1,0 0 0,1 0-1,-1 0 1,1-1 0,1 1-1,-1 0 1,2-1-1,-1 1 1,1-1 0,1 2-2,-3-8 0,0 0 0,1 0 0,-1 0 0,0 0 0,1-1 0,-1 1 0,1-1 0,0 1 0,-1-1 0,1 0 0,-1 0 0,1 0 0,-1 0 0,1-1 0,-1 1 0,1-1 1,-1 1-1,1-1 0,-1 0 0,1 0 0,-1 0 0,0 0 0,1-1 0,-1 1 0,0 0 0,0-1 0,0 0 0,0 1 0,0-1 0,-1 0 0,1 0 0,0 0 0,-1 0 0,0 0 0,1-1 0,-1 1 0,0 0 0,0-1 0,1-1 1,1 0 2,11-14 13,-11 12-13,1 1-1,-1 0 0,1 1 0,0-1 0,0 1 0,1 0 0,-1 0 0,1 0 0,0 0 0,0 1 0,0 0 0,0 0 0,5-2-2,-6 6-1,-1 0-1,1 0 1,-1 0 0,0 1 0,1-1-1,-1 1 1,0 0 0,0 0 0,0 0 0,0 0-1,0 1 1,-1-1 0,1 1 0,-1-1-1,1 1 1,-1 0 0,0 0 0,0 0 0,0 0-1,-1 1 1,1-1 0,-1 0 0,0 1-1,0-1 1,0 1 0,0-1 0,0 1 0,-1 0-1,0-1 1,0 1 1,8 18 39,-8-21-34,0 0 0,0 0-1,0 0 1,0 0 0,1 0-1,-1 0 1,0 0 0,0 0-1,1 0 1,-1 0 0,1-1-1,-1 1 1,1 0 0,-1 0-1,1 0 1,0 0 0,-1-1-1,1 1 1,0 0 0,0 0-1,0-1 1,-1 1 0,1-1-1,0 1 1,0-1 0,0 1-1,0-1 1,0 1 0,0-1-1,0 0 1,0 0 0,0 1-1,0-1 1,0 0 0,0 0-1,0 0 1,0 0 0,0 0-1,0 0 1,0-1 0,0 1-1,0 0 1,0 0 0,0-1-1,0 1 1,0-1 0,0 1-1,0-1 1,0 1 0,0-1-1,-1 1 1,1-1 0,0 0-1,0 1 1,-1-1 0,1 0-1,0 0 1,-1 0-5,70-124 334,-69 124-336,0-1 1,0 1 0,0 0 0,0 0 0,0 0 0,1 0 0,-1 0 0,0 0 0,1 0 0,-1 0-1,1 0 1,-1 1 0,1-1 0,-1 1 0,1-1 0,-1 1 0,1-1 0,-1 1 0,1 0 0,0 0-1,-1 0 1,1 0 0,-1 0 0,1 0 0,0 0 0,-1 1 0,1-1 0,-1 0 0,1 1-1,-1-1 1,1 1 0,-1 0 0,1 0 0,-1-1 0,1 1 0,-1 0 0,0 0 0,1 1 1,44 51-36,-34-37 52,-12-14-14,1 0 0,0-1 0,0 1 0,1 0 0,-1-1 0,0 1 0,0-1 0,1 1 0,-1-1 0,1 1 0,0-1 0,-1 0 0,1 0 0,0 0 0,-1 0 0,1 0 0,0 0 0,0-1 0,0 1 0,0-1 0,0 1 0,0-1 0,0 0 0,0 1 0,0-1 0,0 0 0,0 0 0,0-1 0,0 1 0,0 0 0,0-1 0,0 1 0,0-1 0,0 1 0,0-1 0,-1 0 0,1 0 0,0 0 0,0 0 0,-1 0 0,1 0 0,0-1 0,-1 1 0,0-1 0,2 0-2,38-57 60,-40 59-63,-1 0 1,1 1 0,0-1 0,-1 0 0,1 0 0,0 0-1,-1 0 1,1 1 0,0-1 0,-1 0 0,1 1 0,0-1 0,-1 0-1,1 1 1,-1-1 0,1 1 0,-1-1 0,1 1 0,-1-1-1,1 1 1,-1-1 0,0 1 0,1 0 0,-1-1 0,0 1 0,1 0-1,-1-1 1,0 1 0,0 0 0,1-1 0,-1 1 0,0 0-1,0-1 1,0 1 0,0 0 0,0-1 0,0 1 0,0 0 0,0 0-1,-1-1 1,1 1 0,0 0 0,0-1 2,0 3-7,20 112-219,0-92-1462,-7-25-217</inkml:trace>
  <inkml:trace contextRef="#ctx0" brushRef="#br0" timeOffset="802536.334">3542 16211 21309,'1'2'185,"-2"0"-89,1-1 1,0 1-1,0-1 0,-1 1 0,1 0 0,0-1 0,0 1 1,1-1-1,-1 1 0,0-1 0,0 1 0,1-1 0,-1 1 0,1-1 1,-1 0-1,1 1 0,0-1 0,-1 1 0,1-1 0,0 0 1,0 0-1,0 1 0,0-1 0,0 0 0,0 0 0,0 0 1,1 0-1,-1 0 0,0-1 0,1 1 0,-1 0 0,0 0 1,1-1-1,-1 1 0,1-1 0,-1 1 0,1-1 0,-1 0 0,1 0 1,-1 1-1,1-1 0,-1 0 0,1 0 0,-1-1 0,1 1 1,-1 0-1,1 0 0,-1-1 0,1 1 0,-1-1 0,1 1 1,-1-1-1,0 0 0,1 1 0,-1-1-96,6-7 69,-1 1 0,0-1 1,-1 0-1,0-1 0,0 1 0,-1-1 0,0 0 0,0 0 0,-1-1 1,0 1-1,-1-1 0,0 1 0,0-1 0,0-7-69,-2 16 2,0 0 0,0 1 0,0-1 0,0 1 0,0-1 0,0 0 0,0 1 1,0-1-1,0 0 0,0 1 0,0-1 0,0 0 0,0 1 0,0-1 0,-1 1 0,1-1 0,0 1 0,0-1 0,-1 0 0,1 1 0,0-1 0,-1 1 0,1-1 0,-1 1 0,1-1 0,-1 1 0,1 0 0,-1-1 0,1 1 0,-1-1 0,1 1 0,-1 0 0,1 0 0,-1-1 0,1 1 0,-1 0 0,0 0 1,1 0-1,-1 0 0,0-1 0,1 1 0,-1 0 0,1 0 0,-1 0 0,0 0 0,1 1 0,-1-1 0,0 0 0,1 0 0,-1 0 0,1 0 0,-1 1 0,0-1 0,1 0 0,-1 0 0,1 1 0,-1-1 0,1 1 0,-1-1 0,0 1-2,-28 26 108,25-21-100,1 0 1,0 0-1,0 1 1,1-1-1,0 1 1,0 0-1,0 0 1,1 0-1,0 0 1,1 0-1,-1 0 1,1 0-1,1 0 1,-1 0-1,1 0 1,0 0-1,1-1 1,0 1-1,0 0 1,0-1-1,1 1 1,0-1-1,0 1 1,0-1-1,1 0 1,0-1-1,0 1 1,1-1-1,2 2-8,-5-5 1,0-1 1,0 0-1,0 0 0,0 0 0,1 0 0,-1-1 0,0 1 0,1-1 0,-1 1 0,1-1 0,-1 0 0,1 0 0,-1 0 0,0 0 0,1 0 0,-1-1 1,1 1-1,-1-1 0,0 1 0,1-1 0,-1 0 0,0 0 0,0 0 0,1 0 0,-1-1 0,0 1 0,0 0 0,0-1 0,-1 0 0,1 1 1,0-1-1,0 0 0,-1 0 0,0 0 0,2-1-1,-2 1 1,1-1 0,0 1 0,0 0 0,0 0 0,1 0-1,-1 0 1,0 0 0,1 0 0,-1 1 0,1 0 0,0-1 0,-1 1 0,1 0 0,0 0 0,0 0 0,0 0 0,0 1 0,0-1 0,0 1 0,0 0 0,0 0 0,0 0 0,0 0 0,-1 0 0,1 1-1,0-1 1,0 1 0,0 0-1,86 77-10,-85-78 11,0-1 1,-1 1 0,1-1 0,0 0-1,-1 0 1,1-1 0,0 1 0,-1-1-1,0 0 1,1 0 0,-1 0-1,0 0 1,0 0 0,0-1 0,0 1-1,0-1 1,-1 0 0,1 0 0,-1 0-1,0 0 1,0 0 0,0-1-1,0 1 1,-1-1 0,1-1-2,4-4 5,11-16 10,-14 18-14,0 0 0,1 0 0,0 1 0,0-1 1,1 1-1,-1 0 0,2 0 0,-1 1 0,0-1 0,1 1 1,0 0-1,0 1 0,1-1 0,-1 1 0,1 1 0,0-1 1,0 1-1,1 0-1,-5 4-2,1 0-1,-1 0 1,0 0 0,0 0 0,1 0 0,-1 1 0,0 0 0,0-1 0,0 1 0,-1 0-1,1 0 1,0 1 0,-1-1 0,1 1 0,-1-1 0,0 1 0,0 0 0,0-1-1,0 1 1,0 0 0,-1 1 0,0-1 0,1 0 0,-1 0 0,0 1 0,0-1-1,-1 0 1,1 1 0,-1-1 0,1 4 2,15 36 77,-15-42-73,0 0-1,0 0 1,-1 1-1,1-1 1,0 0-1,0 0 1,0-1 0,0 1-1,0 0 1,0 0-1,0 0 1,0-1-1,0 1 1,1 0-1,-1-1 1,0 1 0,0-1-1,0 1 1,1-1-1,-1 0 1,0 0-1,1 1 1,-1-1 0,0 0-1,1 0 1,-1 0-1,0 0 1,1-1-1,-1 1 1,0 0-1,1-1 1,-1 1 0,0 0-1,0-1 1,1 0-1,-1 1 1,0-1-1,0 0 1,0 1 0,0-1-1,1-1-3,40-41 116,-40 41-111,16-24 43,42-37-22,-59 63-33,0 0 0,0 0 0,0-1-1,1 1 1,-1 0 0,0 0-1,0 0 1,1 0 0,-1 0 0,0 1-1,0-1 1,0 0 0,0 0-1,1 1 1,-1-1 0,0 1-1,0-1 1,0 1 0,0-1 0,0 1-1,0 0 1,0 0 0,0-1-1,0 1 1,0 0 0,-1 0-1,1 0 1,0 0 0,0 0 0,-1 0-1,1 0 1,-1 0 0,1 0-1,-1 0 1,1 1 0,-1-1 0,0 0-1,1 0 1,-1 0 0,0 1-1,0-1 1,0 1 7,4 53-114,-11-14-839,3-31-451</inkml:trace>
  <inkml:trace contextRef="#ctx0" brushRef="#br0" timeOffset="802803.651">4063 15807 23845,'-5'9'1280,"-2"1"673,4-3-1337,3-7-256,0 0-504,0 0-656</inkml:trace>
  <inkml:trace contextRef="#ctx0" brushRef="#br0" timeOffset="807285.19">7657 15959 23789,'-18'124'4208,"18"-125"-4203,0 1 1,0 0-1,0-1 1,0 1-1,0 0 1,0 0-1,1-1 1,-1 1-1,0 0 1,0 0-1,0-1 1,1 1-1,-1 0 1,0 0-1,0-1 1,0 1-1,1 0 1,-1 0-1,0 0 1,1 0-1,-1-1 1,0 1-1,0 0 1,1 0-1,-1 0 1,0 0-1,1 0 1,-1 0-1,0 0 1,1 0-1,-1 0 1,0 0-1,1 0 1,-1 0-1,0 0 1,1 0-1,-1 0 1,0 0-1,1 0 1,-1 0-1,0 0 1,0 1-1,1-1 1,-1 0-1,0 0 1,0 0 0,1 1-1,-1-1 1,0 0-1,0 0 1,1 0-1,-1 1 1,0-1-1,0 0 1,0 1-1,0-1 1,1 0-1,-1 0 1,0 1-1,0-1 1,0 0-1,0 1 1,0-1-1,0 0-5,17-26 109,-9 12-68,-1-1 1,0 0-1,-1-1 0,-1 0 1,-1 0-1,0 0 0,-1 0 1,-1-1-1,0 1 1,-1-4-42,-1 19 1,0 1 1,1 0 0,-1 0 0,0-1 0,0 1 0,1 0 0,-1-1 0,0 1 0,0 0 0,1-1 0,-1 1 0,0-1 0,0 1 0,0 0-1,0-1 1,0 1 0,0-1 0,0 1 0,0-1 0,0 1 0,0 0 0,0-1 0,0 1 0,0-1 0,0 1 0,0 0 0,0-1 0,0 1-1,0-1 1,-1 1 0,1 0 0,0-1 0,0 1 0,0 0 0,-1-1 0,1 1 0,0 0 0,-1-1 0,1 1 0,0 0 0,0-1 0,-1 1-1,1 0 1,-1 0 0,1 0 0,0-1 0,-1 1 0,1 0 0,0 0 0,-1 0 0,1 0 0,-1 0 0,1 0 0,-1 0 0,1 0 0,0 0-1,-1 0 1,1 0 0,-1 0 0,1 0 0,0 0 0,-1 0 0,1 0 0,-1 0 0,1 0 0,0 0 0,-1 1 0,1-1 0,-1 0 0,1 1-2,-15 26 93,9-3-85,1 0 1,2 0 0,0 1 0,1-1 0,1 1 0,2-1-1,0 1 1,4 12-9,1-17 6,0-26 17,-3-30-8,-7 12-317,-4 2-972</inkml:trace>
  <inkml:trace contextRef="#ctx0" brushRef="#br0" timeOffset="804481.03">5801 16312 16492,'47'-18'5868,"0"-51"-4371,-42 60-1182,194-418 2343,-199 427-2653,0 1 0,0-1 1,0 0-1,0 0 0,1 1 0,-1-1 1,0 0-1,0 0 0,0 0 0,1 1 1,-1-1-1,0 0 0,0 0 0,1 0 1,-1 0-1,0 1 0,0-1 0,1 0 1,-1 0-1,0 0 0,0 0 0,1 0 1,-1 0-1,0 0 0,1 0 0,-1 0 1,0 0-1,0 0 0,1 0 0,-1 0 1,0 0-1,1 0 0,-1 0 0,0 0 1,0 0-1,1-1 0,-1 1 1,0 0-1,0 0 0,1 0 0,-1 0 1,0-1-1,0 1 0,1 0 0,-1 0 1,0 0-1,0-1 0,0 1 0,0 0 1,1 0-1,-1-1 0,0 1 0,0 0 1,0 0-1,0-1 0,0 1 0,0 0 1,0-1-1,0 1 0,0 0 0,0 0-5,5 27 0,-5-26 6,9 94-5,32 180 223,12-108-322,-47-160-1798,-6-15 682</inkml:trace>
  <inkml:trace contextRef="#ctx0" brushRef="#br0" timeOffset="805322.473">6473 15700 21397,'-11'13'374,"0"1"0,1 0 1,1 0-1,1 1 0,0 0 1,1 0-1,0 1 1,1 0-1,1 0 0,1 1 1,-3 16-375,11 46 1393,34 145-1322,-19-155 177,-18-67-28,-1-21 53,2-21-115,-1 0-1,-2 1 1,-2-1 0,-2 1 0,-2 0 0,-1 0 0,-2 1 0,-1 0 0,-6-9-158,-10-11 37,25 55-55,2 3-4,29 82-65,-27-80 87,-1-1 0,0 1 0,1 0 0,-1 0 0,1-1 0,-1 1 0,1-1 0,0 1 0,0-1 0,0 0 0,-1 0 0,1 0 1,0 0-1,1 0 0,-1 0 0,0 0 0,0-1 0,0 1 0,0-1 0,1 0 0,-1 1 0,0-1 0,0 0 0,1 0 0,-1-1 0,0 1 0,0 0 0,0-1 0,1 1 0,-1-1 1,0 0-1,0 1 0,0-1 0,0 0 0,0-1 0,0 1 0,1-1 0,8-8 2,-2-1 1,1 0 0,-2-1-1,1 1 1,-1-1 0,-1-1-1,-1 0 1,1 0-1,-2 0 1,0-1 0,1-4-3,3-5 12,9-25 11,-17 48-25,-1 0 0,1-1 0,0 1 0,0 0 0,-1 0 0,1 0 0,0 0 0,0 0 0,-1 0 0,1 0 0,0 0 0,0 0 0,-1 0 0,1 1 0,0-1 0,0 0 0,-1 0 0,1 1 0,0-1 0,-1 0 0,1 1 0,-1-1 0,1 1 0,0-1 0,-1 1 0,1-1 0,-1 1 0,1-1 0,-1 1 0,1-1 0,-1 1 0,1 0 0,-1-1-1,0 1 1,0 0 0,1-1 0,-1 1 0,0 0 0,0 0 0,1-1 0,-1 1 0,0 0 0,0 0 0,0-1 0,0 1 0,0 0 0,0 0 0,-1-1 0,1 1 0,0 0 0,0 0 0,0-1 0,-1 1 0,1 0 0,0-1 2,40 245-141,-31-193 149,36 141 51,-45-192-59,0 0 1,0 0 0,0 0 0,0 0-1,1 0 1,-1-1 0,0 1 0,1 0-1,-1 0 1,0 0 0,1 0 0,-1 0-1,1-1 1,-1 1 0,1 0 0,0 0-1,-1-1 1,1 1 0,0 0 0,0-1-1,-1 1 1,1-1 0,0 1 0,0-1-1,0 1 1,0-1 0,-1 0 0,1 1-1,0-1 1,0 0 0,0 0 0,0 0-1,0 1 1,0-1 0,0 0 0,0 0-1,0 0 1,0-1 0,0 1 0,0 0 0,0 0-1,-1 0 1,1-1 0,0 1 0,0 0-1,0-1 1,0 1 0,0-1 0,0 0-1,27-40 81,16-140 121,-29 189-346,7 96-88,7 7 230,-28-109-286,2-5-696,6-15-32,-3-9 2052</inkml:trace>
  <inkml:trace contextRef="#ctx0" brushRef="#br0" timeOffset="805602.773">6950 15877 15819,'0'1'3049,"0"1"112,16 31-1865,-8-13-224,-3 9-376,-4 2-208,1 2-183,-1-1-97,-2-8-96,1-2-32,0-10-40,0-12 0,0 0-208,-3-13-305,3-9-807,0-1 336</inkml:trace>
  <inkml:trace contextRef="#ctx0" brushRef="#br0" timeOffset="805868.383">6943 15575 19140,'0'0'3153,"0"0"1000,0 1-2817,-16 28-560,1-4-552,-2 1-40,0-5-56,-1-3-16,8-11-96,3-7-24,4-10-336,3-3-408,7-3 2344</inkml:trace>
  <inkml:trace contextRef="#ctx0" brushRef="#br0" timeOffset="806565.888">7064 15880 16996,'-5'-46'7580,"-1"45"-5570,-2 5-1952,0 0 1,1 1-1,0 0 1,0 0-1,0 1 1,0 0-1,1 1 1,0-1-1,1 1 1,-1 0-1,1 0 1,1 1-1,-1-1 1,1 1-1,0 0 1,1 1-1,0-1 1,1 0-1,-1 1 1,2-1-1,-1 1 1,1 0-59,-2 8 13,0 1 1,1 0 0,1-1 0,1 1 0,0 0 0,1 0 0,1-1 0,1 1-1,1-1 1,3 11-14,-7-26 0,0-1 0,1 0 0,-1 1-1,0-1 1,1 0 0,-1 1 0,1-1 0,-1 0-1,1 0 1,-1 1 0,1-1 0,0 0 0,0 0-1,0 0 1,-1 0 0,1 0 0,0 0 0,0 0-1,0 0 1,1 0 0,-1 0 0,0-1-1,0 1 1,0 0 0,1-1 0,-1 1 0,0-1-1,1 0 1,-1 1 0,0-1 0,1 0 0,-1 0-1,0 0 1,1 1 0,-1-2 0,1 1 0,-1 0-1,0 0 1,1 0 0,-1-1 0,0 1-1,1 0 1,-1-1 0,0 1 0,0-1 0,1 0-1,-1 1 1,0-1 0,1-1 0,51-49 112,-42 39-49,-1-1 0,0-1 0,-1 0 0,0 0 0,-1 0 0,-1-1 0,0-1 0,-1 1 0,-1-1 1,0 0-1,-1 0 0,-1 0 0,0-4-63,-3 18 12,0 0 0,0 0 0,0 0 0,0 0 0,0 0 0,-1 0 0,1 0 0,-1 0 0,1 0 0,-1 1 0,0-1 0,0 0 0,0 0 0,0 0 0,0 1 0,0-1 0,0 0 0,0 1 0,-1-1 0,1 1 0,-1 0 0,1-1 0,-1 1 0,0 0 0,1 0 0,-1 0 0,0 0 0,0 0 0,1 0 0,-1 1 0,0-1 0,0 0 0,0 1 0,0 0 0,0-1 0,0 1 0,-1 0-12,-73 15 45,74-14-81,0 0-1,0 0 0,0 0 0,0 1 0,0-1 1,0 1-1,1-1 0,-1 1 0,1 0 1,-1-1-1,1 1 0,0 0 0,-1 0 0,1 0 1,0 0-1,0 0 0,1 0 0,-1 0 1,0 1-1,1-1 0,-1 0 0,1 0 0,0 1 1,-1-1-1,1 0 0,0 0 0,0 1 1,1-1-1,-1 0 0,0 0 0,1 1 0,0-1 1,-1 0-1,1 0 0,0 0 0,0 0 1,0 0-1,0 0 0,1 0 0,-1 0 0,0 0 1,1-1-1,-1 1 0,1 0 0,0-1 1,-1 1-1,1-1 0,0 0 0,0 0 0,0 0 1,0 1-1,1-1 37,16 8-1953</inkml:trace>
  <inkml:trace contextRef="#ctx0" brushRef="#br0" timeOffset="809428.319">8875 15982 14219,'-23'85'10900,"23"-84"-10103,4-4-78,51-81 633,-41 54-1180,234-492 530,-225 471-587,-21 48-86,-2 7-16,4 187 62,42 53-247,-43-215-1459,-3-27-154,0-2 349</inkml:trace>
  <inkml:trace contextRef="#ctx0" brushRef="#br0" timeOffset="809987.746">8323 16367 15083,'-26'19'6851,"33"-10"-4939,40-21-654,234-100 754,213-8-1766,-216 60-219,688-197 61,-790 218-65,-71 17 40,0-5 0,35-16-63,-131 41 28,0-1 1,0 0-1,-1 0 0,1-1 1,0-1-1,-1 1 0,0-1 1,0-1-1,-1 1 1,1-1-1,-1-1 0,-1 1 1,1-1-1,-1 0 0,4-6-28,-11 12-8,1-1 0,0 1-1,-1 0 1,1-1 0,-1 1 0,1 0-1,-1 0 1,1-1 0,-1 1-1,0 0 1,0 0 0,1 0 0,-1 0-1,0 0 1,0 0 0,0 0-1,0 0 1,-1 0 0,1 0-1,0 0 1,0 1 0,0-1 0,-1 0-1,1 1 1,0-1 0,-1 1-1,1 0 1,0-1 0,-1 1 0,1 0-1,-1 0 1,1 0 0,0 0-1,-1 0 1,1 0 0,-1 0-1,1 0 1,0 1 0,-1-1 0,1 1-1,0-1 1,-1 1 0,1-1-1,0 1 1,0 0 0,0-1 0,-1 2 8,-12-2-455,-19 0-1123</inkml:trace>
  <inkml:trace contextRef="#ctx0" brushRef="#br0" timeOffset="810953.503">9026 14303 10610,'-12'-13'2334,"-21"-16"4680,6 17-5166,10 12-1634,0 0 0,1 1 0,-1 1 1,0 0-1,1 2 0,0-1 0,-1 2 0,2 0 0,-8 4-214,1-1 168,-369 125 866,358-120-1005,0 1 0,2 1 0,0 2 1,1 2-1,0 0 0,2 2 1,-17 16-30,35-28 4,0 0 0,1 1 0,0 0 0,0 1 0,1 0 0,0 0 0,1 1 0,0 0 0,1 0 0,1 1 0,0 0 0,0 0 0,1 0 0,1 0 0,0 0 0,1 1 0,1 0 0,0-1 0,0 1 0,2 13-4,5-5 3,0-1-1,1 1 1,1-2-1,1 1 1,1-1 0,1 0-1,1-1 1,0 0-1,1-1 1,1-1 0,1 0-1,1-1 1,0 0-1,1-2 1,0 1 0,1-2-1,1-1 1,0 0-1,1-1 1,13 4-3,23 11 22,1-2 0,1-3 0,1-2 0,0-4-1,49 7-21,-88-19 6,-1-1-1,1-1 0,0-1 0,0 0 0,-1-2 0,1 0 1,-1-1-1,0-1 0,1-1 0,-2-1 0,1-1 1,-1 0-1,0-1 0,0-1 0,-1-1 0,0 0 0,8-8-5,31-30 73,-3-2-1,-1-3 0,-3-2 1,-3-2-1,39-62-72,-53 79 62,-2-2 0,-1-1 0,-3-1 0,-2-1 0,-1-1 0,-3-1 0,-2-1 1,-2 0-1,7-34-62,-22 73 16,1 0 1,-1 0-1,0 0 1,-1 0-1,0 0 1,-1 0-1,1 0 1,-2 1-1,1-1 1,-1 0-1,-1 0 0,0 1 1,0-1-1,0 1 1,-1 0-1,0 0 1,-1 0-1,0 1 1,0-1-1,-1 1 1,0 0-1,0 1 1,0 0-1,-1-1 1,0 2-1,0-1 1,0 1-1,-1 1 1,0-1-1,0 1 1,0 0-1,0 1 1,-4-1-17,-162-14-351,114 16-692,12 0-308</inkml:trace>
  <inkml:trace contextRef="#ctx0" brushRef="#br0" timeOffset="814750.385">8548 17530 23685,'8'-10'210,"-1"0"0,-1-1 0,0 0-1,0 0 1,-1 0 0,0-1 0,-1 0 0,-1 0 0,0 0 0,1-10-210,7-19 180,122-367 270,-129 399-446,1-6 3,0-1 1,1 2 0,1-1 0,0 1 0,1 0 0,1 1-1,0-1 1,1 2-8,-9 11 0,-1 0 0,1 0 0,0 0 0,0 0-1,0 0 1,-1 1 0,1-1 0,0 0-1,0 1 1,0-1 0,0 1 0,0-1 0,0 1-1,0-1 1,0 1 0,0 0 0,1-1 0,-1 1-1,0 0 1,0 0 0,0 0 0,0 0 0,0 0-1,0 0 1,0 0 0,1 0 0,-1 1 0,0-1-1,0 0 1,0 1 0,0-1 0,0 1 0,0-1-1,0 1 1,0-1 0,0 1 0,0 0 0,0-1-1,-1 1 1,1 0 0,0 0 0,0 0 0,-1-1-1,1 1 1,0 0 0,-1 0 0,25 49 34,-24-47-25,62 201 334,25 58 82,-83-258-881,7-9-396</inkml:trace>
  <inkml:trace contextRef="#ctx0" brushRef="#br0" timeOffset="815012.491">9355 17099 22509,'10'4'688,"6"-2"128,3-2-128,3-10-72,4-2-47,4-7-193,1-2-48,5 0-224,0 0-64,0 5 0,0 1-296,-10 4-1073</inkml:trace>
  <inkml:trace contextRef="#ctx0" brushRef="#br0" timeOffset="815865.115">10152 17101 21101,'0'0'1401,"0"-5"157,0-34-993,2 0 0,1 1 1,2-1-1,2 1 0,9-31-565,-10 45 114,88-304 70,-91 321-164,-3 6-1,0 1 10,16-105 732,-13 80-721,-3 24-31,0 1-5,2 1-19,4 5 7,-1 0 0,0 1 0,0 0 0,-1-1 0,0 2 0,0-1 0,-1 0-1,0 1 1,0 0 0,0 0 0,-1 0 0,-1 0 0,1 5 8,75 322 292,-65-264-124,-4-40-1308,-11-22 2632</inkml:trace>
  <inkml:trace contextRef="#ctx0" brushRef="#br0" timeOffset="816222.545">9906 16314 19332,'3'-23'4314,"-3"21"-2943,0 5-460,-13 114 335,6-62-1119,1 0 0,4 1 0,1 0 0,4 13-127,10 4-1,4-2 1,2 0 0,4-1-1,3-1 1,3-1-1,28 49 1,-15-39-912,-25-56 2647</inkml:trace>
  <inkml:trace contextRef="#ctx0" brushRef="#br0" timeOffset="816592.412">10687 16645 23709,'0'11'848,"2"2"280,2-1-319,5-5-225,1-5-120,7-9-232,5-7-80,7-6-40,6-1-32,-2-1 48,-1 3-304,0 7-1472</inkml:trace>
  <inkml:trace contextRef="#ctx0" brushRef="#br0" timeOffset="816840.409">11223 16221 21197,'0'16'1072,"0"7"480,0 9-640,0 8-512,0 7-176,1-2-144,2-2-32,4-5-32,0-5 8,4-4-96,-3-2-424,0-5 1817</inkml:trace>
  <inkml:trace contextRef="#ctx0" brushRef="#br0" timeOffset="817228.651">11084 16227 23477,'1'-8'128,"1"0"1,0 1-1,1-1 1,0 1-1,0 0 1,0 0-1,1 0 1,0 0-1,1 0 1,-1 1-1,1 0 1,0 0-1,1 0 0,-1 1 1,1-1-1,0 1 1,1 1-1,-1-1 1,1 1-1,0 0 1,0 1-1,0 0 1,1 0-1,-1 0 0,1 1 1,-1 0-1,1 1 1,0-1-1,0 1 1,0 1-1,0 0 1,-1 0-1,1 0 1,0 1-1,0 0 1,0 1-1,1 0-128,-4-1 5,-1 1 1,1-1-1,-1 1 1,0 0-1,1 0 1,-1 0-1,0 1 0,-1 0 1,1-1-1,0 1 1,-1 0-1,1 1 0,-1-1 1,0 1-1,0-1 1,-1 1-1,1 0 1,-1 0-1,0 0 0,0 0 1,0 1-1,0-1 1,-1 1-1,1-1 1,-1 1-1,0-1 0,-1 1 1,1-1-1,-1 1 1,0 0-1,0 3-5,-1 5 23,1 1 0,-2 0 1,0-1-1,0 1 0,-1-1 0,-1 0 1,0 0-1,-1 0 0,0 0 0,-4 4-23,-13 19 247,21-34-142,1-2-37,0 0-24,17-7 27,-6 6-68,0 0 0,0 1 0,1 0 1,-1 1-1,0 1 0,0-1 0,0 2 0,-1-1 0,1 2 1,-1-1-1,1 2 0,-1-1 0,0 1 0,0 1 1,-1 0-1,0 0 0,0 1 0,0 0 0,7 8-3,33 19-52,-32-27-504,2-5-527</inkml:trace>
  <inkml:trace contextRef="#ctx0" brushRef="#br0" timeOffset="817522.765">11500 15819 22581,'26'16'1184,"9"4"416,-2 8-663,4 6 55,3 11-456,-5 6-208,4 12-168,-4 8-56,-14 10-48,-5 5-16,-13 12-16,-7 5 40,-11 2-576,-9-2-728</inkml:trace>
  <inkml:trace contextRef="#ctx0" brushRef="#br0" timeOffset="819696.159">8655 17659 24085,'10'0'120,"6"-10"-56,7-12-24,5-8-16,4-21-232,2-14-368,5-22 896</inkml:trace>
  <inkml:trace contextRef="#ctx0" brushRef="#br0" timeOffset="820152.8">10018 17611 24909,'6'-27'544,"8"-7"-328,6-12-95,6-22-89,9-11-8,7-21-8,1-12-8,14-16 8,-4-10-377,5 5 121</inkml:trace>
  <inkml:trace contextRef="#ctx0" brushRef="#br0" timeOffset="820743.503">12568 15787 21829,'-6'10'1048,"2"5"392,4 1-560,7 1-416,5 0-135,9-4-169,5-1-56,12-12-32,7-1-32,11-10 24,3-2-8,4 0-24,-6 2 24,0 9-448,-6 8-393,-11 14 3426</inkml:trace>
  <inkml:trace contextRef="#ctx0" brushRef="#br0" timeOffset="821013.628">12728 16223 22565,'18'2'528,"9"-2"-24,9-2-88,8-7-80,2 0-64,5 1-192,-1 0-48,7 5 72,-4 2-528</inkml:trace>
  <inkml:trace contextRef="#ctx0" brushRef="#br0" timeOffset="821599.263">13507 16267 21501,'6'28'2481,"11"-41"-774,40-157-466,19-112-562,-7-30-679,-60 280 52,-9 32-51,0 0 0,0 1 0,0-1 1,0 0-1,0 0 0,0 1 0,0-1 0,0 0 1,0 1-1,0-1 0,0 0 0,0 0 1,1 1-1,-1-1 0,0 0 0,0 1 0,0-1 1,0 0-1,0 0 0,1 1 0,-1-1 1,0 0-1,0 0 0,0 0 0,1 1 1,-1-1-1,0 0 0,0 0 0,1 0 0,-1 0 1,0 1-1,0-1 0,1 0 0,-1 0 1,0 0-1,1 0 0,-1 0 0,0 0 1,0 0-1,1 0 0,-1 0 0,0 0 0,1 0 1,-1 0-1,0 0 0,1 0 0,-1 0 1,0 0-1,0 0 0,1 0 0,-1-1-1,72 596 168,-45-480-867,-26-113 729</inkml:trace>
  <inkml:trace contextRef="#ctx0" brushRef="#br0" timeOffset="821863.627">14202 15745 23997,'0'18'864,"0"3"393,-4 13-889,-2 2-24,-4-6-136,-1-5-88,-1-20-256,2-9-288,4-18-849</inkml:trace>
  <inkml:trace contextRef="#ctx0" brushRef="#br0" timeOffset="823582.55">14053 15498 10082,'66'-150'11044,"-66"150"-10994,0-1 1,0 1-1,1-1 0,-1 1 1,0-1-1,0 1 1,0-1-1,1 1 0,-1-1 1,0 1-1,0-1 0,1 1 1,-1-1-1,1 1 1,-1-1-1,0 1 0,1 0 1,-1-1-1,1 1 1,-1 0-1,1-1 0,-1 1 1,1 0-1,-1 0 0,1-1 1,-1 1-1,1 0 1,-1 0-1,1 0 0,-1 0 1,1 0-1,0 0 0,-1 0 1,1 0-1,-1 0 1,1 0-1,-1 0 0,1 0 1,-1 0-1,1 0 1,0 0-1,-1 0 0,1 1 1,-1-1-1,1 0 0,-1 1 1,1-1-1,-1 0 1,0 1-1,1-1 0,-1 0 1,1 1-1,-1-1 1,0 1-1,1-1 0,-1 0 1,0 1-1,1-1 0,-1 1 1,0 0-1,0-1 1,1 1-1,-1-1 0,0 1 1,0-1-1,0 1 1,0-1-1,0 1 0,0-1 1,0 1-51,11 50 731,-10-43-596,11 83 644,-4 1 1,-5 79-780,-1-71 145,-10 123 26,5-318 473,1-408-237,2 432-370,0 67-44,0 12-46,2 21 29,2 1-1,1-1 0,1 0 1,2-1-1,7 18 25,-15-42 3,0-1-1,0 0 0,1 0 0,-1 1 0,1-1 1,0 0-1,0 0 0,0 0 0,0 0 0,1 0 1,-1 0-1,1 0 0,0 0 0,0-1 1,0 1-1,0-1 0,0 1 0,1-1 0,-1 0 1,0 0-1,1 0 0,0 0 0,0 0 0,-1 0 1,1-1-1,0 0 0,0 1 0,1-1 0,-1 0 1,0 0-1,0-1 0,0 1 0,1-1 1,-1 0-1,2 1-2,4-8 13,-1 0 0,0-1 0,0 0 0,-1 0 0,0-1 0,0 0 1,-1 0-1,0 0 0,-1-1 0,1 0 0,-2 0 0,0 0 0,0-1 0,-1 1 1,2-9-14,-5 19 0,7-22 40,-1 1 0,0-1-1,-2 0 1,0 0 0,-2 0-1,0 0 1,-2 0 0,0-1 0,-3-16-40,5 85-18,59 391 53,-60-431-35,0-2-1,-1 0 1,1-1-1,0 1 1,0 0-1,0-1 1,0 1-1,0-1 1,1 1-1,0-1 1,0 0-1,0 0 1,0 1-1,0-1 1,1-1-1,-1 1 1,1 0-1,0-1 1,2 3 0,-2-6-1,1 0 0,-1 0-1,0-1 1,0 1 0,0-1 0,0 1 0,0-1 0,0 0 0,-1 0 0,1-1 0,-1 1 0,1 0 0,-1-1 0,0 0 0,0 1 0,0-1 0,0 0 0,-1 0 0,1 0 0,0-2 1,1 0 5,3-4-227,5-8 536,-10 17-4882,-3 3 4573</inkml:trace>
  <inkml:trace contextRef="#ctx0" brushRef="#br0" timeOffset="823842.678">14742 15543 13075,'7'-10'4233,"-3"2"1488,7 6-3969,-10 7-631,5 7-169,-3 12-448,-2 5-152,1 9-128,-1 1-56,2-3-72,-3-1-40,1-8-24,-2-5-8,1-13-88,0-9-208,-4-10-1072,8-12-329</inkml:trace>
  <inkml:trace contextRef="#ctx0" brushRef="#br0" timeOffset="824091.398">14788 15239 21829,'0'0'1248,"0"0"432,0 0-479,0 23-521,-9-5-216,1-1-304,-1-4-56,5-4-80,4-9-144,0 0-1008,0 0-361</inkml:trace>
  <inkml:trace contextRef="#ctx0" brushRef="#br0" timeOffset="824387.433">15140 15567 20956,'0'-2'247,"1"0"-1,-1 0 0,0 0 0,1-1 1,-1 1-1,0 0 0,0-1 0,0 1 1,-1 0-1,1 0 0,-1 0 0,1-1 1,-1 1-1,0 0 0,1 0 0,-1 0 0,0 0 1,-1 0-1,1 0 0,0 0 0,0 0 1,-1 1-1,1-1 0,-2-1-246,-1 1 66,1-1 0,0 1 0,-1 0 0,1 0 0,-1 0 0,0 1 1,0-1-1,0 1 0,0 0 0,0 0 0,0 0 0,0 1 0,0-1 0,0 1 0,0 0 0,0 0 0,0 0 0,0 1 0,0-1 0,-3 2-66,5-1 1,-1 0 0,1 0 0,0 0 0,0 1 0,-1-1-1,1 1 1,0-1 0,0 1 0,0 0 0,0 0 0,1 0-1,-1 0 1,1 0 0,-1 0 0,1 0 0,-1 1 0,1-1-1,0 1 1,0-1 0,0 0 0,1 1 0,-1 0 0,1-1-1,-1 1 1,1-1 0,0 1 0,0 0 0,0-1 0,0 1-1,0-1 1,1 1 0,-1 1-1,26 85-20,-26-87 20,1 1 0,0-1 0,0 0 0,0 0 0,0 0 0,0 0 0,0 0 1,0 0-1,1 0 0,-1 0 0,1 0 0,-1-1 0,1 1 0,0-1 0,0 1 0,0-1 0,-1 1 0,2-1 0,-1 0 0,0 0 0,0 0 0,0 0 0,0-1 1,0 1-1,1 0 0,-1-1 0,0 0 0,1 1 0,-1-1 0,0 0 0,1 0 0,-1-1 0,0 1 0,1 0 0,-1-1 0,0 1 0,0-1 0,1 0 0,-1 1 1,0-1-1,0 0 0,0-1 0,1 1 0,5-8 35,0 0 0,-1-1 1,0 1-1,-1-1 1,0-1-1,0 1 0,-1-1 1,0 0-1,-1 0 0,0 0 1,-1-1-1,-1 1 1,0-1-1,0 0 0,-1 0 1,0 0-1,-1-8-35,0 17 3,1-1 0,-1 1 0,0 0-1,0 0 1,0 0 0,0 0 0,0 0 0,-1-1-1,0 1 1,1 0 0,-1 0 0,0 0-1,0 0 1,-1 0 0,1 1 0,-1-1 0,1 0-1,-1 1 1,0-1 0,0 1 0,0-1 0,0 1-1,0 0 1,-1 0 0,1 0 0,-1 0 0,0 0-1,1 0 1,-1 1 0,0 0 0,0-1 0,0 1-1,0 0 1,0 0 0,0 1 0,0-1 0,0 1-1,0-1 1,0 1 0,0 0 0,-1 0 0,0 0-3,1 3-117,0-1 1,0 1 0,0 0 0,0 0-1,1 0 1,-1 0 0,1 0 0,-1 0-1,1 1 1,0-1 0,0 1 0,1 0-1,-1-1 1,1 1 0,0 0 0,0 0-1,0 0 1,0 0 0,1 0 0,0 0-1,-1 0 1,1 0 0,1 0 0,-1 3 116,2 19-1873</inkml:trace>
  <inkml:trace contextRef="#ctx0" brushRef="#br0" timeOffset="825662.803">15649 15236 21101,'8'-97'5651,"-9"96"-5597,-1 0 0,0 0 0,0 0 0,1 1-1,-1-1 1,0 0 0,0 1 0,0-1 0,0 1 0,0 0-1,0 0 1,0 0 0,0 0 0,0 0 0,0 0-1,0 0 1,0 1 0,0-1 0,0 1 0,0-1 0,0 1-1,0 0 1,0 0 0,1-1 0,-1 2 0,0-1-1,1 0 1,-1 0 0,1 0 0,-1 1 0,0 0-54,-7 5 11,1 1 0,0-1 1,0 1-1,0 1 0,2 0 1,-1 0-1,1 0 0,0 0 1,1 1-1,0 0 0,0 1 1,1-1-1,1 1 0,0-1 1,0 1-1,1 0-11,-17 181 27,18-188-27,0 0 0,0 0 0,0 0 0,1 0 0,0 0 0,0 0 1,0 0-1,0 0 0,1 0 0,-1 0 0,1 0 0,0 0 0,1 0 0,-1 0 0,0 0 0,1 0 1,0-1-1,0 1 0,0-1 0,1 1 0,-1-1 0,1 0 0,-1 0 0,1 0 0,0 0 0,0 0 1,1-1-1,-1 0 0,0 1 0,1-1 0,0 0 0,-1-1 0,1 1 0,0-1 0,0 1 1,0-1-1,0 0 0,0-1 0,0 1 0,5-4-46,0 0 0,0-1-1,0 0 1,-1 0 0,0-1 0,1 0 0,-1-1 0,-1 0 0,1 0 0,-1 0 0,-1-1 0,1 0-1,-1 0 1,2-4 46,19-21-1205</inkml:trace>
  <inkml:trace contextRef="#ctx0" brushRef="#br0" timeOffset="825941.332">15352 15440 21493,'-7'7'968,"6"2"504,1-5-376,15-5-255,9-3-121,6-11-280,11-1-104,0-3-160,4 2-104,-3 1 24,-7 3-208,-10 7-1032,-12 2-321</inkml:trace>
  <inkml:trace contextRef="#ctx0" brushRef="#br0" timeOffset="826174.679">15297 15481 20932,'-10'11'1033,"1"1"431,4-1-288,9-2-328,5-2-207,15-7-233,8-1-104,13-11-120,1-4-24,9-7-64,-3 0-16,-3-3-432,-4 3-808</inkml:trace>
  <inkml:trace contextRef="#ctx0" brushRef="#br0" timeOffset="826894.524">7559 15614 15083,'0'0'2793,"0"0"234,0 0-1273,-3 3-567,-124 145 3098,122-141-4285,0 0 0,1 1 1,0 0-1,1 0 1,0 0-1,0 0 0,0 1 1,1-1-1,1 1 0,-1-1 1,1 1-1,1 0 1,0-1-1,0 1 0,0 0 1,1-1-1,1 1 0,0 0 1,0-1-1,0 1 1,1-1-1,0 0 0,1 0 1,-1 0-1,2-1 0,-1 1 1,1-1-1,0 0 1,1 0-1,0-1 0,0 1 1,1 0-1,-3-5-87,0 0 1,-1-1 0,1 1 0,0-1 0,0 1-1,1-1 1,-1 0 0,0-1 0,0 1-1,0-1 1,1 0 0,-1 0 0,0 0 0,0-1-1,0 1 1,1-1 0,-1 0 0,0 0-1,0 0 1,0-1 0,0 0 0,-1 1-1,1-1 1,0-1 0,-1 1 0,1 0 0,-1-1-1,0 0 1,0 0 0,0 0 0,0 0-1,1-2 87,11-13-1744</inkml:trace>
  <inkml:trace contextRef="#ctx0" brushRef="#br0" timeOffset="827157.902">7394 16006 21805,'0'0'1080,"0"0"360,0-2-368,9-28-463,4 10-217,7-2-264,4-1-64,4 2-64,2 6 104,-5 9-744,-5 6-553</inkml:trace>
  <inkml:trace contextRef="#ctx0" brushRef="#br0" timeOffset="827409.702">7330 15936 20388,'-4'18'1225,"3"0"103,3 4-232,7-3-272,3-2-216,5-7-191,5-4-65,5-7-88,5-7-32,1-12-72,3-4-16,-2-8-72,-2-2-16,-5 3 32,-1 3-544</inkml:trace>
  <inkml:trace contextRef="#ctx0" brushRef="#br0" timeOffset="828076.769">16062 15443 26286,'0'-16'720,"0"2"40,5 2-360,-5 12-216,0 0-56,0 0-160,0 0-256,0 1-1224,-13 27 2192</inkml:trace>
  <inkml:trace contextRef="#ctx0" brushRef="#br0" timeOffset="828967.057">16371 15157 18900,'-2'68'5218,"3"-68"-5155,0 0 0,0 0 0,0 0-1,0 0 1,0 0 0,0-1-1,0 1 1,0 0 0,0 0-1,0-1 1,0 1 0,-1 0-1,1-1 1,0 1 0,0-1-1,0 0 1,-1 1 0,1-1-1,0 1 1,0-1 0,-1 0-1,1 0 1,-1 1 0,1-1-1,-1 0 1,1 0 0,-1 0 0,1 1-1,-1-1 1,0 0 0,1 0-1,-1 0 1,0 0 0,0 0-1,0 0 1,0 0 0,0 0-1,0 0-62,40-97 1051,-5-2 0,17-79-1051,-47 161 63,18-65 113,-3 0-1,-4-2 1,-4 1 0,-3-2 0,-3-61-176,-12 146-15,2 10 18,1-1 0,0 1 0,0-1 0,1 1 0,0 0 0,0 0 0,1 0 0,0 0 0,1 0 0,0 0 0,0 0 0,1 0-1,0 0 1,1 0 0,0 0 0,0-1 0,1 1 0,1 2-3,17 85-1,60 208-24,-45-193-2544,-35-109 771</inkml:trace>
  <inkml:trace contextRef="#ctx0" brushRef="#br0" timeOffset="829384.948">16265 15557 21717,'7'0'1427,"13"-4"-1199,-1-1 0,0 0 0,0-1 1,0-2-1,-1 0 0,0 0 1,-1-2-1,1 0 0,-2-1 1,6-5-229,1 1 109,601-395 761,-597 393-812,2 1 0,0 1 0,0 2 0,2 1 0,-1 1 0,4 1-58,-5 11 528,-28-1-476,-1 0 11,0 0-201,0 0-666,0 0-518</inkml:trace>
  <inkml:trace contextRef="#ctx0" brushRef="#br0" timeOffset="829820.369">16844 15645 20956,'25'-53'2013,"-24"52"-1974,-1 0-1,1 0 0,0 1 1,-1-1-1,1 0 1,0 1-1,-1-1 1,1 1-1,0-1 0,0 1 1,-1-1-1,1 1 1,0-1-1,0 1 0,0 0 1,0 0-1,0-1 1,-1 1-1,1 0 1,0 0-1,0 0 0,0 0 1,0 0-1,0 0 1,0 0-1,0 0 0,0 0 1,0 1-1,-1-1 1,1 0-1,0 1 1,0-1-1,0 0 0,0 1 1,-1-1-1,1 1 1,0-1-1,0 1 0,-1 0 1,1-1-1,0 1 1,-1 0-1,1-1 1,-1 1-1,1 0 0,-1 0 1,1-1-1,-1 1 1,0 0-1,1 0 0,-1 0 1,0 0-1,0 0 1,1-1-1,-1 1 1,0 0-1,0 0 0,0 0 1,0 0-1,0 0 1,0 0-1,0 0 0,-1 1-38,56 234 1403,71 291-566,-120-506-911,2 0-140,-1 1-1,-1 0 1,-2 0 0,0 0-1,-1 1 1,-1-1 0,-1 1-1,-1 0 215,-6-3-1416,-4-7 797</inkml:trace>
  <inkml:trace contextRef="#ctx0" brushRef="#br0" timeOffset="830335.452">16773 16105 17948,'-2'-25'1129,"2"-1"0,1 0 1,1 1-1,1-1 0,1 1 0,4-10-1129,0 6 571,1 0-1,2 1 0,1 0 1,0 1-1,9-11-570,-8 15 17,2 0 0,0 1 1,1 0-1,2 1 0,0 1 0,1 1 0,1 0 0,1 2 0,0 0 0,1 1 0,1 2 0,0 0 0,1 1 0,1 2 0,0 0 0,0 2 0,1 0 1,0 2-1,1 1 0,4 1-17,-24 2-5,0 2 0,0-1 0,0 1 0,0 0 0,0 0 0,0 1 0,1 0 0,-1 0 1,0 1-1,0 0 0,1 0 0,-1 1 0,0 0 0,0 0 0,-1 0 0,1 1 0,0 0 0,-1 1 0,0-1 1,1 1-1,-2 0 0,1 1 0,0-1 0,-1 1 0,0 1 0,0-1 0,0 0 0,-1 1 0,0 0 1,0 0-1,0 1 0,-1-1 0,0 1 0,0-1 0,-1 1 0,1 0 0,-1 2 5,-4 16 38,-1 0-1,-1-1 0,-2 1 1,0-1-1,-1 1 0,-2-2 1,0 1-1,-1-2 0,-2 1 1,0-1-1,-2-1 0,0 0 1,-4 2-38,-102 140 493,119-161-492,-1 0 0,1-1 0,0 1 0,0 0 0,0-1 0,0 1 0,0 0 0,0 0 0,1 0 0,-1 0 0,0 0 0,1 0 0,0 0 0,-1 0 0,1 0 0,0 0 0,0 0 0,0 0 0,1 0 0,-1 0 0,0 0 0,1 0 0,-1 0 0,1 0 0,0 0 0,-1 0 0,1 0 0,0 0 0,0-1 0,0 1 0,1 0 0,-1-1 0,0 1 0,1-1 0,-1 1 0,1 0-1,11 12 1,1-1 1,0 0-1,1 0 0,0-2 1,1 0-1,0 0 0,1-2 1,0 0-1,1-1 0,0-1 0,0 0 1,0-1-1,1-1 0,0-1 1,0-1-1,0-1 0,0 0 1,0-1-1,11-2-1,32 9 42,71 22 93,-132-30-106,-1 0-30,0 0-242,0 0-560</inkml:trace>
  <inkml:trace contextRef="#ctx0" brushRef="#br0" timeOffset="838611.868">16264 14134 11218,'-76'128'7894,"64"-86"-7842,2 0 0,2 1 0,1 0-1,3 1 1,1-1 0,4 39-52,-2-72 203,8 145-106,7 0 1,6-1-1,7-1 1,6-2 0,17 33-98,-13-51 468,5-3 0,6-1 0,52 98-468,-65-159 54,4-2-1,2-1 1,3-2 0,2-2 0,4-2-1,1-3 1,35 28-54,-52-53 34,1-2-1,2-1 1,0-2 0,2-1-1,41 18-33,-66-36 8,0-1-1,0-1 1,0 0-1,1-1 1,0 0-1,0-1 1,0-1-1,0-1 1,0 0-1,0 0 1,0-2-1,0 0 1,0-1-1,0 0 1,0-1-1,0-1 1,-1 0-1,1-1 1,12-7-8,-5 0 1,-1-2 1,-1 0 0,0-2-1,-1 0 1,0-1 0,-2-1-1,0 0 1,-1-2 0,-1 0-1,-1 0 1,6-12-2,119-250 72,-106 202 31,-3-2 0,-3 0 0,-5-2 0,-2 0 0,-5-2 0,-3 1-1,-4-2 1,-4-84-103,-7 100 73,-4 1-1,-3 0 0,-3 1 1,-3 0-1,-3 1 1,-3 1-1,-17-34-72,-37-65 461,-8 4 1,-59-82-462,110 190 94,-2 1 1,-3 1-1,-1 3 1,-9-5-95,37 41 29,-1 1 0,-1 1 0,0 1 1,0 0-1,-1 0 0,0 1 0,0 1 0,-1 0 0,-1 1 1,1 1-1,-1 0 0,0 1 0,0 1 0,0 1 0,-1 0 0,1 1 1,-1 0-1,0 2-29,-17 4-44,1 1 0,0 1 0,0 2 0,1 2 0,0 1 0,0 1 0,-24 14 44,17-9-150,-127 55-1465,95-40 274</inkml:trace>
  <inkml:trace contextRef="#ctx0" brushRef="#br0" timeOffset="839184.785">17901 14295 23029,'19'0'608,"2"-6"-16,1-4-144,6-14-120,3-6-96,4-12-128,6-6-32,2-2-16,-3 2-32,0 9 48,-6 7-200,-12 13-880,-5 5 1712</inkml:trace>
  <inkml:trace contextRef="#ctx0" brushRef="#br0" timeOffset="839544.108">17905 13871 22861,'0'0'43,"0"1"0,0 0 0,1 0 0,-1-1 0,0 1 0,0 0 0,0-1 1,1 1-1,-1 0 0,0-1 0,1 1 0,-1 0 0,0-1 0,1 1 0,-1-1 0,1 1 0,-1-1 0,1 1 0,-1-1 0,1 1 1,-1-1-1,1 1 0,0-1 0,-1 0 0,1 1 0,-1-1 0,1 0 0,0 0 0,0 0 0,-1 1 0,1-1 0,0 0 1,-1 0-1,1 0 0,0 0 0,0 0 0,-1 0 0,1 0 0,0 0 0,-1 0 0,1-1 0,0 1 0,-1 0 0,1 0 1,0-1-1,-1 1 0,1 0 0,0-1 0,-1 1 0,1 0 0,-1-1 0,1 1 0,-1-1 0,1 1 0,-1-1 0,1 0 0,-1 1 1,1-1-1,-1 1 0,0-1 0,1 0 0,-1 1 0,0-1 0,0 0 0,1 1 0,-1-1-43,2 25 99,-1 0-1,-2 1 1,0-1-1,-1 0 1,-2 1-1,0-1 1,-2-1-1,0 1 1,-4 5-99,-106 247 469,115-273-469,-1 0-1,0 0 0,1 1 0,-1-1 0,1 1 0,0-1 1,0 1-1,0-1 0,1 1 0,0 0 0,-1-1 0,1 1 1,0 0-1,0-1 0,1 1 0,-1 0 0,1-1 0,0 1 1,0-1-1,0 1 0,1-1 0,-1 1 0,1-1 0,-1 0 0,1 0 1,0 0-1,0 0 0,1 0 0,-1 0 0,1 0 0,-1-1 1,1 1-1,0-1 0,0 0 0,0 0 1,13-2-15,-1-1 0,1-1 0,-1 0 1,1-1-1,-1-1 0,0-1 0,-1 0 0,1 0 0,-1-2 0,0 0 0,0 0 0,11-9 15,26-15-1245,-1 0-949</inkml:trace>
  <inkml:trace contextRef="#ctx0" brushRef="#br0" timeOffset="840165.027">18811 13140 20132,'-14'7'674,"1"0"-1,-1 0 1,2 2-1,-1-1 0,1 2 1,1-1-1,0 2 1,-4 4-674,-8 13 156,1 1 0,2 1 0,1 0 0,2 2 0,1 0 0,1 1 0,2 1 0,-3 13-156,9-34 6,2 1 0,0 0 0,0 1-1,2-1 1,-1 1 0,2-1-1,0 1 1,1 0 0,0 0 0,1 0-1,1 0 1,0 0 0,1-1 0,1 1-1,0 0 1,1-1 0,1 0-1,0 0 1,1 0 0,0-1 0,1 1-1,1-1 1,0-1 0,8 10-6,-10-18 3,0 1 0,1-2 0,0 1 0,0-1 0,0 0 0,0 0 0,0 0 0,0-1 0,1-1 0,-1 1 0,1-1 0,-1 0 0,1-1 0,0 0 0,-1 0 0,1-1 0,-1 1 0,1-2 0,-1 1 0,1-1 0,-1 0 0,0-1 0,0 1 0,0-2 0,0 1 0,0-1 0,-1 0 0,1 0 0,-1-1 0,0 1 0,-1-1 0,1-1 1,-1 1-1,0-1 0,0 0 0,-1 0 0,0-1 0,0 1 0,0-1 0,-1 0 0,0 0 0,0 0 0,-1 0 0,0 0 0,1-5-3,-2 6 26,1 0 0,-2 0 1,1 0-1,-1 0 0,0 0 0,0 0 1,-1 0-1,1 1 0,-1-1 0,-1 0 1,1 0-1,-1 1 0,0-1 0,0 0 1,-1 1-1,1 0 0,-1 0 1,0 0-1,-1 0 0,1 0 0,-1 0 1,0 1-1,0 0 0,-1 0 0,1 0 1,-4-2-27,7 5 3,0 1 1,-1-1 0,1 1 0,0-1 0,0 1 0,0 0-1,0 0 1,0-1 0,-1 1 0,1 0 0,0 0 0,0 0-1,0 0 1,-1 0 0,1 0 0,0 1 0,0-1 0,0 0-1,0 1 1,-1-1 0,1 1 0,0-1 0,0 1 0,0-1-1,0 1 1,0 0 0,0-1 0,0 1 0,0 0 0,1 0 0,-1 0-1,0 0 1,0 0 0,1 0 0,-1 0 0,0 0 0,1 0-1,-1 0 1,1 0 0,-1 0 0,1 0 0,0 0 0,0 1-1,-1-1 1,1 0 0,0 0 0,0 0 0,0 1-4,12 59-22,-11-59 21,-1-1 0,1 0 0,0 0 0,0 1-1,0-1 1,0 0 0,0 0 0,0 0 0,0 0-1,0 0 1,0 0 0,0-1 0,0 1 0,1 0-1,-1 0 1,0-1 0,1 1 0,-1-1 0,1 1 0,-1-1-1,0 0 1,1 1 0,-1-1 0,1 0 0,-1 0-1,1 0 1,-1 0 0,1 0 0,-1-1 0,0 1-1,1 0 1,-1-1 0,1 1 0,-1 0 0,0-1 0,1 0-1,-1 1 1,0-1 0,0 0 0,1 0 0,-1 0-1,0 0 1,0 0 0,0 0 0,0 0 0,0 0-1,0-1 2,44-62 12,-42 57-4,0 2-5,42-59 22,-45 63-27,1 0 0,0 0 1,0 0-1,1 0 0,-1 0 1,0 0-1,0 0 1,0 0-1,1 1 0,-1-1 1,0 0-1,1 1 0,-1-1 1,0 1-1,1-1 1,-1 1-1,1 0 0,-1 0 1,1 0-1,-1-1 0,1 1 1,-1 1-1,1-1 0,-1 0 1,1 0-1,-1 0 1,0 1-1,1-1 0,-1 1 1,1-1-1,-1 1 0,0 0 1,1-1-1,-1 1 1,0 0-1,0 0 0,0 0 1,1 0-1,-1 0 0,0 0 1,0 0-1,-1 0 0,1 0 1,0 1-1,0-1 1,0 0-1,-1 1 2,9 17-174,-2-1 0,0 1 0,-1 1 0,-1-1-1,-1 1 1,-1 0 0,0 0 0,-2 0 0,0 0 0,-1 0 0,-1 5 174,-1-7-522</inkml:trace>
  <inkml:trace contextRef="#ctx0" brushRef="#br0" timeOffset="840758.502">19039 13370 20172,'-1'8'174,"-1"1"0,1-1 0,1 0 0,0 1-1,0-1 1,1 0 0,-1 1 0,2-1 0,-1 0 0,1 0 0,1 0-1,-1 0 1,1 0 0,1 0 0,0-1 0,0 0 0,0 0-1,1 0 1,0 0 0,4 5-174,-6-12 45,-1 1-1,0 0 1,1 0-1,0-1 1,-1 1-1,1-1 1,-1 0-1,1 0 1,0 0 0,-1 0-1,1 0 1,-1-1-1,1 1 1,-1-1-1,1 0 1,-1 0-1,1 1 1,-1-2 0,1 1-1,-1 0 1,0 0-1,0-1 1,0 1-1,0-1 1,0 0-1,0 1 1,0-1 0,0 0-1,-1 0 1,1-1-45,43-65 702,-42 61-657,0 0 0,0 0 0,-1 0 0,0-1 0,0 1 1,-1-1-1,0 1 0,0-1 0,-1 1 0,0-1 0,0 1 0,0-1 0,-1 1 0,-1-1 0,1 1 0,-1-1 0,0 1 0,-1 0 0,-2-4-45,5 10 15,-1 0-1,1 1 0,-1-1 1,1 0-1,-1 1 1,1-1-1,-1 0 0,0 1 1,0-1-1,1 1 0,-1-1 1,0 1-1,0-1 0,1 1 1,-1-1-1,0 1 1,0 0-1,0 0 0,0-1 1,0 1-1,0 0 0,1 0 1,-1 0-1,0 0 0,0 0 1,0 0-1,0 0 1,0 0-1,0 1 0,0-1 1,0 0-1,1 0 0,-1 1 1,0-1-1,0 1 0,0-1 1,1 0-1,-1 1 1,0 0-1,0-1 0,1 1 1,-1-1-1,0 1 0,1 0 1,-1-1-1,1 1 0,-1 0 1,1 0-1,-1 0-14,-22 44 243,20-31-239,0 0 0,1 1 0,0-1 0,1 0 0,1 1 0,0-1 0,1 0 0,0 1 0,1-1-1,1 0 1,0 0 0,1 0 0,1-1 0,0 1 0,1-1 0,0 0 0,1 0-4,-6-11 2,0 0-1,0-1 1,0 1 0,0-1-1,0 1 1,1-1 0,-1 0-1,0 1 1,0-1 0,1 0-1,-1 0 1,1 0 0,0 0-1,-1 0 1,1 0 0,-1 0-1,1 0 1,0-1 0,0 1-1,0-1 1,-1 1 0,1-1 0,0 0-1,0 0 1,0 0 0,0 0-1,0 0 1,-1 0 0,1 0-1,0 0 1,0-1 0,0 1-1,-1-1 1,1 0 0,0 1-1,0-1 1,-1 0 0,1 0-1,-1 0 1,1 0 0,-1 0-1,1 0 1,0-1-2,46-68 68,-24 25-35,-2-1 0,-3-1 0,-1-1 0,-2-1-1,-3 0 1,7-43-33,-19 73 22,0 1 1,-2-1-1,0 1 0,0-1 0,-2 1 0,0-1 1,-2 1-1,0 1 0,0-1 0,-2 1 0,-3-7-22,-11 10 143,2 41-73,18-26-72,-6 18 3,0 0 0,2 1 1,0 0-1,1 0 0,1 0 0,1 1 0,1-1 1,0 0-1,2 1 0,0-1 0,1 1 0,2-1 1,0 0-1,1 0 0,0-1 0,2 1 0,0-1 1,2-1-1,1 3-1,60 79 99,-68-97-157,2 0 1,-1 0-1,0-1 1,0 1-1,1-1 1,0 0-1,-1 0 1,1 0-1,0 0 1,0 0-1,0-1 1,0 0-1,0 0 1,0 0-1,1 0 1,-1-1-1,0 0 1,0 0-1,1 0 1,-1 0-1,0 0 0,0-1 1,0 0-1,1 0 1,-1 0-1,3-2 58,10-6-1507</inkml:trace>
  <inkml:trace contextRef="#ctx0" brushRef="#br0" timeOffset="841539.874">19719 12893 21989,'-10'12'118,"1"0"-1,0 1 1,1 0 0,1 0 0,0 1 0,0 0 0,2 0 0,0 1 0,0 0-1,1-1 1,1 1 0,1 1 0,0-1 0,1 0 0,0 1 0,1-1 0,1 0-1,2 10-117,-3-18 32,0 0 0,1 0-1,-1 1 1,2-1-1,-1 0 1,1 0-1,0 0 1,0 0-1,1-1 1,0 1-1,0-1 1,1 1-1,0-1 1,1 2-32,-4-8 10,0 1 1,-1 0-1,1-1 0,0 1 0,0 0 1,-1-1-1,1 1 0,0-1 1,0 0-1,0 1 0,0-1 1,0 0-1,0 1 0,0-1 1,0 0-1,0 0 0,0 0 0,0 0 1,0 0-1,0 0 0,0 0 1,0 0-1,0 0 0,0-1 1,-1 1-1,1 0 0,0 0 1,0-1-1,0 1 0,0-1 1,0 1-1,0-1 0,-1 1 0,1-1 1,0 0-1,0 1 0,-1-1 1,1 0-1,0 1 0,-1-1 1,1 0-1,-1 0 0,1 0 1,-1 0-1,1 0 0,-1 1 0,0-1 1,1 0-1,-1 0 0,0 0 1,0-1-11,21-56 449,-21 56-431,8-28 120,-1-1-1,-1 0 0,-2 0 0,-1 0 1,-2 0-1,0 0 0,-3-1 0,0 1 1,-2 0-1,-2 0 0,-5-19-137,-13 2 219,20 69-187,39 289-60,-7-247 98,-27-62-69,0 1 0,0-1 0,0 0 0,0 0 0,0 1 0,0-1 0,0 0 0,0 0 0,1 0 0,-1 0 0,0-1 0,1 1 0,-1 0 0,1 0 0,-1-1 0,1 1 0,-1-1 0,1 0 0,-1 1 0,1-1 0,0 0 0,-1 0 0,1 0 0,0 0 0,-1 0 0,1 0 0,-1 0 0,1 0 0,-1-1 0,1 1 0,0-1 0,-1 1 0,1-1 0,-1 0 0,0 0 0,1 1 0,-1-1 0,0 0 0,1 0-1,-1 0 1,1-1 0,7-9-10,-1 1 1,0-2-1,0 1 1,-1-1-1,0 0 1,-1-1 0,-1 1-1,0-1 1,1-8 8,10-17-24,-7 13 6,26-40-57,-13 86-55,47 141 76,-69-161 60,0-1-1,0 1 0,0 0 0,0 0 0,0-1 0,0 1 0,0 0 0,1 0 0,-1-1 0,0 1 0,1 0 0,-1 0 1,0-1-1,1 1 0,-1 0 0,1-1 0,-1 1 0,1-1 0,-1 1 0,1-1 0,0 1 0,-1-1 0,1 1 0,-1-1 1,1 1-1,0-1 0,0 0 0,-1 0 0,1 1 0,0-1 0,0 0 0,-1 0 0,1 0 0,0 1 0,0-1 0,-1 0 1,1 0-1,0 0 0,0-1 0,0 1 0,-1 0 0,1 0 0,0 0 0,0 0 0,-1-1 0,1 1 0,0 0 0,-1-1 1,1 1-1,0-1 0,-1 1 0,1-1 0,0 1 0,-1-1 0,1 1 0,-1-1 0,1 1 0,-1-1 0,1 0 0,-1 1 1,0-1-1,1 0 0,-1 1 0,0-1-5,18-56 309,-16 48-305,10-48 111,-8 32-101,1 1 1,1 0-1,1 0 1,1 0-1,1 1 1,10-17-15,-19 39-3,0 0 0,0 1 1,1-1-1,-1 0 0,0 1 1,0-1-1,1 1 0,-1-1 1,0 1-1,1-1 1,-1 1-1,1-1 0,-1 1 1,1-1-1,-1 1 0,1-1 1,-1 1-1,1-1 0,-1 1 1,1 0-1,-1 0 0,1-1 1,0 1-1,-1 0 1,1 0-1,0-1 0,-1 1 1,1 0-1,0 0 0,-1 0 1,1 0-1,0 0 0,-1 0 1,1 0-1,-1 0 0,1 0 1,0 1-1,-1-1 0,1 0 1,0 0-1,-1 0 1,1 1-1,-1-1 0,1 0 1,0 1-1,-1-1 0,1 1 1,-1-1-1,1 0 0,-1 1 1,0-1-1,1 1 0,-1-1 1,1 1-1,-1 0 1,0-1-1,1 1 0,-1-1 1,0 1-1,0 0 0,0-1 1,1 1 2,14 45-89,-13-41 82,41 134 8,-43-139 5,1 1 1,0 0-1,-1-1 0,1 1 1,0-1-1,0 0 0,-1 1 0,1-1 1,0 1-1,0-1 0,0 0 1,0 0-1,-1 0 0,1 1 1,0-1-1,0 0 0,0 0 1,0 0-1,0 0 0,0 0 1,-1-1-1,1 1 0,0 0 1,0 0-1,0 0 0,0-1 1,-1 1-1,1-1 0,0 1 1,0 0-1,-1-1 0,1 1 1,0-1-1,-1 0 0,1 1 1,0-1-1,-1 1 0,1-1 1,-1 0-1,1 0 0,-1 1 1,1-1-1,-1 0 0,0 0 0,1 1 1,-1-1-1,0 0 0,1 0 1,-1 0-1,0 0 0,0 0 1,0 1-1,0-1 0,0 0 1,0 0-1,0 0 0,0 0 1,-1 0-7,75-308 498,-74 309-499,-1-1 0,1 0 0,0 1 0,0-1-1,0 0 1,0 1 0,0-1 0,-1 0-1,1 1 1,0-1 0,1 0 0,-1 1 0,0-1-1,0 1 1,0-1 0,0 0 0,0 1 0,1-1-1,-1 0 1,0 1 0,0-1 0,1 1-1,-1-1 1,1 1 0,-1-1 0,0 0 0,1 1-1,-1 0 1,1-1 0,-1 1 0,1-1-1,-1 1 1,1 0 0,0-1 0,-1 1 0,1 0-1,-1-1 1,1 1 0,0 0 0,-1 0 0,1 0-1,0 0 1,-1-1 0,1 1 0,0 0-1,-1 0 1,1 0 0,0 1 0,-1-1 0,1 0-1,0 0 1,-1 0 0,1 0 0,-1 1-1,1-1 1,0 0 0,-1 0 0,1 1 0,-1-1-1,1 0 1,-1 1 0,1-1 0,-1 1 0,1-1-1,-1 1 1,1-1 0,-1 1 0,1-1-1,-1 1 2,44 186-48,-39-158 259,-4-19-617,-3-19-1982,-1-15-2159</inkml:trace>
  <inkml:trace contextRef="#ctx0" brushRef="#br0" timeOffset="842614.113">20558 12533 21901,'24'134'3090,"-24"-133"-3086,1-1 1,-1 0 0,1 1 0,-1-1 0,1 0-1,-1 1 1,1-1 0,-1 0 0,1 1 0,-1-1-1,1 0 1,-1 0 0,1 0 0,-1 1 0,1-1-1,-1 0 1,1 0 0,0 0 0,-1 0 0,1 0-1,-1 0 1,1 0 0,-1 0 0,1 0 0,-1 0-1,1-1 1,0 1 0,-1 0 0,1 0 0,-1 0-1,1-1 1,-1 1 0,1 0 0,-1-1 0,1 1-1,-1 0 1,0-1 0,1 1 0,-1-1 0,1 1-1,-1 0 1,0-1 0,1 1 0,-1-1 0,0 1-1,0-1 1,1 1 0,-1-1 0,0 0 0,0 1-1,0-1 1,0 1 0,0-1 0,0 1 0,0-1-1,0 1 1,0-1 0,0 0 0,0 1 0,0-1-1,0 1 1,0-1 0,0 1 0,0-1 0,-1 1-1,1-1 1,0 0 0,-1 1-5,2-2 8,2-8 16,1 3-9,0-1 0,-1 0 0,0 0 0,-1 0 0,0 0 0,0 0 0,-1-1 0,0 1 0,0 0 0,-1-1 0,0 1 0,0 0 0,-1-1 0,0 1 0,-1 0 0,0-1 0,0 1 0,-1 0-1,-3-6-14,5 13 4,0-1 0,0 1 0,0 0 0,-1 0 0,1 1 0,0-1 0,-1 0 0,1 0-1,-1 1 1,1-1 0,-1 1 0,1-1 0,-1 1 0,1-1 0,-1 1 0,1 0 0,-1 0-1,0 0 1,1 0 0,-1 0 0,1 0 0,-1 0 0,1 1 0,-1-1 0,0 1-1,1-1 1,-1 1 0,1-1 0,0 1 0,-1 0 0,1 0 0,-1 0 0,1 0 0,0 0-1,0 0 1,0 0 0,0 0 0,-1 0 0,1 0 0,1 1 0,-1-1 0,0 0 0,0 1-1,0-1 1,1 1 0,-1-1 0,1 1 0,-1-1 0,1 1 0,0-1 0,-1 1-1,1-1 1,0 1 0,0 0 0,0-1 0,0 1 0,1 1-4,-4 14 38,0 1 1,2-1-1,0 1 1,1 0-1,1-1 0,1 1 1,0-1-1,2 1 1,-1-1-1,2 0 1,3 6-39,-8-21 24,0-1 1,1 1-1,-1 0 1,1-1-1,0 1 1,-1 0 0,1-1-1,0 1 1,0-1-1,0 1 1,0-1-1,0 0 1,0 1 0,1-1-1,-1 0 1,0 0-1,1 0 1,-1 0-1,1 0 1,-1 0 0,1 0-1,-1 0 1,1 0-1,0-1 1,-1 1-1,1-1 1,0 1 0,0-1-1,-1 0 1,1 0-1,0 0 1,0 0-1,-1 0 1,1 0 0,0 0-1,0 0 1,-1-1-1,1 1 1,0-1-1,-1 1 1,1-1 0,0 0-1,-1 0 1,1 1-1,-1-1 1,1 0-1,-1-1 1,1 1 0,-1 0-1,0 0 1,0 0-1,0-1 1,1 1-1,-1-1 1,0 1 0,-1-1-1,1 1 1,0-1-1,0 0-24,52-113 479,17-23-368,-70 137-113,1 0 0,-1 0 1,1 0-1,0 0 1,0 0-1,-1 0 0,1 1 1,0-1-1,0 0 1,0 0-1,0 1 0,0-1 1,0 0-1,0 1 0,0-1 1,0 1-1,0-1 1,0 1-1,0 0 0,1-1 1,-1 1-1,0 0 0,0 0 1,0 0-1,0 0 1,1 0-1,-1 0 0,0 0 1,0 0-1,0 0 0,1 1 1,-1-1-1,0 0 1,0 1-1,0-1 0,0 1 1,0-1-1,0 1 1,0 0-1,0-1 0,0 1 1,0 0-1,0 0 0,0 0 1,-1 0-1,1-1 1,0 1-1,0 1 2,30 60-41,-25-47 50,24 33 9,-30-47-19,1 0 0,0-1 0,0 1 0,0 0 0,0-1 0,-1 1 1,1-1-1,0 1 0,0-1 0,0 1 0,0-1 0,1 0 0,-1 1 1,0-1-1,0 0 0,0 0 0,0 0 0,0 0 0,0 0 0,0 0 0,0 0 1,0 0-1,0 0 0,1-1 0,-1 1 0,0 0 0,0-1 0,0 1 0,0 0 1,0-1-1,0 0 0,0 1 0,-1-1 0,1 1 0,0-1 0,0 0 0,0 0 1,-1 0-1,1 1 0,0-1 0,-1 0 0,1 0 0,-1 0 0,1 0 1,-1 0-1,1 0 0,-1 0 0,0 0 0,1-1 1,68-184-41,-36 87-804,-33 99 824,1-1 0,-1 1 0,1 0 0,-1 0 0,0 0-1,1 0 1,-1 0 0,1 0 0,-1 0 0,1 0 0,-1 0-1,0 0 1,1 0 0,-1 0 0,1 0 0,-1 0-1,1 0 1,-1 0 0,0 1 0,1-1 0,-1 0 0,1 0-1,-1 0 1,0 1 0,1-1 0,-1 0 0,0 0-1,1 1 1,-1-1 0,0 0 0,0 1 0,1-1 0,-1 0-1,0 1 1,0-1 0,0 1 0,1-1 0,-1 0-1,0 1 1,0-1 0,0 1 0,0-1 0,0 0 0,0 1-1,0-1 1,0 1 0,0-1 0,0 1 0,0-1-1,0 0 1,0 1 0,0-1 0,0 1 0,0-1 0,-1 1-1,1-1 1,0 0 0,0 1 0,0-1 0,-1 0-1,1 1 1,0-1 0,0 0 0,-1 1 0,1-1 0,-1 0 21,2 3-33,15 93-193,-16-96 227,0 1 0,1 0 0,-1-1 0,0 1-1,0-1 1,1 1 0,-1 0 0,0-1 0,1 1 0,-1-1 0,1 1 0,-1-1-1,1 0 1,-1 1 0,1-1 0,-1 1 0,1-1 0,-1 0 0,1 1-1,-1-1 1,1 0 0,0 0 0,-1 1 0,1-1 0,-1 0 0,1 0 0,0 0-1,-1 0 1,1 0 0,0 0 0,-1 0 0,1 0 0,0 0 0,-1 0-1,1 0 1,-1 0 0,1 0 0,0-1 0,-1 1 0,1 0 0,-1 0 0,1-1-1,0 1 1,-1 0 0,1-1 0,-1 1 0,1-1 0,-1 1 0,1-1 0,-1 1-1,0-1 1,1 1 0,-1-1 0,0 1 0,1-1 0,-1 1 0,0-1-1,0 0 1,1 1 0,-1-1 0,0 1 0,0-1 0,0 0 0,0 0-1,18-42 52,2-13-30,-4 72-177,17 86 1,117 212 736,-146-304-560,-1 1 0,0 0 0,0 0 0,-1-1 0,0 1 0,-1 1 0,0-1 0,-1 0 0,0 0 1,-1 0-1,-1 3-22,2-13 5,0 0 0,0 0 0,0 0 0,0 0 0,0 0 0,0 0 1,-1 0-1,1 0 0,0 0 0,-1 0 0,1 0 0,0-1 0,-1 1 1,1 0-1,-1 0 0,0 0 0,1-1 0,-1 1 0,0 0 0,1-1 0,-1 1 1,0 0-1,0-1 0,1 1 0,-1-1 0,0 1 0,0-1 0,0 0 1,0 1-1,0-1 0,0 0 0,0 1 0,0-1 0,0 0 0,0 0 0,1 0 1,-1 0-1,0 0 0,0 0 0,0 0 0,0-1 0,0 1 0,0 0 1,0 0-1,0-1 0,0 1 0,0 0 0,0-1 0,0 1 0,1-1 0,-1 1 1,0-1-1,0 0 0,1 1 0,-1-1 0,0 0 0,1 1 0,-1-1 1,1 0-1,-1 0 0,1 0 0,-1 0 0,1 1 0,-1-1 0,1 0 1,0 0-1,-1 0-5,-8-18 16,0 0 1,2 0 0,0 0-1,0-1 1,2 0 0,1-1-1,0 1 1,2-1 0,0 0-1,1-16-16,3 5-20,1 0-1,1 0 1,2 1-1,1 0 1,2 0-1,1 0 1,1 1-1,1 1 1,2 0-1,13-21 21,-17 34 9,-2 0 0,0-1 0,-1 0-1,-1 0 1,-1-1 0,0 1 0,-1-1 0,1-16-9,-5 35 6,-1 0 0,1-1 0,-1 1 0,0 0 0,1 0 0,-1-1-1,0 1 1,1-1 0,-1 1 0,0 0 0,1-1 0,-1 0 0,0 1 0,0-1 0,0 1 0,0-1 0,0 0 0,1 0 0,-1 1 0,0-1 0,0 0 0,0 0 0,0 0 0,0 0 0,0 0 0,0 0 0,0 0 0,0 0 0,1-1 0,-1 1 0,0 0 0,0 0 0,0-1 0,0 1 0,0-1 0,1 1 0,-1 0 0,0-1-1,0 0 1,1 1 0,-1-1 0,0 1 0,1-1 0,-1 0 0,1 0 0,-1 1 0,1-1 0,-1 0 0,1 0 0,-1 0 0,1 1 0,0-1 0,-1 0 0,1 0 0,0 0 0,0 0 0,0 0 0,0 0 0,-1 0 0,1 0 0,1 0-6,-9 15 14,0 1 0,2 0 0,0 0 0,1 0 0,0 1 0,1-1 0,1 1 0,0 0 0,2 0 0,-1 3-14,2-18 0,0 0-1,-1 0 1,1 0 0,0 0 0,-1-1-1,1 1 1,0 0 0,0 0 0,0 0-1,0 0 1,0 0 0,0 0 0,0 0-1,0 0 1,0 0 0,1 0 0,-1-1-1,0 1 1,1 0 0,-1 0 0,0 0-1,1 0 1,-1-1 0,1 1 0,-1 0 0,1 0-1,-1-1 1,1 1 0,0 0 0,-1-1-1,1 1 1,0-1 0,0 1 0,-1-1-1,1 1 1,0-1 0,0 1 0,0-1-1,0 0 1,0 1 0,-1-1 0,1 0-1,0 0 1,0 0 0,0 0 0,0 0-1,0 0 1,0 0 0,0 0 0,0 0-1,0 0 1,0 0 0,-1-1 0,1 1-1,1 0 1,8-9 7,0-1-1,0 0 1,-1 0-1,0-1 1,0 0-1,-2 0 1,1-1-1,-1 0 0,-1-1 1,0 1-1,1-6-6,13-23 36,-16 33-29,-1 2-5,0 0-1,0 0 1,0 1 0,0-1-1,1 1 1,0 0 0,1 0-1,-1 0 1,1 0 0,0 1-1,0-1 1,4-2-2,-7 8 0,0-1 0,0 0 1,0 0-1,0 1 0,0 0 0,0-1 0,-1 1 1,1 0-1,0 0 0,0 0 0,-1 0 1,1 0-1,0 0 0,-1 0 0,1 0 1,-1 1-1,1-1 0,-1 1 0,0-1 1,0 1-1,0 0 0,0-1 0,0 1 0,0 0 1,0 0-1,0 0 0,-1-1 0,1 1 1,-1 0-1,1 0 0,-1 0 0,0 0 1,0 0-1,0 0 0,0 0 0,0 0 1,0 0-1,0 0 0,-1 1 0,2 0 3,20 67 80,-19-71-73,0 1 1,0 0 0,0 0-1,0-1 1,0 1 0,0-1-1,0 0 1,0 0 0,-1 0-1,1 0 1,0 0 0,0 0-1,-1 0 1,1 0 0,0-1-1,-1 1 1,1-1 0,-1 1-1,0-1 1,0 1 0,1-1-1,-1 0 1,0 0 0,0 0-1,-1 1 1,1-1 0,0 0-1,-1 0 1,1 0 0,0-2-11,0 1 10,85-205-443,-83 190-871</inkml:trace>
  <inkml:trace contextRef="#ctx0" brushRef="#br0" timeOffset="843033.996">22081 11733 22845,'13'0'1168,"3"3"440,4-2-1031,1-1-57,0-4-400,1-5-16,-2-11-592,0-6-641</inkml:trace>
  <inkml:trace contextRef="#ctx0" brushRef="#br0" timeOffset="844891.098">19182 14199 18748,'-10'10'6614,"17"17"-7129,-5-24 1025,60 138 657,-21-458-845,-29 273-352,-12 44 28,1-1 0,-1 1 0,1-1 0,-1 1 0,1 0 0,-1 0 0,1-1 0,-1 1 0,1 0 0,-1 0 0,1-1 0,0 1 0,-1 0 0,1 0 0,-1 0 0,1 0-1,0 0 1,-1 0 0,1 0 0,-1 0 0,1 0 0,0 0 0,-1 0 0,1 0 0,-1 1 0,1-1 0,-1 0 0,1 0 0,-1 1 0,1-1 0,-1 0 0,1 1 0,-1-1 0,1 0 0,-1 1 0,1-1 0,-1 1 0,1-1 0,-1 1 0,0-1 0,1 1 0,-1-1 0,0 1 0,0-1 0,1 1 0,-1-1 0,0 1 0,0-1 0,0 1 0,0 0 0,0-1 0,0 1 0,0-1 0,0 1 0,0 0 0,0-1 0,0 1 0,0-1 0,0 1-1,0 0 1,0-1 0,-1 1 0,1-1 0,0 1 0,0-1 2,28 98-20,32 72 87,-60-171-65,0-1 0,1 1-1,-1 0 1,0-1 0,1 1-1,-1 0 1,1-1 0,-1 1 0,1 0-1,-1 0 1,1-1 0,0 1 0,0 0-1,0 0 1,-1 0 0,1 0 0,0 0-1,1 0 1,-1 0 0,0 0 0,0 1-1,0-1 1,0 0 0,1 1 0,-1-1-1,0 1 1,0-1 0,1 1 0,-1-1-1,0 1 1,1 0 0,-1 0-1,1 0 1,-1 0 0,0 0 0,1 0-1,-1 0 1,1 0 0,-1 0 0,0 1-1,1-1 1,-1 1 0,0-1 0,1 1-1,-1-1 1,0 1 0,0 0 0,0-1-1,0 1 1,1 0 0,-1 0 0,0 0-1,0 0 1,0 0 0,-1 0-1,1 0 1,0 0 0,0 1 0,-1-1-1,1 0 1,0 0 0,-1 1 0,1-1-1,-1 0 1,0 1 0,1-1 0,-1 0-1,0 1 1,0 0-2,6-20 52,-1-1 0,-1 0-1,-1 1 1,-1-1 0,0 0 0,-2-1 0,0 1 0,-1 0-1,0 0 1,-2 0 0,-1 0 0,0 1 0,-6-16-52,-4 21 17,48 102-56,24 32 62,-57-121-23,0 0 1,0 0-1,0 0 0,0-1 1,1 1-1,-1 0 1,0-1-1,0 1 0,0-1 1,0 1-1,0-1 0,0 1 1,0-1-1,0 0 1,0 1-1,0-1 0,-1 0 1,1 0-1,0 0 0,0 1 1,-1-1-1,1 0 1,0 0-1,-1 0 0,1 0 1,-1 0-1,1-1 0,-1 1 1,0 0-1,1 0 1,-1 0-1,0 0 0,0 0 1,0 0-1,0-1 0,0 1 1,0 0-1,0 0 1,0 0-1,0 0 0,-1 0 1,1-1-1,0 1 0,-1 0 0,1 0 1,4-29 26,-2-1-1,-1 0 1,-1 0-1,-2 0 1,-1 0-1,-1 1 1,-5-15-27,-5 14 61,11 45-22,15 31-49,2-1 0,2-1 1,1 0-1,15 22 10,-32-64 0,35 55 11,-34-55-11,-1 0 1,1 0 0,0 0 0,-1 0-1,1 0 1,0 0 0,0 0 0,0-1 0,0 1-1,0 0 1,0 0 0,0-1 0,0 1 0,0-1-1,0 1 1,0-1 0,0 1 0,1-1-1,-1 0 1,0 1 0,0-1 0,0 0 0,1 0-1,-1 0 1,0 0 0,0 0 0,0 0-1,1 0 1,-1 0 0,0-1 0,0 1 0,0 0-1,1-1 1,-1 1 0,0-1 0,0 1 0,0-1-1,0 0 1,0 1 0,0-1 0,0 0-1,0 0 1,0 0 0,-1 0 0,1 0 0,0 0-1,5-10 28,0-1 0,-1 0 0,-1 0 0,0 0 0,-1 0 0,0 0 0,0-1 0,-2 1 0,1-1 0,-2 0 0,0 1 0,0-1 0,-1 0 0,-2-9-28,2 13 15,0-1 0,-1 1 1,0-1-1,0 1 0,-1 0 0,0-1 1,0 1-1,-1 1 0,-1-1 1,1 1-1,-1-1 0,-1 1 0,-3-4-15,10 41-49,18 29 45,50 110 19,-69-167-17,0 1 0,0-1 0,1 0 0,-1 1 0,0-1-1,1 0 1,-1 1 0,1-1 0,-1 0 0,1 0 0,0 1 0,-1-1 0,1 0 0,0 0 0,0 0 0,0 0 0,0 0 0,0 0 0,0 0 0,0-1 0,0 1 0,0 0 0,0 0 0,1-1 0,-1 1 0,0-1 0,1 1-1,-1-1 1,0 0 0,0 1 0,1-1 0,-1 0 0,1 0 0,-1 0 0,0 0 0,1 0 0,-1 0 0,0 0 0,1 0 0,-1-1 0,0 1 0,1 0 0,-1-1 0,0 1 0,1-2 2,6-18-36,-2 5-168,0-1 0,-1 1 0,-1-1 0,0 0 0,-1 0 0,0-1 0,-2 1-1,0-1 1,-1 1 0,-1-6 204,-16-72-405,-4 1 0,-5 2 0,-24-56 405,49 141 111,-11 18 222,7 99-18,10-72-297,1-1-1,2 0 0,1 0 1,3-1-1,0-1 0,3 0 1,0-1-1,13 19-17,40 25 45,-67-77-42,1 0 0,0-1 0,0 0-1,0 1 1,1-1 0,-1 0 0,0 0-1,0 0 1,1 0 0,-1 0 0,0-1-1,1 1 1,-1-1 0,1 1 0,-1-1 0,1 0-1,-1 0 1,1 0 0,-1 0 0,1-1-1,-1 1 1,1-1 0,-1 1 0,0-1-1,1 0 1,-1 0 0,0 0 0,0 0 0,1 0-1,-1 0 1,0-1 0,0 1 0,0-1-1,-1 0 1,1 1 0,0-1 0,-1 0-1,1 0 1,0-1-3,6-11 39,-1-1-1,-1-1 1,0 0 0,-1 1-1,0-2 1,-1 1-1,-1 0 1,-1-1-1,0 0 1,-1 1 0,-1-1-1,-1 0 1,0 1-1,-1-4-38,-1-7 100,-1 1-1,-2 0 0,0 1 1,-2-1-1,0 1 0,-2 1 0,-1 0 1,0 0-1,-2 1 0,-1 1 1,-1 0-1,0 0 0,-11-9-99,26 31 0,-1 1 0,1-1 0,0 0-1,0 0 1,0 1 0,-1-1 0,1 0 0,0 0-1,-1 1 1,1-1 0,0 0 0,0 0 0,-1 0-1,1 0 1,0 1 0,-1-1 0,1 0 0,0 0-1,-1 0 1,1 0 0,0 0 0,-1 0 0,1 0-1,0 0 1,-1 0 0,1 0 0,0 0 0,-1 0-1,1 0 1,0 0 0,-1 0 0,1-1 0,0 1-1,-1 0 1,1 0 0,0 0 0,-1 0-1,1-1 1,0 1 0,0 0 0,-1 0 0,1-1-1,0 1 1,0 0 0,0 0 0,-1-1 0,1 1-1,0 0 1,12 36-41,-10-28 40,29 74-7,4-1 0,35 58 8,-65-128 2,0-1 0,1 0 0,0-1 0,0 1 0,1-1 0,0 0 0,1-1 0,0 0 0,1 0 0,-1-1 0,8 5-2,-16-12 0,0 1 1,1-1 0,-1 0-1,0 1 1,1-1-1,-1 0 1,0 1 0,1-1-1,-1 0 1,1 0 0,-1 1-1,1-1 1,-1 0-1,1 0 1,-1 0 0,1 1-1,-1-1 1,1 0 0,-1 0-1,1 0 1,-1 0-1,1 0 1,-1 0 0,1 0-1,-1 0 1,1 0 0,-1 0-1,1-1 1,-1 1-1,1 0 1,-1 0 0,0 0-1,1-1 1,-1 1 0,1 0-1,-1 0 1,1-1 0,-1 1-1,0 0 1,1-1-1,-1 1 1,0 0 0,1-1-1,-1 1 1,0-1 0,1 1-1,-1-1 1,0 1-1,0-1 1,0 1 0,0-1-1,1 1 1,-1 0 0,0-1-1,0 1 1,0-1-1,0 0 1,0 1-1,-8-34 57,0 17-38,-2 1 0,1 0 0,-2 1 0,0 0 0,-1 1 0,-1 0 0,0 1 0,0 0 0,-1 1 0,-1 0 0,0 2 0,-15-9-19,16 18-96,32 21 27,-15-15 66,0-1 1,1 0-1,-1 0 1,1 0 0,0 0-1,0-1 1,1 0-1,-1 1 1,1-2 0,-1 1-1,1 0 1,0-1 0,0 0-1,0 0 1,0 0-1,1-1 1,-1 0 0,0 0-1,1 0 1,-1-1-1,1 1 1,-1-1 0,0-1-1,1 1 1,-1-1-1,0 0 1,1 0 0,-1 0-1,0-1 1,0 0-1,0 0 1,0 0 0,0-1-1,0 1 1,-1-1 0,1 0-1,-1-1 1,0 1-1,3-4 3,0-2-62,-1-1-1,0 0 1,-1 0-1,0 0 0,-1-1 1,0 0-1,0 0 1,-1 0-1,-1 0 0,0-1 1,0 1-1,-1-1 1,-1 1-1,0-1 0,0 1 1,-2-6 62,2 14-550,6 13-642,27 104-423,-27-86 779</inkml:trace>
  <inkml:trace contextRef="#ctx0" brushRef="#br0" timeOffset="845203.585">20071 13320 21725,'-12'-10'1704,"0"2"1089,4 10-1761,6 8-384,2 14-456,2 5-112,5 6-80,5-2 16,1-15-24,1-8-224,2-16-1272,-6-11 3664</inkml:trace>
  <inkml:trace contextRef="#ctx0" brushRef="#br0" timeOffset="845782.21">20253 13299 20780,'74'156'2036,"59"138"-1803,-94-222 64,-3 2 0,-3 1 0,-4 2 0,3 17-297,-33-94 40,1 0 1,-1 0-1,1 0 0,0 0 1,-1 0-1,1 0 0,-1 0 0,1 0 1,0 0-1,-1 0 0,1 0 0,-1 0 1,1 0-1,0 1 0,-1-1 0,1 0 1,0 0-1,-1 0 0,1 1 1,-1-1-1,1 0 0,0 0 0,0 1 1,-1-1-1,1 0 0,0 0 0,0 1 1,-1-1-1,1 1 0,0-1 0,0 1-40,-17-35 165,1 0 0,2 0 0,2-1 0,1-1-1,0-8-164,-9-26 58,-14-34 9,13 45-30,3-1-1,2 0 1,-1-28-37,16 84-10,1 0-1,0 0 0,0 0 1,0 0-1,0 0 1,1 0-1,-1 0 0,1 0 1,0 0-1,0 0 1,1 0-1,-1 0 0,1 0 1,0 1-1,0-1 1,0 1-1,1-1 0,-1 1 1,1 0-1,-1 0 0,1 0 1,0 0-1,1 1 1,-1-1-1,0 1 0,1 0 1,-1 0-1,1 0 1,-1 0-1,1 0 0,0 1 1,0 0-1,0 0 0,0 0 1,0 0-1,0 0 1,0 1-1,0 0 0,0 0 1,0 0-1,1 0 1,-1 1-1,0 0 0,0-1 1,0 1-1,0 1 0,-1-1 1,1 1-1,0-1 1,1 2 10,0-1-7,-1 1 0,1-1 0,-1 1 0,0 0 0,0 0 0,0 1 0,-1-1 0,1 1 0,-1 0 0,1 0 0,-1 0 0,-1 0 0,1 0 0,-1 1 0,1-1 0,-1 1 0,0-1 0,-1 1 0,1 0 0,-1 0 0,0 0 1,0 0-1,-1 0 0,1 0 0,-1 0 0,0 0 0,-1 1 7,1 9 13,-1-1 1,-1 0 0,0 0-1,-1 0 1,-1 0-1,0 0 1,0 0 0,-2-1-1,0 1-13,5-11-13,0-1-1,0 1 0,0 0 1,0-1-1,0 1 0,0 0 1,-1-1-1,0 0 0,1 1 1,-1-1-1,0 0 0,0 0 1,0 0-1,0 0 0,-1 0 1,1 0-1,-1-1 0,1 1 1,-1-1-1,1 0 0,-1 0 1,0 1-1,1-2 0,-1 1 1,0 0-1,0-1 0,0 1 1,0-1-1,1 0 0,-1 0 1,0 0-1,0 0 0,0 0 1,0-1-1,0 1 0,0-1 1,-1-1 13,-15-20-1000,1-11-158</inkml:trace>
  <inkml:trace contextRef="#ctx0" brushRef="#br0" timeOffset="846456.33">20590 13095 18092,'7'75'3628,"21"35"-2962,-14-57-235,-10-35-394,0 1 1,1 0-1,1-1 1,1 0-1,0-1 1,2 0-1,0 0 1,0 0-1,2-1 1,9 11-38,-18-24 13,0-1 0,1 0 0,-1 0 1,0 0-1,1 0 0,-1-1 0,1 1 0,-1 0 1,1-1-1,0 0 0,-1 0 0,1 0 1,0 0-1,0 0 0,0 0 0,0-1 1,0 0-1,0 1 0,0-1 0,0 0 0,0 0 1,0-1-1,0 1 0,0-1 0,0 1 1,0-1-1,0 0 0,0 0 0,-1 0 1,1-1-1,0 1 0,-1-1 0,1 1 0,-1-1 1,1 0-1,-1 0 0,0 0 0,2-2-13,3-4 37,1-2-1,-2 1 0,1-1 0,-2 0 1,1 0-1,-1 0 0,-1-1 0,0 0 1,0 0-1,-1 0 0,0 0 1,-1 0-1,-1-1 0,0 1 0,0-1 1,-1 1-1,0-1 0,-1 1 0,-1-1 1,0 1-1,0-1-36,1 9 25,1 3 10,0 4-6,1 14 23,1 0-1,0 0 1,2 0-1,0 0 1,1-1-1,1 0 1,1 0-1,4 8-51,5 5 509,-16-30-496,0 1 0,0-1 1,1 1-1,-1-1 0,0 0 0,0 1 0,1-1 0,-1 1 0,0-1 1,0 0-1,1 0 0,-1 1 0,0-1 0,1 0 0,-1 1 0,0-1 1,1 0-1,-1 0 0,1 0 0,-1 1 0,0-1 0,1 0 0,-1 0 1,1 0-1,-1 0 0,1 0 0,-1 0 0,1 0 0,-1 0 1,0 0-1,1 0 0,-1 0 0,1 0 0,-1 0 0,1 0 0,-1 0 1,0-1-1,1 1 0,-1 0 0,1 0 0,-1 0 0,0-1 0,1 1 1,-1 0-1,0 0 0,1-1 0,-1 1 0,0 0 0,1-1 0,-1 1 1,0 0-1,0-1 0,1 1 0,-1-1 0,0 1 0,0 0 1,0-1-1,0 1 0,1-1 0,-1 1 0,0 0 0,0-1 0,0 1 1,0-1-1,0 1 0,0-1 0,0 0-13,5-21-28,-1-1-1,-1 0 1,-1-1-1,-1 1 1,-1 0 0,-1-1-1,-2-5 29,-2-7-1023</inkml:trace>
  <inkml:trace contextRef="#ctx0" brushRef="#br0" timeOffset="847494.67">20797 12965 24573,'-2'9'800,"2"8"145,0 6-409,5 4-424,-1-1-64,2-9-8,1-6-8,0-9-312,0-5-464,-1-10 3224</inkml:trace>
  <inkml:trace contextRef="#ctx0" brushRef="#br0" timeOffset="847495.67">20924 12812 23373,'0'0'984,"0"3"80,27 109-273,-18-87-739,-5-13-41,27 79 164,5-1 0,3-2-1,20 29-174,-59-116 11,0 0-1,0-1 1,0 1 0,0 0-1,0 0 1,1 0 0,-1 0-1,0-1 1,0 1 0,1 0-1,-1 0 1,1 0 0,-1-1-1,0 1 1,1 0 0,0-1-1,-1 1 1,1 0 0,-1-1-1,1 1 1,0-1 0,-1 1-1,1-1 1,0 1 0,0-1-1,-1 1 1,1-1 0,0 0-1,0 1 1,0-1 0,-1 0-1,1 0 1,0 0 0,0 0-1,0 0 1,0 0 0,0 0 0,0 0-1,-1 0 1,1 0 0,0 0-1,0 0 1,0 0 0,0-1-1,-1 1 1,1 0 0,0-1-1,0 1 1,-1-1 0,1 1-1,0-1 1,0 1 0,-1-1-1,1 1 1,0-1-11,11-125 791,-10 75-623,-2-1-35,3 0 0,2 0 0,3 1 0,1 0 0,11-31-133,-16 72-1557,-13 20-371</inkml:trace>
  <inkml:trace contextRef="#ctx0" brushRef="#br0" timeOffset="847496.67">21268 13182 22093,'19'23'848,"0"-2"0,0-3-160,-1-7-296,0-4-224,-1-10-280,0-9-264,1-22 808</inkml:trace>
  <inkml:trace contextRef="#ctx0" brushRef="#br0" timeOffset="847497.67">21387 12971 10706,'-6'36'864,"-1"-5"1449,2-5-617,1-12-879,4-14 1191</inkml:trace>
  <inkml:trace contextRef="#ctx0" brushRef="#br0" timeOffset="848411.066">21492 12958 16444,'-24'-32'7585,"-10"35"-4645,30-1-2902,1 0 0,-1 1 0,0-1 0,1 1 0,0 0 0,-1 0 0,1 0 0,0 1-1,1-1 1,-1 1 0,1 0 0,-1-1 0,1 1 0,0 0 0,0 0 0,1 0 0,-1 3-38,0 3-2,1 1 0,1-1 0,0 0 1,0 0-1,1 0 0,1 0 0,-1 0 0,2 0 0,-1 0 1,1 0-1,1-1 0,0 1 0,0-1 0,1 0 0,0 0 1,2 1 1,-6-8 3,-1 0 0,1-1 0,0 1 0,0-1 0,1 1 1,-1-1-1,0 1 0,0-1 0,1 0 0,-1 0 0,1 1 1,-1-1-1,1 0 0,-1 0 0,1-1 0,0 1 0,0 0 1,-1-1-1,1 1 0,0 0 0,0-1 0,0 0 0,-1 0 0,1 1 1,0-1-1,0 0 0,0 0 0,0-1 0,0 1 0,-1 0 1,1-1-1,0 1 0,0-1 0,-1 1 0,1-1 0,0 0 1,0 0-1,-1 0 0,1 0 0,-1 0 0,1 0 0,-1 0 1,0 0-1,1-1 0,-1 1 0,0-1 0,0 1 0,0-1 1,0 1-1,0-1 0,1 0-3,7-15 58,0 0 0,-1 0 0,0-1 0,-2 0 0,0-1 0,-1 1 0,-1-1 0,-1 0 0,0 0 0,-2 0 1,0 0-1,-1 0 0,-1-1 0,0 1 0,-3-9-58,12 74-14,3 1 0,2-2 0,1 1 0,14 25 14,-5-34 8,-23-37-14,1 1 1,-1-1 0,1 0 0,0 1 0,-1-1 0,1 0 0,-1 0 0,1 1-1,0-1 1,-1 0 0,1 0 0,0 0 0,-1 0 0,1 0 0,0 0 0,-1 0-1,1 0 1,0 0 0,-1 0 0,1 0 0,0-1 0,-1 1 0,1 0 0,0 0-1,-1-1 1,1 1 0,-1 0 0,1-1 0,-1 1 0,1 0 0,0-1 0,-1 1-1,0-1 1,1 1 0,-1-1 0,1 1 0,-1-1 0,0 1 0,1-1 0,-1 0-1,0 1 1,1-1 0,-1 0 0,0 1 0,0-1 0,0 0 0,0 1 0,0-1-1,1 0 1,-1 1 0,0-1 0,-1 0 0,1 1 0,0-1 0,0 0 0,0 1-1,0-1 1,0 0 5,2-22-601,0 0-1,-1-1 1,-1 1 0,-1-1-1,-2 1 1,0 0-1,-1 0 1,-4-10 601,-37-156-8425,-8-16 4518,40 156 5060,14 52 3463,21 117 724,-14-53-4347,-6-52-861,1 1 0,1-1 0,0 0 0,1 0 0,0 0 0,1-1 0,1 0 0,0 0 0,1-1-1,1 0 1,0 0 0,9 10-132,9 5 200,-13-16-115,-1 1-1,-1 1 0,0 0 1,-1 0-1,0 1 0,-1 0 0,-1 1 1,0 0-1,-1 1 0,2 9-84,-9-23 226,-8-5-108,0 1 0,1-1 0,-1 0 1,0-1-1,1 0 0,0 0 0,0 0 1,0-1-1,0 1 0,0-2 0,1 1 1,-1 0-1,0-2-118,-12-8 123,0 2-72,1-1 0,1 0 0,0-1 0,1-1 1,0 0-1,1-1 0,1-1 0,1 0 0,-6-11-51,16 25 95,2 3-18,38 2 63,-30 1-151,1 1 0,-1-2 0,1 1 1,0-1-1,0 0 0,0-1 0,0 0 0,0-1 0,0 0 0,0 0 0,1-1 0,-1 0 0,0-1 1,-1 0-1,7-2 11,38-34-2968,-38 17-370</inkml:trace>
  <inkml:trace contextRef="#ctx0" brushRef="#br0" timeOffset="849367.162">21895 12650 16876,'-2'-1'150,"1"1"1,0 0 0,-1-1 0,1 1 0,0 0-1,-1-1 1,1 1 0,0 0 0,-1 0-1,1 0 1,0 0 0,-1 0 0,1 1 0,0-1-1,-1 0 1,1 0 0,0 1 0,-1-1-1,1 1 1,0 0 0,0-1 0,0 1 0,-1 0-1,1-1 1,0 1 0,0 0 0,0 0-1,0 0 1,0 0 0,1 0 0,-1 0 0,0 0-1,0 1 1,1-1 0,-1 0 0,0 0-1,1 1 1,0-1 0,-1 0 0,1 0 0,0 1-1,-1-1 1,1 0 0,0 1 0,0-1-1,0 1 1,0-1 0,0 0 0,0 1 0,1-1-151,-32 205 2360,31-207-2355,1 1 0,-1-1 0,1 1 0,0 0 0,-1 0 0,1-1 0,0 1-1,-1 0 1,1 0 0,0 0 0,-1-1 0,1 1 0,0 0 0,-1 0 0,1 0 0,0 0 0,-1 0 0,1 1 0,0-1-1,-1 0 1,1 0 0,-1 0 0,1 1 0,0-1 0,-1 0 0,1 0 0,0 1 0,-1-1 0,1 1 0,-1-1 0,1 0 0,-1 1-1,1-1 1,-1 1 0,1-1 0,-1 1 0,0-1 0,1 1 0,-1 0 0,0-1 0,1 1 0,-1-1 0,0 1 0,0 0 0,0-1-1,0 1 1,1 0 0,-1-1 0,0 1 0,0 0 0,0-1 0,0 1 0,0 0 0,0-1 0,-1 1-5,34-49 167,-27 36-152,0 1-1,1 0 1,1 0-1,0 1 1,0 0-1,1 0 1,0 1-1,1 0 1,0 0-1,0 1 1,1 1-1,0 0 1,3-2-15,-12 8-1,0 1 1,0-1-1,0 0 1,0 0-1,0 1 1,0-1-1,0 1 1,0-1 0,0 1-1,0 0 1,0 0-1,0 0 1,1 0-1,-1 0 1,0 1-1,0-1 1,0 1-1,0-1 1,0 1-1,0 0 1,0 0-1,0 0 1,0 0-1,0 0 1,-1 0-1,1 0 1,0 1-1,-1-1 1,1 0-1,-1 1 1,1 0-1,-1-1 1,0 1-1,0 0 1,0 0-1,1 1 2,-2-2 25,0-1 16,-3-4 95,-87-151 816,37 99-774,50 54-144,7 6-14,1 0-36,1 1 0,0-1 0,0-1-1,0 1 1,1-1 0,-1 0 0,1-1 0,0 0-1,0 0 1,0 0 0,0-1 0,0 0 0,0 0-1,0-1 1,0 1 0,0-2 0,0 1 0,1-1-1,-1 0 1,0-1 0,0 1 0,-1-1 0,1-1 0,0 1-1,-1-1 1,1-1 0,-1 1 0,6-5 15,23-21-1227</inkml:trace>
  <inkml:trace contextRef="#ctx0" brushRef="#br0" timeOffset="853065.192">18715 15619 18332,'1'0'99,"-1"-1"-1,1 1 1,-1-1-1,1 1 1,0 0 0,-1-1-1,1 1 1,0-1-1,-1 1 1,1 0 0,0 0-1,-1-1 1,1 1-1,0 0 1,-1 0-1,1 0 1,0 0 0,0 0-1,-1 0 1,1 0-1,0 0 1,0 0 0,-1 0-1,1 0 1,0 0-1,0 1 1,-1-1 0,1 0-1,0 1 1,-1-1-1,1 0 1,-1 1 0,1-1-1,0 1 1,-1-1-1,1 1 1,-1-1 0,1 1-1,-1-1 1,1 1-1,-1-1 1,1 1 0,-1 0-1,0-1 1,1 1-1,-1 0 1,0-1 0,0 1-1,1 0 1,-1 0-1,0-1 1,0 1 0,0 0-1,0-1 1,0 1-1,0 0 1,0 0 0,0-1-1,0 1 1,-1 0-99,14-34 343,-1 0 1,-2-1-1,-2-1 0,4-34-343,-3 23 123,59-450 208,-58 446-302,-9 50-28,-1-1 0,1 1 0,0 0 0,-1 0-1,1 0 1,0 0 0,0 0 0,-1 0 0,1 0 0,0 0-1,0 0 1,-1 0 0,1 1 0,0-1 0,-1 0 0,1 0-1,0 1 1,-1-1 0,1 0 0,0 1 0,-1-1-1,1 1 1,-1-1 0,1 1 0,-1-1 0,1 1 0,-1-1-1,1 1 1,-1-1 0,1 1 0,-1 0 0,0-1-1,1 1 1,-1 0 0,0-1 0,0 1 0,1 0 0,-1 0-1,0-1 1,0 1 0,0 0 0,0-1 0,0 1 0,0 0-1,0 0 1,0-1 0,0 1 0,0 0 0,-1 0-1,1-1 1,0 1 0,0 0 0,-1-1 0,1 1 0,-1 0-1,38 129 64,-23-73-52,2-2 1,3 1-1,2-2 1,2-1-1,11 16-12,-31-63 8,0-1 0,0 0 0,0 1 0,0-1-1,1 0 1,0 0 0,0-1 0,0 1 0,1-1-1,-1 0 1,1 0 0,0 0 0,0-1 0,0 0-1,1 0 1,-1 0 0,1-1 0,0 1 0,0-1 0,-1-1-1,6 2-7,-71-31-3212,-8-15-8,-45-20 2668,87 61 1931,16 13 2959,19-12-3312,51-37-969,-14 12-1433,-17 18-51</inkml:trace>
  <inkml:trace contextRef="#ctx0" brushRef="#br0" timeOffset="853440.698">19287 14979 18404,'-5'37'671,"1"1"1,2 0-1,2 0 0,2 0 0,1 0 1,2 0-1,2-1 0,4 13-671,-9-43 78,-2-3-28,1 0 0,-1-1 1,1 1-1,0 0 0,0 0 0,1-1 1,-1 1-1,1 0 0,0-1 1,-1 1-1,2-1 0,-1 0 1,0 0-1,1 0 0,-1 0 0,1 0 1,0 0-1,0-1 0,0 1 1,0-1-1,1 0-50,-2-2 10,-1 0 0,0 0 0,1-1 0,-1 1 1,0-1-1,0 1 0,1-1 0,-1 0 0,0 0 0,0 1 0,0-1 0,0 0 1,0 0-1,0 0 0,0 0 0,0 0 0,0 0 0,-1 0 0,1 0 0,0-1 1,-1 1-1,1 0 0,0 0 0,-1-1 0,0 1 0,1 0 0,-1-1 0,0 1 0,0-1-9,3-4 37,42-193 382,-28-4-180,-12 204-268,45 144 172,24 21 464,-73-164-490,5-30-462,-6-6-710,-2-5-245</inkml:trace>
  <inkml:trace contextRef="#ctx0" brushRef="#br0" timeOffset="853809.769">19758 14801 19548,'0'-1'78,"0"1"1,0-1-1,-1 0 0,1 1 0,0-1 1,0 1-1,-1-1 0,1 1 0,0-1 1,-1 1-1,1-1 0,-1 1 0,1 0 1,-1-1-1,1 1 0,-1 0 0,1-1 1,-1 1-1,1 0 0,-1-1 0,1 1 1,-1 0-1,1 0 0,-1 0 0,0-1 1,1 1-1,-1 0 0,1 0 0,-1 0 1,1 0-1,-1 0 0,0 0 0,1 0 1,-1 0-1,1 1 0,-1-1 0,0 0 1,1 0-1,-1 0 0,1 1 0,-1-1 1,1 0-1,-1 0 0,1 1 0,-1-1 1,1 1-1,-1-1 0,1 0 0,-1 1 1,1-1-1,0 1 0,-1-1 0,1 1 1,0-1-1,-1 1 0,1-1 0,0 1 1,0-1-1,0 1 0,-1 0 0,1-1 1,0 1-1,0-1 0,0 1 0,0 0 1,0-1-1,0 1-78,-16 44 792,8-8-685,2-1 0,1 1 0,2 0 1,1 0-1,2 2-107,1-36 48,14-10 71,66-62 22,-75 67-146,0 0 0,0 1 0,0 0-1,0 0 1,0 0 0,0 0 0,0 1 0,0 0 0,0 0 0,0 1-1,0 0 1,0 0 0,0 0 0,0 1 0,-1-1 0,3 2 5,-5-1-1,-1-1 0,1 0 0,-1 0 0,1 1 0,-1 0 0,0-1 0,0 1 0,0 0 0,0 0 0,0 0 0,0 0 0,-1 0 0,1 1-1,-1-1 1,1 1 0,-1-1 0,0 1 0,0-1 0,0 1 0,0-1 0,-1 1 0,1 0 0,-1 0 0,1-1 0,-1 1 0,0 0 0,0 0 0,0-1 0,0 1 0,-1 0 0,1 0 0,-1-1 0,0 1 0,0 0 0,0-1 0,-1 2 1,-1 2 16,-1-1-1,-1 0 1,1 0-1,-1 0 1,0 0-1,0-1 0,-1 0 1,1 0-1,-1-1 1,0 1-1,0-1 1,0 0-1,0-1 1,0 1-1,-1-1 1,1-1-1,-1 1 0,1-1 1,-1 0-1,0-1 1,1 1-1,-1-1 1,0-1-1,1 1 1,-1-1-1,0 0 1,1-1-1,-1 1 0,1-1 1,-1-1-1,1 1 1,0-1-1,0 0 1,0-1-16,-7-8-835,7 0 2530</inkml:trace>
  <inkml:trace contextRef="#ctx0" brushRef="#br0" timeOffset="854216.302">20092 14746 21309,'0'-1'67,"0"-1"0,0 1 0,0 0 0,0 0 1,0 0-1,0 0 0,0-1 0,-1 1 0,1 0 1,0 0-1,-1 0 0,1 0 0,-1 0 1,0 0-1,1 0 0,-1 0 0,0 0 0,1 0 1,-1 0-1,0 0 0,0 0 0,0 1 0,0-1 1,0 0-1,0 1 0,0-1 0,0 1 1,0-1-1,0 1 0,0-1 0,0 1 0,0 0 1,0-1-1,-1 1 0,1 0 0,0 0 0,0 0 1,0 0-1,0 0 0,-1 0 0,1 0 1,0 0-1,0 1 0,0-1 0,0 0 0,0 1 1,-1-1-1,1 1 0,0-1 0,0 1 1,0-1-1,0 1 0,0 0 0,0-1 0,0 2-67,-7 5 44,1 0 0,0 1-1,0 0 1,0 0-1,1 0 1,1 1 0,-1 0-1,1 0 1,1 1-1,0-1 1,0 1 0,1 0-1,0 0 1,0 0-1,1 1 1,1-1 0,0 1-1,0-1 1,1 0-1,1 1 1,-1-1 0,2 1-1,-1-1 1,1 0-1,1 1 1,3 7-44,-6-16 2,1-1 1,-1 0-1,1 0 1,-1 1-1,1-1 1,0 0-1,0 0 1,-1 0-1,1 0 1,0 0 0,0 0-1,0 0 1,0 0-1,0 0 1,0-1-1,0 1 1,0 0-1,1 0 1,-1-1-1,0 1 1,0-1-1,1 1 1,-1-1-1,0 0 1,0 0-1,1 1 1,-1-1-1,0 0 1,1 0-1,-1 0 1,0 0-1,1 0 1,-1-1-1,0 1 1,1 0-1,-1-1 1,0 1-1,1 0 1,-1-1-1,0 0 1,0 1-1,0-1 1,0 0-1,0 1 1,0-1-1,0 0 1,0 0-1,0 0 1,0 0-1,0 0 1,0 0-1,0 0 1,-1-1-1,1 1 1,0 0-1,-1 0 1,1 0-1,-1-1 1,0 1-1,1-1-2,26-21 34,-21 22-49,1 1 1,-1-1-1,1 2 1,-1-1-1,1 1 1,-1 0-1,1 0 0,-1 0 1,1 1-1,-1 0 1,0 0-1,0 1 1,0 0-1,0 0 1,-1 0-1,1 1 0,-1 0 1,0 0-1,0 0 1,0 1-1,0-1 1,-1 1-1,0 0 0,0 0 1,1 2 14,6 5 12,1 2 1,-1-1 0,-1 1-1,-1 1 1,0-1-1,-1 2 1,0-1 0,-1 1-1,-1 0 1,-1 0-1,0 1 1,-1 0-1,-1 0 1,0 0 0,-1 0-1,-1 2-12,-1-16 60,0-1-1,-1 1 0,1-1 1,-1 1-1,1-1 1,-1 1-1,0-1 0,0 0 1,0 0-1,0 1 0,0-1 1,-1 0-1,1 0 1,-1 0-1,1 0 0,-1 0 1,0 0-1,1-1 0,-1 1 1,0-1-1,0 1 1,0-1-1,-1 1 0,1-1 1,0 0-1,0 0 1,-1 0-1,1-1 0,0 1 1,-1 0-1,1-1 0,-1 0 1,1 1-1,-1-1 1,1 0-1,-1 0 0,1-1 1,-3 1-60,-93-32 673,92 29-693,-1-1 0,0 0 0,1 0 0,0-1-1,0 0 1,0 0 0,1 0 0,-1-1 0,1 0-1,1 0 1,-1 0 0,1 0 0,0-1 0,0 0 0,1 1-1,0-1 1,0-1 0,1 1 0,0 0 0,0-1-1,1 1 1,-1-1 0,1-7 20,32-25-4175,-18 24 112</inkml:trace>
  <inkml:trace contextRef="#ctx0" brushRef="#br0" timeOffset="854991.206">20353 14728 11186,'1'1'8132,"-13"-3"-5103,8 2-2916,0 0 0,-1-1 0,1 1-1,0 0 1,-1 1 0,1-1 0,0 1-1,0 0 1,0 0 0,-1 0 0,1 1 0,0-1-1,1 1 1,-1 0 0,0 0 0,0 1-1,1-1 1,-1 1 0,1-1 0,-2 3-113,0 2 42,0 1 1,1-1 0,-1 1 0,2 0-1,-1 0 1,1 0 0,1 0 0,-1 1 0,1-1-1,1 1 1,-1 0 0,2-1 0,-1 1-1,1 0 1,0 0 0,1-1 0,0 1 0,1 0-1,-1-1 1,2 1 0,-1-1 0,1 0-1,0 1 1,1-1 0,0-1 0,0 1-1,2 2-41,-5-10-1,-1 1 0,0 0 1,0 0-1,1 0 0,-1 0 1,1-1-1,-1 1 0,1 0 1,-1 0-1,1-1 0,-1 1 1,1 0-1,0-1 1,-1 1-1,1-1 0,0 1 1,0-1-1,-1 1 0,1-1 1,0 1-1,0-1 0,0 0 1,-1 1-1,1-1 0,0 0 1,0 0-1,0 0 1,0 0-1,0 0 0,0 0 1,0 0-1,-1 0 0,1 0 1,0 0-1,0 0 0,0 0 1,0-1-1,0 1 0,0 0 1,-1-1-1,1 1 1,0-1-1,0 1 0,-1-1 1,1 1-1,0-1 0,-1 1 1,1-1-1,0 0 0,-1 1 1,1-1-1,-1 0 0,1 1 1,-1-1-1,1 0 1,-1 0-1,0 0 0,1 1 1,-1-1-1,0-1 0,24-55 31,-23 54-27,4-11 15,-1 0 0,0-1 0,-1 0 0,-1 1 1,0-1-1,-1 0 0,-1 0 0,0 0 0,-1 0 1,-2-9-20,2 21-16,3 6-11,17 40-46,-16-33 89,1-1-1,0 0 0,0 0 1,1-1-1,0 1 1,0-1-1,1 0 0,0 0 1,0-1-1,2 2-15,-7-9 15,0 1 0,0 0 1,0-1-1,0 1 0,0 0 0,0-1 0,0 1 0,0-1 0,0 0 0,1 1 0,-1-1 0,0 0 1,0 0-1,0 0 0,0 0 0,1 0 0,-1 0 0,0 0 0,0 0 0,0 0 0,1 0 0,-1-1 0,0 1 1,0 0-1,0-1 0,0 1 0,0-1 0,0 0 0,0 1 0,0-1 0,0 0 0,0 1 0,0-1 1,0 0-1,0 0 0,-1 0 0,1 0 0,0 0 0,-1 0 0,1 0 0,0 0 0,-1 0 0,1 0-15,23-56 384,-20 44-331,5-12 39,-7 16-84,1 1 0,-1-1 0,2 1-1,-1 0 1,1 0 0,0 0-1,1 0 1,0 1 0,0-1 0,1 1-1,0 0 1,3-2-8,-7 9-5,0 0 0,1 0 1,-1 0-1,1 0 0,-1 1 0,0-1 0,1 1 0,-1-1 0,0 1 0,0 0 1,1 0-1,-1 0 0,0 0 0,0 0 0,0 0 0,0 1 0,0-1 0,0 0 1,-1 1-1,1 0 0,0 0 0,-1-1 0,1 1 0,-1 0 0,0 0 0,1 0 1,-1 0-1,0 1 0,0-1 0,-1 0 0,1 0 0,0 1 0,-1-1 0,1 0 1,-1 1-1,0-1 5,10 17 10,-9-18-9,-1 1 1,0-1-1,1 1 0,-1-1 1,1 1-1,0 0 0,-1-1 1,1 1-1,0-1 0,0 1 1,0-1-1,0 0 0,0 1 1,0-1-1,1 0 0,-1 0 1,0 0-1,1 0 0,-1 0 1,0 0-1,1 0 0,-1 0 1,1 0-1,0-1 0,-1 1 1,1-1-1,-1 1 0,1-1 1,0 0-1,0 1 0,-1-1 0,1 0 1,0 0-1,-1 0 0,1-1 1,0 1-1,0 0-1,23-98-49,-1-8-1274,-24 106 1305,0-1 0,0 1 0,0-1 1,-1 1-1,1 0 0,0-1 0,0 1 0,0 0 0,0-1 0,0 1 1,0-1-1,0 1 0,0 0 0,0-1 0,0 1 0,0 0 1,0-1-1,0 1 0,1-1 0,-1 1 0,0 0 0,0-1 1,0 1-1,0 0 0,1-1 0,-1 1 0,0 0 0,0 0 1,1-1-1,-1 1 0,0 0 0,1 0 0,-1-1 0,0 1 1,1 0-1,-1 0 0,0 0 0,1-1 0,-1 1 0,0 0 1,1 0-1,-1 0 0,0 0 0,1 0 0,-1 0 0,1 0 1,-1 0-1,0 0 0,1 0 0,-1 0 0,0 0 0,1 0 1,-1 0-1,1 0 0,-1 0 0,0 1 0,1-1 0,-1 0 1,0 0-1,1 0 0,-1 0 0,0 1 0,1-1 0,-1 0 1,0 0-1,0 1 0,1-1 0,-1 0 0,0 1 18,10 28-463,-8-22 462,9 34 376,1-1 0,2 0 0,2-1 0,1-1 0,2 0 1,2-1-1,5 4-375,-14-25 24,-6-11-17,0 1 0,-1 0 0,0 0-1,0 0 1,0 0 0,-1 1 0,1-1-1,-2 1 1,1 0 0,-1 1 0,0-1-1,-1 1 1,0-1 0,0 1 0,0 0-1,-1-1 1,0 1 0,-1 0 0,0 0-1,0 0 1,0 0 0,-1 0 0,0-1-1,-2 6-6,1-10 28,1-1-1,-1 1 1,0-1-1,0 0 0,0 0 1,0 1-1,0-1 1,0-1-1,-1 1 0,1 0 1,-1-1-1,1 1 1,-1-1-1,1 0 0,-1 1 1,0-1-1,0-1 1,1 1-1,-1 0 0,0-1 1,0 1-1,0-1 1,0 0-1,0 0 0,0 0 1,0 0-1,0-1 1,0 1-1,0-1 0,1 0 1,-1 0-1,0 0 1,0 0-1,-1-1-27,-3-1 14,0-1-1,1 0 1,-1 0-1,1-1 1,0 1 0,0-1-1,1 0 1,-1-1-1,1 0 1,0 1 0,1-2-1,-4-5-13,3 4-93,1-1 0,1 1-1,0-1 1,0 0 0,0-1 0,1 1-1,0 0 1,1 0 0,0-1-1,1 1 1,0-1 0,0 1 0,1-1-1,0 1 1,1 0 0,0-1 93,33-93-4050,-15 58-1955</inkml:trace>
  <inkml:trace contextRef="#ctx0" brushRef="#br0" timeOffset="855312.44">20927 14286 20004,'-15'42'1097,"3"-9"-829,2-1 0,1 2 1,1-1-1,2 1 0,0 10-268,5-44 9,1 0 1,0 1-1,-1-1 0,1 1 0,0-1 1,-1 0-1,1 1 0,0-1 0,0 1 1,0-1-1,-1 1 0,1 0 1,0-1-1,0 1 0,0-1 0,0 1 1,0-1-1,0 1 0,0-1 0,0 1 1,0-1-1,0 1 0,0-1 0,0 1 1,0-1-1,1 1 0,-1-1 0,0 1 1,0-1-1,1 1 0,-1-1 1,0 1-1,0-1 0,1 1 0,-1-1 1,1 1-1,-1-1 0,0 0 0,1 1 1,-1-1-1,1 0 0,-1 0 0,1 1 1,-1-1-1,1 0 0,-1 0 0,1 1 1,-1-1-1,1 0 0,-1 0 1,1 0-1,-1 0 0,1 0 0,-1 0 1,1 0-1,-1 0 0,1 0 0,0 0 1,-1 0-10,27-25 162,-21 17-159,2-1 0,0 0 0,1 0 0,0 1 0,0 0 0,1 1 0,0 0 0,0 0 0,1 1 0,-1 0 0,1 1 0,1 0 0,-1 1 0,1 1 0,0-1 0,0 2 0,0 0 0,0 0 0,10 0-3,-19 3 5,0-1 0,0 0-1,-1 1 1,1-1 0,0 1 0,-1 0 0,1 0 0,-1 0 0,1 0 0,-1 1 0,1-1 0,-1 1 0,0-1 0,0 1 0,0 0 0,0 0 0,0 0 0,0 0 0,0 0 0,0 0 0,-1 0 0,0 1 0,1-1 0,-1 1 0,0-1 0,0 1-1,0-1 1,0 1 0,0 0 0,-1-1 0,0 1 0,1 2-5,-7 90 1505,5-88-1454,0-1 1,-1 0 0,0 0 0,0 0 0,0-1 0,-1 1-1,1 0 1,-1-1 0,-1 0 0,1 1 0,-1-1 0,0-1-1,0 1 1,0 0 0,-1-1 0,0 0 0,0 0 0,0 0-1,0-1 1,0 0 0,-1 0 0,1 0 0,-1-1-1,0 1 1,0-1 0,0-1 0,0 1 0,0-1 0,0 0-1,-1-1 1,1 1 0,0-1 0,0 0 0,0-1 0,-1 0-1,-1 0-51,-13-9 1782</inkml:trace>
  <inkml:trace contextRef="#ctx0" brushRef="#br0" timeOffset="856229.008">21361 14202 20636,'-30'-2'608,"-85"10"1572,111-3-2089,-1-1 0,1 0 1,1 1-1,-1 0 0,0 0 1,1 0-1,0 0 0,0 0 1,1 1-1,0 0 0,0-1 1,0 1-1,0 0 0,1 0 1,0 0-1,0 0 0,1 0 1,-1 0-1,1 0 0,1 0 1,-1 0-1,1 0 0,0 0 1,0 0-1,1-1 0,0 1 1,0 0-1,0-1 0,2 3-91,14 30 97,-18-37-96,0-1 1,0 1-1,1 0 1,-1-1 0,0 1-1,1-1 1,-1 1-1,1-1 1,-1 1-1,1-1 1,-1 1 0,1-1-1,-1 1 1,1-1-1,-1 0 1,1 1-1,-1-1 1,1 0 0,0 1-1,-1-1 1,1 0-1,0 0 1,-1 0-1,1 1 1,0-1 0,-1 0-1,1 0 1,0 0-1,-1 0 1,1 0-1,0 0 1,-1 0 0,1-1-1,0 1 1,-1 0-1,1 0 1,0 0-1,-1-1 1,1 1 0,0 0-1,-1-1 1,1 1-1,-1-1 1,1 1-1,-1 0 1,1-1 0,-1 1-1,1-1 1,-1 1-1,0-1 1,1 0-1,-1 1 1,0-1 0,1 1-2,73-170-118,-74 168 109,1 1 0,-1 0 0,1 0 0,0 0 0,0 0 0,0 0 0,0 0 0,-1 0 0,1 0 0,1 0 0,-1 0 0,0 1 0,0-1-1,0 0 1,0 1 0,0-1 0,1 1 0,-1-1 0,0 1 0,0 0 0,1-1 0,-1 1 0,0 0 0,1 0 0,-1 0 0,0 0 0,1 0 0,-1 0 0,0 0 0,0 1 0,1-1 0,-1 0-1,0 1 1,1-1 0,-1 1 0,0-1 0,0 1 0,0-1 0,0 1 0,0 0 0,0 0 0,0 0 0,0 0 0,0 0 0,0 0 0,0 0 0,0 0 0,0 0 0,-1 0 0,1 0-1,0 0 10,35 64-174,-35-62 173,45 109 758,-5 2 1,7 43-758,-47-154 17,3 10 29,0 1 0,0 0 0,-1-1 0,-1 1 0,0 1-1,-1-1 1,-1 0 0,0 0 0,-1 0 0,-2 14-46,3-27 7,0-1-1,0 1 1,1-1 0,-1 1 0,0-1 0,0 1-1,0-1 1,0 1 0,0-1 0,0 1-1,0-1 1,0 1 0,0-1 0,0 1 0,0-1-1,0 1 1,-1-1 0,1 1 0,0-1-1,0 1 1,0-1 0,-1 0 0,1 1 0,0-1-1,-1 1 1,1-1 0,0 0 0,-1 1 0,1-1-1,0 0 1,-1 1 0,1-1 0,-1 0-1,1 1 1,0-1 0,-1 0 0,1 0 0,-1 0-1,1 1 1,-1-1 0,1 0 0,-1 0-1,1 0 1,-1 0 0,1 0 0,-1 0 0,1 0-1,-1 0 1,1 0 0,-1 0 0,1 0-1,-1 0 1,1-1 0,-1 1 0,1 0 0,-1 0-1,1 0 1,-1-1 0,1 1 0,0 0 0,-1 0-1,1-1 1,-1 1 0,1-1 0,0 1-1,-1 0 1,1-1 0,0 1 0,0-1 0,-1 1-7,-14-36 309,9-9-300,1 1 1,2-1-1,2 0 0,3 0 0,1 1 1,2-1-1,7-25-9,-10 53 6,17-93 6,9-111 37,-27 220-50,-1 0 0,1 0 0,0 0 0,-1-1 0,1 1 0,-1 0 1,1 0-1,-1-1 0,0 1 0,0 0 0,1-1 0,-1 1 0,0 0 0,0-1 0,0 1 0,-1 0 0,1-1 0,0 1 0,0 0 0,-1-1 1,1 1-1,-1 0 0,1 0 0,-1-1 0,1 1 0,-1 0 0,0 0 0,0 0 0,0 0 0,1 0 0,-1 0 0,0 0 0,0 0 0,0 0 0,-1 0 1,1 0-1,0 1 0,0-1 0,0 1 0,0-1 0,-1 0 0,1 1 0,0 0 0,-1-1 0,1 1 0,0 0 0,-1 0 0,1 0 0,0 0 0,-1 0 1,1 0-1,0 0 0,-1 0 0,1 0 0,0 1 0,-1-1 0,1 0 0,0 1 0,0-1 0,-1 1 0,1 0 0,0-1 0,-1 2 1,-2 0 1,-1 0 0,1 1 0,0 0 0,0 0 0,1 0 0,-1 0-1,1 0 1,-1 1 0,1-1 0,0 1 0,0 0 0,1 0-1,-1 0 1,1 0 0,0 1 0,0-1 0,0 1 0,1-1 0,-1 1-1,1 0 1,0-1 0,1 1 0,-1 0 0,1 0 0,0 2-1,2 9-11,0 0 1,1 0 0,1 0 0,0 0-1,1 0 1,1-1 0,0 0-1,2 0 1,-1 0 0,2-1-1,5 8 11,-12-20 0,-1 0 0,0 0 0,1 0-1,-1 0 1,1 0 0,0-1-1,0 1 1,0 0 0,0-1 0,0 0-1,0 1 1,0-1 0,0 0 0,0 0-1,0 0 1,1 0 0,-1 0-1,0-1 1,1 1 0,-1-1 0,1 0-1,-1 1 1,1-1 0,-1 0-1,0 0 1,1-1 0,-1 1 0,1 0-1,-1-1 1,1 0 0,-1 1 0,0-1-1,0 0 1,3-1 0,4-8 2,0 0 0,-1-1 1,0 0-1,0 0 0,-1-1 0,0 0 0,-1 0 0,-1-1 1,0 1-1,-1-1 0,3-13-2,-6 22 1,11-30 15,-2-1-1,-2-1 0,-1 0 0,-1 0 0,-3 0 1,0 0-1,-3-1 0,-1 1 0,-2-1 0,-1 1 0,-1 0 1,-3 0-1,-1 1 0,-1 0 0,-2 1 0,-1 0 1,-2 0-1,-2 1-15,-11-1-1,28 33 0,-1 1 0,1 0 0,-1 0 0,0-1-1,1 1 1,-1 0 0,1 0 0,-1 0 0,0 0 0,1 0 0,-1 0-1,0 0 1,1 0 0,-1 0 0,1 0 0,-1 0 0,0 0-1,1 0 1,-1 1 0,1-1 0,-1 0 0,1 0 0,-1 1-1,0-1 1,1 0 0,-1 1 0,1-1 0,0 1 0,-1-1 0,1 0-1,-1 1 1,1-1 0,0 1 0,-1-1 0,1 1 0,0 0-1,-1-1 1,1 1 0,0-1 0,0 1 0,0-1 0,-1 1-1,1 0 1,0-1 0,0 1 0,0-1 0,0 1 0,0 0 0,0-1-1,0 1 1,0 0 0,0-1 0,1 1 0,-1-1 0,0 1-1,0 0 2,-4 49-17,3 1-1,2 0 1,1 0-1,4-1 0,3 15 18,-7-55 9,-1 12 28,2 1 0,1-1 0,1 0 0,0-1 0,2 1 1,0-1-1,2 0 0,4 6-37,-12-25-34,0 1 0,1-1 0,0 0 0,-1 0 0,1 0 0,0 0 0,0 0 1,0-1-1,0 1 0,0-1 0,0 1 0,1-1 0,-1 0 0,0 0 0,1 0 0,-1 0 0,1 0 0,-1 0 1,1-1-1,-1 1 0,1-1 0,0 0 0,-1 1 0,1-1 0,0-1 0,-1 1 0,1 0 0,-1-1 0,1 1 1,-1-1-1,1 0 0,-1 0 0,1 0 0,-1 0 0,1 0 0,-1 0 0,0-1 0,0 1 0,0-1 1,0 1-1,0-1 0,0 0 0,0 0 0,0 0 0,-1 0 0,1 0 0,0-1 34,21-25-1810</inkml:trace>
  <inkml:trace contextRef="#ctx0" brushRef="#br0" timeOffset="857750.562">21968 13752 13195,'-2'1'4253,"-23"21"2434,4 35-6272,16-39 196,-2 3-467,1 0 0,1 1-1,0 0 1,2 0 0,0 0-1,2 1 1,0 19-144,2-43 7,-1 1 0,1-1 0,-1 1 1,1-1-1,0 0 0,-1 1 0,1-1 0,-1 1 0,1 0 0,0-1 1,-1 1-1,1-1 0,0 1 0,0 0 0,-1 0 0,1-1 0,0 1 1,0 0-1,0 0 0,-1 0 0,1 0 0,0 0 0,0 0 0,0 0 1,-1 0-1,1 0 0,0 0 0,0 1 0,-1-1 0,1 0 0,0 0 1,0 1-1,-1-1 0,1 0 0,0 1 0,-1-1 0,1 1 0,0-1 1,-1 1-1,1-1 0,-1 1 0,1 0 0,-1-1 0,1 1 1,-1 0-1,1-1 0,-1 1 0,0 0 0,1-1 0,-1 1 0,0 0 1,0 0-1,1-1 0,-1 1 0,0 0 0,0 0 0,0 0 0,0-1 1,0 1-1,0 0 0,0 0 0,0 0 0,-1-1 0,1 1 0,0 0 1,0 0-1,-1 0-7,14-35 79,-2-1 1,-1 0 0,-2 0 0,-1-1-1,0-12-79,-1 9 31,0 9-14,-1-1 0,-2 1-1,-1-1 1,-1 0 0,-2 0 0,-1 0-1,-1 1 1,-2-1 0,-6-21-17,-5 17 16,16 34-16,-1 1 0,0-1 0,0 1 0,1-1 0,-1 1 0,0 0 0,0-1 0,1 1 0,-1 0 0,0 0 0,0-1 0,0 1 0,0 0 0,1 0 0,-1 0 0,0 0 0,0 0 0,0 0 0,0 0 0,1 1 0,-1-1 0,0 0 0,0 0 0,0 1 0,1-1 0,-1 0 0,0 1 0,0-1 0,1 1 0,-1-1 0,0 1 0,1-1 0,-1 1 0,0-1 1,1 1-1,-1 0 0,1-1 0,-1 1 0,1 0 0,0 0 0,-1-1 0,1 1 0,0 0 0,-1 0 0,1 0 0,0-1 0,0 1 0,0 0 0,0 0 0,-1 0 0,1 0 0,1-1 0,-1 1 0,0 0 0,0 0 0,0 0 0,0 0 0,0-1 0,1 1 0,-1 0 0,0 0 0,1-1 0,-1 1 0,1 0 0,-1 0 0,1 0 0,-2 59 160,2 0 0,3-1 0,3 1 0,2-1 0,8 22-160,12-15 434,-28-65-430,1-1 0,0 1-1,-1-1 1,1 0 0,0 1 0,0-1 0,-1 0 0,1 0 0,0 0 0,0-1 0,-1 1 0,1 0 0,0-1-1,-1 1 1,1-1 0,0 1 0,-1-1 0,1 0 0,-1 0 0,1 1 0,-1-1 0,1 0 0,-1-1-1,0 1 1,1 0 0,-1 0 0,0 0 0,0-1 0,0 1 0,0-1 0,0 1 0,0-1 0,0 1-1,-1-1 1,1 1 0,0-1 0,-1 0 0,1 1 0,-1-1 0,0 0 0,1-1-4,79-261 26,-80 265-31,1 0-1,-1-1 0,0 1 0,0-1 0,1 1 0,-1 0 1,1-1-1,-1 1 0,1-1 0,-1 1 0,1 0 0,-1-1 0,1 0 1,-1 1-1,1-1 0,0 1 0,-1-1 0,1 0 0,-1 1 1,1-1-1,0 0 0,0 0 0,-1 1 0,1-1 0,0 0 1,-1 0-1,1 0 0,0 0 0,0 0 0,-1 0 0,1 0 0,0 0 1,0 0-1,-1 0 0,1-1 0,0 1 0,-1 0 0,1 0 1,0-1-1,-1 1 0,1 0 0,0-1 0,-1 1 0,1-1 0,-1 1 1,1-1-1,-1 1 0,1-1 0,-1 1 0,1-1 0,-1 1 1,1-1-1,-1 0 0,0 1 0,1-2 6,73 294-20,-75-291 31,1 0-1,0 0 1,-1 0 0,1 0-1,0 0 1,0 0-1,0 0 1,0 0 0,0 0-1,0 0 1,0 0 0,0 0-1,0 0 1,1 0-1,-1 0 1,0 0 0,1 0-1,-1 0 1,0 0-1,1 0 1,-1 0 0,1 0-1,0 0 1,-1 0 0,1-1-1,0 1 1,0 0-1,-1 0 1,1-1 0,0 1-1,0-1 1,0 1 0,0 0-1,0-1 1,0 0-1,0 1 1,0-1 0,0 1-1,0-1 1,0 0 0,0 0-1,0 0 1,0 0-1,0 0 1,0 0 0,0 0-1,0 0 1,0 0-1,0 0 1,0 0 0,0-1-1,0 1 1,0 0 0,0-1-1,0 1-10,37-118 339,-35 102-311,19-171 31,-22 188-62,0-1-1,0 0 1,0 1 0,0-1 0,0 0 0,0 0 0,0 0 0,0 1 0,1-1 0,-1 0 0,0 0 0,0 1-1,0-1 1,0 0 0,1 0 0,-1 0 0,0 1 0,0-1 0,0 0 0,1 0 0,-1 0 0,0 0 0,0 0-1,0 0 1,1 1 0,-1-1 0,0 0 0,0 0 0,1 0 0,-1 0 0,0 0 0,0 0 0,1 0 0,-1 0 0,0 0-1,0 0 1,1 0 0,-1 0 0,0 0 0,0 0 0,1 0 0,-1 0 0,0-1 0,0 1 0,1 0 0,-1 0-1,0 0 1,0 0 0,0 0 0,1-1 0,-1 1 0,0 0 0,0 0 0,0 0 0,1-1 0,-1 1 0,0 0 3,44 207-148,-44-207 150,1-1 1,-1 1 0,0-1 0,0 1-1,0-1 1,1 1 0,-1-1-1,0 1 1,1-1 0,-1 1 0,0-1-1,1 1 1,-1 0 0,1-1 0,-1 1-1,0-1 1,1 1 0,-1 0 0,1 0-1,-1-1 1,1 1 0,-1 0 0,1 0-1,-1 0 1,1-1 0,0 1 0,-1 0-1,1 0 1,-1 0 0,1 0 0,-1 0-1,1 0 1,-1 0 0,1 0 0,0 0-1,-1 1 1,1-1 0,-1 0 0,1 0-1,-1 0 1,1 1 0,-1-1 0,1 0-1,-1 0 1,1 1 0,-1-1 0,0 0-1,1 1 1,-1-1 0,1 1-1,-1-1 1,0 1 0,1-1 0,-1 0-1,0 1 1,0-1 0,1 1 0,-1-1-1,0 1 1,0 0 0,0-1 0,0 1-1,1-1 1,-1 1 0,0-1 0,0 1-1,0-1 1,0 1 0,0 0 0,-1-1-3,18-45 122,-16 41-110,17-68 67,37-96-74,-55 167-11,0 0-1,0 1 0,0-1 1,0 0-1,0 1 1,0-1-1,1 1 1,-1-1-1,0 0 0,0 1 1,1-1-1,-1 1 1,0-1-1,1 0 0,-1 1 1,0-1-1,1 1 1,-1-1-1,1 1 0,-1-1 1,1 1-1,-1 0 1,1-1-1,-1 1 0,1 0 1,0-1-1,-1 1 1,1 0-1,-1 0 0,1-1 1,0 1-1,-1 0 1,1 0-1,0 0 0,-1 0 1,1 0-1,0 0 1,-1 0-1,1 0 0,0 0 1,-1 0-1,1 0 1,0 1-1,-1-1 0,1 0 1,-1 0-1,1 1 1,0-1-1,-1 0 0,1 1 1,-1-1 6,13 35-217,1 120 129,-10-191-1039,-2-12-552,3 0-1,1 0 1,2 1 0,3 0-1,9-26 1680,-18 69 477,5 22 1483,-6-13-1664,0 0 0,0 1-1,0 0 1,-1-1 0,0 1 0,-1-1 0,1 1-1,-1-1 1,0 1 0,0-1 0,0 1 0,-1-1-1,0 0 1,0 0 0,-1 2-296,-30-10 1372,27 0-1317,5 3-47,1 48-83,0-45 74,0-1 0,0 1 0,0-1-1,1 0 1,-1 1 0,1-1 0,-1 1-1,1-1 1,0 0 0,0 1 0,0-1 0,0 0-1,0 0 1,1 0 0,-1 0 0,1 0 0,-1 0-1,1 0 1,0 0 0,0-1 0,0 1-1,0-1 1,0 1 0,0-1 0,0 0 0,0 0-1,0 0 1,1 0 0,-1 0 0,0 0 0,1-1-1,-1 1 1,0-1 0,1 1 0,-1-1-1,1 0 1,-1 0 0,1 0 0,-1-1 0,1 1-1,-1 0 1,0-1 0,1 0 0,-1 1 0,2-2 1,7-12 13,-1 0 1,0 0 0,-1-1 0,-1 0 0,0-1 0,-1 0 0,-1 0 0,-1 0 0,0-1-1,0-6-13,-3 18 6,18-104 123,-24 114-108,-5 189 134,17-157 126,-8-36-274,0-1 1,1 1-1,-1-1 1,1 0-1,-1 0 1,1 1-1,-1-1 0,1 0 1,-1 0-1,1 1 1,0-1-1,-1 0 1,1 0-1,-1 0 0,1 0 1,-1 0-1,1 0 1,-1 0-1,1 0 1,0 0-1,-1 0 1,1 0-1,-1 0 0,1-1 1,-1 1-1,1 0 1,-1 0-1,1-1 1,-1 1-1,1 0 0,-1 0 1,1-1-1,-1 1 1,1-1-1,-1 1 1,0 0-1,1-1 0,-1 1 1,0-1-1,1 1 1,-1-1-1,0 1 1,1-1-1,-1 1 0,0-1 1,0 1-1,0-1 1,0 1-1,1-1 1,-1 0-1,0 1 0,0-1 1,0 1-1,0-1 1,0 1-1,0-1 1,-1 0-1,1 1 0,0-1 1,0 0-8,7-17 34,-1-1 0,-1 1 1,0-2-1,-2 1 0,0 0 0,-1-1 1,-1 1-1,-1-1 0,0 0 1,-2 0-35,2 16-82,0 15-138,23 233 104,-16-202 154,-5-37-34,-1 1 0,0 0 0,0 0-1,0 0 1,0 0 0,-1 1-1,0-1 1,-1 0 0,1 0 0,-1 0-1,0 0 1,-1 0 0,-1 5-4,-29 39 6,32-49-4,-1 0-1,0 0 1,1 0-1,-1 0 1,0 0-1,1 0 1,-1 0-1,0-1 1,0 1-1,0 0 1,0 0-1,0-1 1,0 1-1,0 0 0,0-1 1,0 1-1,0-1 1,0 0-1,0 1 1,0-1-1,0 0 1,-1 0-1,1 1 1,0-1-1,0 0 1,0 0-1,0 0 1,-1 0-1,1-1 1,0 1-1,0 0 1,0 0-1,0-1 1,0 1-1,0-1 1,-1 1-1,1-1 1,0 1-1,0-1 1,0 0-1,1 1 1,-1-1-1,0 0 1,0 0-1,0 0-1,-2-6 1,2-1 0,-1 1 0,1 0 1,0 0-1,0-1 0,1 1 0,0 0 0,0 0 0,1-1 0,0 1 0,0 0 1,1 0-1,0 0 0,0 0 0,4-7-1,-5 10-1,97-273 17,-96 272-17,0 0 0,-1 0 1,1-1-1,-1 1 0,-1-1 0,1 1 0,-1-1 0,0 0 0,0 1 1,0-1-1,-1 1 0,0-1 0,0 1 0,-1-1 0,1 1 0,-1 0 0,-1-3 1,1 7-1,1 1-1,-1-1 0,1 0 1,-1 1-1,1-1 0,-1 1 0,1 0 1,-1 0-1,0-1 0,1 1 0,-1 0 1,1 0-1,-1 1 0,0-1 0,1 0 1,-1 0-1,1 1 0,-1-1 0,1 1 1,-1-1-1,1 1 0,-1 0 1,1 0-1,-1 0 0,1-1 0,0 1 1,0 0-1,-1 1 0,1-1 0,0 0 1,0 0-1,0 0 0,0 1 0,0-1 1,0 0-1,1 1 0,-1-1 0,0 1 1,1-1-1,-1 1 0,1-1 1,0 1-1,-1 0 0,1-1 0,0 1 1,0-1-1,0 1 0,0 0 0,0-1 1,0 1-1,1-1 0,-1 1 0,0 0 2,0 7-45,0 0 0,1-1 0,-1 1-1,2 0 1,-1 0 0,1-1 0,1 1-1,-1-1 1,1 0 0,1 1 0,0-1-1,0-1 1,0 1 0,1-1 0,0 1-1,3 2 46,7-2-1521</inkml:trace>
  <inkml:trace contextRef="#ctx0" brushRef="#br0" timeOffset="859292.729">17720 17157 14555,'-22'-40'8023,"21"39"-6915,-3 4 673,1 3-1723,0 1 0,0-1 0,1 1 0,0-1 1,1 1-1,-1 0 0,1 0 0,1 0 0,-1-1 0,1 1 0,0 0 1,1 0-1,-1 0 0,1 0 0,1 0 0,-1 0 0,1-1 0,1 1 1,-1-1-1,4 7-58,-3-1 9,0 0-1,1 0 1,1 0 0,0 0 0,0 0 0,1-1 0,0 0-1,1 0 1,1-1 0,0 0 0,5 6-9,-12-16 2,0 1 0,1 0 0,-1-1 0,0 1 0,0 0 0,0-1 0,0 1 0,1-1 0,-1 0 0,0 1 0,1-1 0,-1 0 0,0 0 0,0 0 0,1 0 0,-1 0 0,0 0 0,1 0 0,-1-1 1,0 1-1,0 0 0,1-1 0,-1 1 0,0-1 0,0 1 0,0-1 0,0 1 0,0-1 0,1 0 0,-1 0 0,0 0 0,-1 1 0,1-1 0,0 0 0,0 0 0,0 0 0,0 0 0,-1-1 0,1 1 0,0 0 0,-1 0 0,1 0 0,-1 0 0,1-1-2,21-60 103,-21 61-99,7-29 41,-2 1 1,-1-1-1,-1 0 0,-1 0 1,-2 0-1,-1 0 0,-1 0 1,-2 0-1,-2-7-45,-10-4-9,29 75-37,2-1 0,1-1-1,2 0 1,1-2 0,18 22 46,27 1 31,-63-52-28,-1 0 1,1-1 0,0 1 0,-1-1-1,1 1 1,0-1 0,-1 0-1,1 0 1,0 0 0,0 0-1,-1 0 1,1 0 0,0 0 0,-1 0-1,1-1 1,0 1 0,-1-1-1,1 1 1,0-1 0,-1 0-1,1 1 1,-1-1 0,1 0-1,-1 0 1,0 0 0,1 0 0,-1 0-1,0-1 1,0 1 0,0 0-1,0-1 1,0 1 0,0 0-1,0-1 1,0 1 0,0-1 0,-1 0-1,1 1 1,0-1 0,-1 0-1,0 1 1,1-1 0,-1 0-1,0 1 1,0-1 0,0 0-1,0 1 1,0-2-4,3-32 110,-1 0-1,-1 0 0,-3 1 1,0-1-1,-2 0 0,-4-8-109,5 23 36,-1 1 0,-1-1-1,-1 1 1,-1 1-1,0-1 1,-1 1 0,-4-4-36,10 19-14,3 6-8,43 97-94,-24-68 102,13 18 45,-30-71 48,-35-138 83,31 157-194,3 4-5,39 123-95,3 16 171,-44-141-39,1 1 0,-1-1 0,0 1 0,0-1 0,0 1 1,0-1-1,1 1 0,-1-1 0,0 0 0,0 1 0,1-1 0,-1 0 1,0 1-1,1-1 0,-1 0 0,0 1 0,1-1 0,-1 0 0,1 1 1,-1-1-1,0 0 0,1 0 0,-1 0 0,1 1 0,-1-1 0,1 0 1,-1 0-1,1 0 0,-1 0 0,0 0 0,1 0 0,-1 0 0,1 0 1,-1 0-1,1 0 0,-1 0 0,1 0 0,-1 0 0,1-1 0,-1 1 1,1 0-1,-1 0 0,0 0 0,1-1 0,-1 1 0,1 0 0,-1 0 1,0-1-1,1 1 0,-1 0 0,0-1 0,1 1 0,-1 0 0,0-1 1,0 1-1,1-1 0,-1 1 0,0-1 0,0 1 0,0 0 0,1-1 1,-1 1-1,0-1 0,0 1 0,0-1 0,0 1 0,0-1 1,0 1-1,0-1 0,0 1 0,10-35-1,9-109 69,-17 143-72,0-1 1,-1 0-1,1 1 1,0-1-1,1 1 1,-1 0-1,0 0 1,0 0-1,0 0 1,1 0-1,-1 0 1,0 0-1,1 1 0,-1-1 1,1 1-1,-1 0 1,1 0-1,-1 0 1,1 0-1,-1 0 1,1 0-1,-1 1 1,0-1-1,1 1 1,-1-1-1,1 1 0,-1 0 1,0 0-1,0 0 1,0 1-1,1-1 1,-1 0-1,0 1 1,0-1-1,-1 1 1,1 0-1,0 0 1,-1-1-1,1 1 0,-1 0 1,2 2 3,8 4 0,51 36 8,-86-54 121,-41-65-84,60 55-86,10 19 33,36-10-72,-37 12 60,1-1-1,0 0 1,-1 0-1,1 0 1,0-1-1,-1 0 0,1 0 1,-1 0-1,1 0 1,-1-1-1,0 0 1,1 0-1,-1 0 1,0 0-1,0 0 1,0-1-1,-1 0 1,1 0-1,-1 0 0,1 0 1,-1-1-1,0 1 1,0-1-1,0 0 1,-1 0-1,0 0 1,1 0-1,-1 0 1,-1 0-1,1-1 1,0 1-1,-1-1 1,0 1-1,0-1 0,-1 1 1,1-1-1,-1 0 1,0-1 20,-10-17-987,-7-2 2378</inkml:trace>
  <inkml:trace contextRef="#ctx0" brushRef="#br0" timeOffset="859586.716">18192 16506 21765,'-6'-3'1304,"6"3"632,0 0-1312,0 0-191,0 0-265,-2 0-304,1 0 2800</inkml:trace>
  <inkml:trace contextRef="#ctx0" brushRef="#br0" timeOffset="861250.706">18851 16554 19212,'3'4'5215,"13"23"-5186,53 135 239,-69-162-266,1 1 0,-1 0 1,0-1-1,0 1 0,0 0 0,0-1 1,1 1-1,-1-1 0,0 1 1,0 0-1,1-1 0,-1 1 0,1-1 1,-1 1-1,0-1 0,1 1 0,-1-1 1,1 1-1,-1-1 0,1 1 0,-1-1 1,1 0-1,0 1 0,-1-1 0,1 0 1,-1 1-1,1-1 0,0 0 0,-1 0 1,1 0-1,0 0 0,-1 0 0,1 1 1,0-1-1,-1 0 0,1 0 0,0-1 1,-1 1-1,1 0 0,0 0 1,-1 0-1,1 0 0,0-1 0,-1 1 1,1 0-1,-1 0 0,1-1 0,0 1 1,-1-1-1,1 1 0,-1 0 0,1-1 1,-1 1-1,1-1 0,-1 1 0,0-1 1,1 1-1,-1-1 0,1 0 0,-1 1 1,0-1-1,0 1 0,1-1 0,-1 0 1,0 1-1,0-1 0,0 0 0,0 1 1,0-2-3,9-50 120,-15-119 91,6 169-231,5 18-100,6 14 19,-3-7 86,0 0-1,1-1 1,2-1-1,0 0 1,1 0-1,13 17 16,-24-37 2,-1 0 0,0-1-1,1 1 1,-1 0 0,0 0-1,1-1 1,-1 1-1,1 0 1,-1-1 0,1 1-1,-1-1 1,1 1 0,0-1-1,-1 1 1,1-1 0,0 1-1,-1-1 1,1 0-1,0 1 1,0-1 0,-1 0-1,1 1 1,0-1 0,0 0-1,-1 0 1,1 0 0,0 0-1,0 0 1,0 0-1,-1 0 1,1 0 0,0 0-1,0 0 1,-1 0 0,1-1-1,0 1 1,0 0 0,-1 0-1,1-1 1,0 1 0,0-1-1,-1 1 1,1 0-1,0-1 1,-1 1 0,1-1-1,-1 0 1,1 1 0,-1-1-1,1 1 1,-1-1 0,1 0-1,-1 1 1,0-1-1,1 0 1,-1 0-2,11-49 95,-10 24-57,0 0 0,-2 0 1,-1 0-1,-1 0 0,-1 1 0,-2-1 0,0 1 0,-4-8-38,4 36-118,44 136-84,-10-73 286,-26-67-62,0-1 0,0 0-1,-1-1 1,1 1 0,-1 0-1,1 0 1,-1-1 0,0 1-1,0 0 1,0-1 0,0 1-1,-1-1 1,1 0 0,-1 1-1,1-1 1,-1 1 0,0-1-1,0 0 1,0 1 0,-1-2-22,5-164 384,-4 168-386,0 1 1,1-1 0,-1 1-1,1-1 1,-1 1-1,1-1 1,-1 1-1,1-1 1,0 1 0,-1-1-1,1 1 1,-1-1-1,1 0 1,0 0-1,-1 1 1,1-1-1,0 0 1,-1 0 0,1 0-1,0 1 1,0-1-1,-1 0 1,1 0-1,0 0 1,0 0 0,-1-1-1,1 1 1,0 0-1,-1 0 1,1 0-1,0 0 1,-1-1 0,1 1-1,0 0 1,-1-1-1,1 1 1,0 0-1,-1-1 1,1 1-1,-1-1 1,1 1 0,-1-1-1,1 1 1,-1-1-1,0 0 1,1 1-1,-1-1 1,1 1 0,-1-1-1,0 0 1,0 1-1,1-1 1,-1 0-1,0 0 1,0 1-1,0-1 1,0 0 0,0 1-1,0-1 1,0 0-1,0 0 1,0 1-1,0-1 1,0 0 0,0 1-1,-1-1 1,1 0-1,0 1 1,0-1-1,-1 0 2,34 51-125,-30-45 120,107 177-11,-109-181 26,-1 0-1,0 0 1,0-1-1,1 1 1,-1 0-1,0 0 1,1-1-1,-1 1 0,1 0 1,-1-1-1,1 1 1,-1-1-1,1 1 1,-1 0-1,1-1 1,-1 1-1,1-1 1,0 1-1,0-1 1,-1 0-1,1 1 1,0-1-1,-1 0 1,1 1-1,0-1 1,0 0-1,0 0 1,-1 0-1,1 0 1,0 0-1,0 0 1,0 0-1,-1 0 1,1 0-1,0 0 1,0 0-1,0 0 0,-1 0 1,1-1-1,0 1 1,0 0-1,-1-1 1,1 1-1,0-1 1,-1 1-1,1-1 1,0 1-1,-1-1 1,1 1-1,-1-1 1,1 1-1,0-1 1,-1 0-1,0 1 1,1-1-1,-1 0 1,1 1-1,-1-1 1,0 0-1,0 0 1,1 0-10,10-55 539,-10 50-526,3-43 41,-2 0-1,-2 0 1,-2 1-1,-2-1 1,-2 0-1,-10-32-53,-14-6 44,31 106-141,0-16 94,16 65 4,2-2 0,3-1-1,3 0 1,17 26-1,-40-85 4,1 0-1,0-1 0,0 1 1,0-1-1,1 0 1,-1 0-1,1 0 0,1-1 1,-1 1-1,1-1 1,-1 0-1,1 0 1,0-1-1,0 0 0,1 1 1,-1-2-4,-4-2 6,0-1 0,0 1 1,0-1-1,-1 0 1,1 0-1,0 1 0,-1-1 1,1 0-1,0 0 0,-1 0 1,1 0-1,-1 0 0,0 0 1,1 0-1,-1 1 0,0-1 1,0 0-1,1 0 0,-1 0 1,0-1-1,0 1 0,0 0 1,0 0-1,0 0 0,0 0 1,-1 0-1,1 0 0,0 0 1,0 0-1,-1 0 1,1 0-1,-1 1 0,1-2-6,-7-13 23,-1-1 0,0 1 0,-1 1 0,-1-1 0,0 2 0,-1-1 0,0 1 0,-1 1 0,0 0 0,-1 1 0,-1 0 0,1 1 0,-2 1 0,1 0 0,-2 1 0,1 0 0,-7-1-23,14 0-32,181-98-181,-153 88-825,-10 2-296</inkml:trace>
  <inkml:trace contextRef="#ctx0" brushRef="#br0" timeOffset="861517.284">19103 16037 23909,'0'0'776,"0"0"-64,0 2-271,0-1-281,0 1-32,0-1-1017,0 1-4488</inkml:trace>
  <inkml:trace contextRef="#ctx0" brushRef="#br0" timeOffset="862110.763">19849 16011 10346,'9'1'6030,"9"2"-1751,-15-3-4100,0 0 1,-1 0-1,1 0 1,-1 0-1,1-1 1,-1 1-1,1-1 1,-1 1-1,0-1 1,1 0-1,-1 0 1,0 0-1,1 0 0,-1 0 1,0-1-1,0 1 1,0-1-1,0 1 1,0-1-1,0 0 1,0 0-180,7-13 262,-2 0 1,1-1-1,-2 0 0,0 0 1,-1 0-1,-1-1 0,0 1 1,-1-1-1,-1 0 0,0-11-262,-2 26 16,5-31 91,-2 1 0,-1-1 0,-2 0 0,-1 0 1,-2 0-1,-1 1 0,-1-1 0,-2 1 0,-1 0 0,-3-4-107,9 31 0,1 7-12,16 69-80,-5-36 92,1-1 1,2 0-1,1-1 1,2 0-1,1-2 1,2 0-1,1 0 1,9 9-1,-26-37-110,0 0 0,0 1 0,0-2 0,0 1 0,1 0 0,-1-1 0,1 1 0,0-1 0,0 0 0,0-1 0,0 1 0,0 0 0,0-1 0,0 0 0,0 0 0,3 0 110,-5-1 1628</inkml:trace>
  <inkml:trace contextRef="#ctx0" brushRef="#br0" timeOffset="862402.982">19829 16210 22085,'209'-170'3418,"-84"61"-3047,-22 17-265,5 5 0,56-32-106,-45 38-1366,-111 73 171</inkml:trace>
  <inkml:trace contextRef="#ctx0" brushRef="#br0" timeOffset="862790.257">20020 16359 23229,'0'0'776,"10"8"184,6 15-488,6 18-192,4 7-95,-2 8-121,-1 2-8,-2-3-16,-1-3-16,-4-7 0,-2-8 0,-5-14-8,-5-8-344,-8-17-425,-8-6-535,-9-10-928</inkml:trace>
  <inkml:trace contextRef="#ctx0" brushRef="#br0" timeOffset="863137.815">19864 16473 20532,'5'-29'604,"2"0"0,1 0 0,1 1 0,2 1 0,1-1 0,0 2 0,4-3-604,-11 21 51,0-1 1,1 1 0,0 0-1,1 0 1,0 1-1,0 0 1,0 0 0,1 1-1,0-1 1,0 2-1,1-1 1,0 1-1,0 1 1,0-1 0,0 2-1,1-1 1,-1 1-1,1 1 1,0 0 0,0 0-1,0 1 1,4 0-52,-10 1 10,0 0-1,1 0 1,-1 1 0,0-1-1,0 1 1,-1 0 0,1 1-1,0-1 1,0 1 0,0-1 0,-1 1-1,1 0 1,-1 1 0,0-1-1,1 1 1,-1-1 0,0 1 0,0 0-1,-1 0 1,1 0 0,-1 0-1,1 1 1,-1-1 0,0 1-1,0-1 1,-1 1 0,1 0 0,-1 0-1,0-1 1,0 1 0,0 0-1,0 0 1,0 3-10,4 140 279,-18-66 49,9-71-277,0 1 0,1-1 1,1 1-1,-1 0 0,2-1 0,-1 1 1,2 0-1,-1 0 0,2 0 0,-1 0 1,1 0-1,1 0 0,0 0 0,1 0 1,0-1-1,0 1 0,1-1 1,1 0-1,-1 0 0,2 0 0,-1-1 1,1 0-1,1 0 0,0 0 0,7 7-51,-11-14 3,0 0-1,-1 0 0,1 0 1,0 0-1,0-1 0,1 1 0,-1-1 1,0 0-1,0 0 0,1 0 1,-1 0-1,0-1 0,1 1 1,-1-1-1,1 0 0,-1 0 0,1 0 1,-1 0-1,1-1 0,-1 1 1,0-1-1,1 0 0,-1 0 1,0 0-1,0-1 0,0 1 0,1-1 1,-1 1-1,-1-1 0,2-1-2,73-75-2764,-49 41-1351</inkml:trace>
  <inkml:trace contextRef="#ctx0" brushRef="#br0" timeOffset="863525.425">20515 16366 22733,'9'4'714,"-7"-3"-622,0 0 1,0 0-1,0 0 1,0 0-1,0 0 1,0 0-1,0-1 0,0 1 1,0-1-1,1 1 1,-1-1-1,0 0 0,0 0 1,0 0-1,1 0 1,-1 0-1,0-1 1,0 1-1,0-1 0,0 1 1,0-1-1,0 0 1,0 1-1,0-1 1,0 0-1,0-1 0,0 1 1,1-1-93,4-6 73,-1-1 0,-1 0 0,0 1 0,0-2 0,-1 1 0,0 0 0,0-1 0,-1 0 0,-1 0 0,1 0 0,-2 0 0,1 0 0,-1 0 1,-1-1-1,0 1 0,-1 0 0,1 0 0,-2 0 0,0-1 0,0 1 0,-1 1 0,0-3-73,2 9 21,1 1 0,-1 0 0,0-1 0,1 1 0,-1 0 0,0 0 0,0 0 0,-1 0 0,1 0 0,0 0-1,-1 0 1,1 0 0,-1 0 0,0 0 0,1 1 0,-1-1 0,0 1 0,0 0 0,0-1 0,0 1 0,0 0 0,0 0 0,0 0 0,-1 0 0,1 0 0,0 1 0,0-1 0,-1 1 0,1 0 0,-1-1 0,1 1 0,0 0 0,-1 0 0,1 1 0,0-1-1,-1 0 1,1 1 0,0-1 0,-1 1 0,1 0 0,0 0 0,0 0 0,0 0 0,0 0 0,0 0 0,-2 2-21,-2 10 8,0 1 0,1 0 0,0 0 0,1 0 1,1 1-1,0 0 0,1-1 0,1 1 0,0 0 0,1 0 0,1 0 0,0 0 0,1-1 0,0 1 0,5 14-8,-5-15 3,0 1 0,1 0 0,0-1 0,1 1 0,1-1 0,0 0 0,1-1 0,1 1 0,0-1 0,2 1-3,-8-12-33,1-1 0,-1 1 1,1-1-1,-1 1 0,1-1 0,0 0 1,-1 0-1,1 0 0,0 0 1,0 0-1,0 0 0,-1-1 0,1 1 1,0-1-1,0 1 0,0-1 1,0 0-1,0 1 0,1-1 0,-1 0 1,0-1-1,0 1 0,0 0 0,0 0 1,0-1-1,0 1 0,0-1 1,-1 0-1,1 0 0,0 1 0,0-1 1,0 0-1,-1-1 0,1 1 1,0 0-1,-1 0 0,1-1 0,-1 1 1,1-1-1,-1 1 0,1-2 33,19-22 559</inkml:trace>
  <inkml:trace contextRef="#ctx0" brushRef="#br0" timeOffset="863896.473">20860 15861 23941,'-142'314'3061,"141"-311"-3008,1-3-20,7-20 91,-7 19-125,0 0 1,0-1 0,0 1 0,0 0-1,1 0 1,-1 0 0,0-1 0,1 1-1,-1 0 1,1 0 0,0 0 0,-1 0-1,1 0 1,0 0 0,-1 0 0,1 0-1,0 0 1,0 0 0,0 0 0,0 0-1,0 1 1,0-1 0,0 0 0,0 1 0,0-1-1,1 1 1,-1-1 0,0 1 0,0-1-1,0 1 1,1 0 0,-1 0 0,0 0-1,0 0 1,2 0 0,169 13-116,-168-13 119,0 0-1,0 0 1,0 1-1,0-1 1,0 1-1,0 0 1,-1 0-1,1 0 1,0 0-1,-1 1 1,1 0-1,-1-1 1,1 1 0,-1 1-1,0-1 1,0 0-1,0 1 1,0-1-1,0 1 1,-1 0-1,1 0 1,-1 0-1,1 1 1,-1-1-1,0 0 1,-1 1-1,1-1 1,-1 1-1,1 0 1,-1-1-1,0 1 1,0 0 0,-1 0-1,1 0 1,-1 0-1,0 0 1,0-1-1,0 3-2,-4 4 56,1-1 1,-1 0-1,-1 1 1,0-2-1,0 1 0,-1-1 1,0 0-1,-1 0 0,1 0 1,-1-1-1,-1 0 0,1-1 1,-1 1-1,-1-1 0,1-1 1,-1 0-1,0 0 0,0-1 1,0 0-1,-5 1-56,-53 4-437,39-12-558</inkml:trace>
  <inkml:trace contextRef="#ctx0" brushRef="#br0" timeOffset="864994.687">21092 15993 21701,'0'-1'62,"0"1"0,0-1 0,0 0 0,0 1 0,0-1 0,0 1 0,0-1 0,1 1 0,-1-1 0,0 1 0,0-1 0,0 1 1,1-1-1,-1 1 0,0 0 0,1-1 0,-1 1 0,0-1 0,1 1 0,-1 0 0,1-1 0,-1 1 0,1 0 0,-1-1 0,1 1 0,-1 0 1,1 0-1,-1 0 0,1-1 0,-1 1 0,1 0 0,-1 0 0,1 0 0,-1 0 0,1 0 0,-1 0 0,1 0 0,-1 0 0,1 0 0,-1 0 1,1 0-1,-1 0 0,1 1 0,-1-1 0,1 0 0,-1 0 0,1 0 0,-1 1 0,1-1 0,-1 0 0,1 1 0,-1-1 0,0 0 0,1 1 1,-1-1-1,1 0 0,-1 1 0,0-1 0,1 1 0,-1-1 0,0 1 0,0-1 0,0 1 0,1-1 0,-1 1-62,-15-47 547,8 31-434,3 4-60,-1 1-1,0 0 0,0 0 1,-1 0-1,-1 0 0,0 1 1,0 0-1,0 1 0,-1-1 1,-1 1-1,1 1-52,7 6 5,0 0-1,-1 1 1,1-1-1,0 1 1,0-1-1,-1 1 1,1 0-1,0-1 1,-1 1-1,1 0 1,0 0-1,0 0 1,-1 0-1,1 0 1,0 0-1,-1 0 1,1 0-1,0 0 1,-1 1-1,1-1 1,0 1-1,0-1 1,-1 1-1,1-1 1,0 1-1,0 0 1,0-1-1,0 1 1,0 0 0,0 0-1,0 0 1,0 0-1,0 0 1,0 0-1,0 0 1,1 0-1,-1 0 1,0 1-1,1-1 1,-1 0-1,1 0 1,-1 0-1,1 1 1,0 0-5,-17 61 6,17-62-6,-4 17 2,2 1-1,0 0 1,0 0-1,2 0 1,0 0-1,2 0 0,0 0 1,0 0-1,2-1 1,1 1-1,0-1 1,1 0-1,1 0 0,9 15-1,-16-31 2,0-1 0,1 0-1,-1 0 1,1 0-1,0 1 1,-1-1 0,1 0-1,0 0 1,-1 0-1,1 0 1,0 0 0,0 0-1,0 0 1,0-1-1,0 1 1,0 0 0,0 0-1,0-1 1,0 1-1,1-1 1,-1 1 0,0-1-1,0 1 1,1-1-1,-1 0 1,0 1 0,0-1-1,1 0 1,-1 0-1,0 0 1,1 0 0,-1 0-1,0 0 1,0-1-1,1 1 1,-1 0 0,0-1-1,0 1 1,1-1-1,-1 1 1,0-1 0,0 1-1,0-1 1,0 0-1,0 0 1,0 1 0,0-1-1,0 0 1,0 0-1,0 0 1,0 0 0,-1 0-1,1 0 1,0 0-1,-1-1-1,34-69 43,-34 69-43,22-64 24,-13 35-16,1 0-1,2 1 1,1 1 0,1 0 0,6-8-8,-19 35-2,0-1-1,0 1 1,0 0 0,0 0-1,0 0 1,0-1 0,1 1-1,-1 1 1,1-1 0,0 0-1,-1 0 1,1 1 0,0-1 0,0 0-1,0 1 1,0 0 0,0 0-1,0-1 1,1 1 0,-1 0-1,0 1 1,1-1 0,-1 0-1,0 1 1,1-1 0,-1 1 0,1 0-1,-1 0 1,0 0 0,1 0-1,-1 0 1,1 0 0,-1 1-1,1-1 1,-1 1 0,0 0-1,1 0 1,-1 0 0,0 0 0,0 0-1,1 1 3,8 10-6,-2 0-1,0 1 1,0 0 0,-1 0-1,-1 1 1,0 0 0,-1 1-1,0-1 1,2 14 6,2 0 9,36 74 178,-46-103-173,0 1 1,0-1-1,0 1 1,0 0-1,0-1 0,0 1 1,1 0-1,-1-1 1,0 1-1,0 0 0,0-1 1,1 1-1,-1 0 1,0 0-1,0-1 1,1 1-1,-1 0 0,0 0 1,1-1-1,-1 1 1,0 0-1,1 0 1,-1 0-1,0 0 0,1-1 1,-1 1-1,0 0 1,1 0-1,-1 0 0,1 0 1,-1 0-1,0 0 1,1 0-1,-1 0 1,0 0-1,1 0 0,-1 0 1,1 0-1,-1 0 1,0 1-1,1-1 0,-1 0 1,0 0-1,1 0 1,-1 0-1,0 1 1,1-1-1,-1 0 0,0 0 1,0 1-1,1-1 1,-1 0-1,0 1 1,0-1-1,1 0 0,-1 1-14,-1-40 481,1 38-482,-1-24 46,-2-1 0,0 1 0,-2 0 0,-1 0 0,-1 0-1,0 1 1,-2 0 0,-2 0 0,0 1 0,-5-7-45,16 31-1,0 0 0,0-1 0,0 1 0,-1 0 0,1-1 0,0 1 0,-1-1 0,1 1 0,0-1 0,-1 1 0,1 0 0,-1-1 0,1 0 0,-1 1 0,1-1 0,-1 1 0,1-1 0,-1 0 0,1 1 0,-1-1 0,0 0 0,1 1 0,-1-1 0,0 0 0,1 0 0,-1 0 0,0 0 0,1 1 0,-1-1 0,0 0 0,1 0 0,-1 0 0,0 0 0,1-1 0,-1 1 0,0 0 0,1 0 0,-1 0 0,0 0 0,1-1 0,-1 1 0,1 0 0,-1-1 0,0 1 0,1 0 0,-1-1-1,1 1 1,-1-1 0,1 1 0,-1-1 0,1 1 0,0-1 0,-1 1 0,1-1 0,0 0 0,-1 1 0,1-1 0,0 1 0,-1-1 0,1 0 0,0 1 0,0-1 0,0 0 1,1 59 22,-1-57-9,-3-14 4,1 5-17,1-1-1,0 1 1,0-1-1,1 0 1,0 1-1,0-1 1,1 0 0,0 0-1,0 1 1,1-1-1,1 1 1,-1 0-1,1-1 1,1 1-1,-1 1 1,1-1-1,1 0 1,0 1 0,0 0-1,0 0 1,1 0-1,-1 1 1,2 0-1,-1 0 1,1 0-1,0 1 1,0 0-1,0 0 1,1 1-1,0 0 1,-1 0 0,2 1 0,-5 0-11,0 1 0,0-1 1,1 1-1,-1 0 1,1 1-1,0-1 0,-1 1 1,1 0-1,0 0 1,0 0-1,0 0 1,-1 1-1,1 0 0,0 0 1,0 1-1,0-1 1,0 1-1,0 0 0,-1 0 1,1 1-1,0-1 1,-1 1-1,1 0 0,-1 0 1,0 1-1,1-1 1,-1 1-1,0 0 1,-1 0-1,1 0 0,0 1 1,-1-1-1,0 1 11,31 119-10,-22-61 25,-13-61-15,1 0-1,0 0 0,0 0 0,0 0 0,0 0 0,0 0 0,0 0 0,0-1 0,1 1 0,-1 0 0,0 0 0,0 0 0,1 0 0,-1 0 0,1 0 0,-1 0 0,1-1 0,-1 1 0,1 0 0,-1 0 0,1-1 0,0 1 1,-1 0-1,1-1 0,0 1 0,-1 0 0,1-1 0,0 1 0,0-1 0,0 0 0,0 1 0,-1-1 0,1 0 0,0 1 0,0-1 0,0 0 0,0 0 0,0 0 0,0 0 0,0 0 0,0 0 0,0 0 0,0 0 0,0 0 1,0 0-1,0 0 0,0-1 0,-1 1 0,1 0 0,0-1 0,0 1 0,0-1 0,0 1 0,-1-1 0,1 1 0,0-1 0,0 1 0,-1-1 0,1 0 0,0 0 1,5-7-8,-1 0-1,0-1 1,-1 0-1,1 0 1,-2 0 0,1 0-1,-1-1 1,-1 1-1,1-1 1,-2 0-1,1 1 1,-2-1 0,1 0-1,-1 0 1,-1 0-1,1 0 1,-2 0-1,1 0 1,-2 1 0,1-1-1,-1 1 1,0-1-1,-1 1 1,0 0-1,-1 0 1,0 1-1,0 0 1,-1-1 0,0 2-1,0-1 1,-8-6 8,-2-3-200,15 23 12,1-3 186,0 1-1,0 0 1,1-1 0,0 1 0,0-1 0,0 1 0,0-1 0,0 0 0,1 1 0,-1-1 0,1 0 0,0 0 0,0 0-1,0 0 1,0 0 0,1-1 0,-1 1 0,1-1 0,0 1 0,-1-1 0,1 0 0,0 0 0,0 0 0,1 0-1,-1-1 1,0 1 0,1-1 0,-1 0 0,0 0 0,1 0 0,-1-1 0,1 1 0,0-1 0,-1 0 0,1 1 0,-1-2-1,1 1 1,0 0 0,-1-1 0,1 0 0,-1 1 0,1-2 0,-1 1 0,0 0 0,1-1 0,0 0 2,5-5 0,0-1 0,0 0 0,0 0 0,-1-1 0,0 0 1,-1 0-1,0-1 0,-1 0 0,0-1 0,0 1 0,-1-1 0,0 0 1,-1 0-1,-1-1 0,1 1 0,-2-1 0,0 0 0,0-3 0,1 3 6,0 1 0,-1-1-1,-1 0 1,0 0 0,0 0-1,-1 0 1,-1 0-1,0 1 1,-1-1 0,0 0-1,-1 0 1,0 1 0,-2-5-6,4 14 0,0 1 1,0 0-1,0 0 1,-1 0 0,1 0-1,0 1 1,0-1 0,-1 0-1,1 0 1,0 1-1,-1-1 1,1 1 0,-1-1-1,1 1 1,-1 0-1,1-1 1,-1 1 0,1 0-1,-1 0 1,1 0-1,-1 0 1,1 0 0,-1 1-1,1-1 1,0 0 0,-1 1-1,1-1 1,-1 1-1,1-1 1,-1 1 0,1 0-1,0 0 1,0-1-1,-1 1 1,1 0 0,0 0-1,0 0 1,0 0-1,0 0 1,0 1 0,0-1-1,0 0 1,1 0-1,-1 1 1,0-1 0,1 0-1,-1 1 1,0-1 0,1 1-1,0-1 1,-1 1-1,1-1 1,0 1 0,0-1-1,0 1 1,0-1-1,0 1 1,0-1 0,1 2-1,-6 17-3,2 0 0,1 0 0,0 0 0,2 1 0,0-1 0,1 0 0,1 1 0,3 13 3,-2-15 0,28 137 2,-31-154-20,0 0-1,1 0 0,-1 0 0,1 0 1,-1 0-1,1 0 0,0 0 1,0 0-1,0 0 0,0 0 0,0 0 1,0-1-1,0 1 0,1 0 0,-1-1 1,1 1-1,-1-1 0,1 0 1,-1 0-1,1 1 0,0-1 0,0 0 1,0 0-1,-1 0 0,1-1 0,0 1 1,0 0-1,0-1 0,0 1 1,0-1-1,1 0 0,-1 0 0,0 1 1,0-2-1,0 1 0,0 0 0,0 0 1,0 0-1,0-1 0,0 0 1,0 1-1,0-1 0,0 0 0,0 0 1,0 0-1,0 0 0,-1 0 0,1 0 1,1-1 18,15-28-1661</inkml:trace>
  <inkml:trace contextRef="#ctx0" brushRef="#br0" timeOffset="865365.901">22002 15077 21941,'-7'5'140,"0"1"1,0-1 0,1 1-1,0 1 1,1-1 0,-1 1-1,1 0 1,1 0 0,-1 1-1,1-1 1,0 1 0,1 0-1,0 0 1,0 0 0,1 1-1,0-1 1,0 0 0,1 1-1,0 0 1,1-1 0,0 1-1,0-1 1,0 1 0,1 0-1,1 1-140,-2-9 13,1 0 0,-1 1-1,0-1 1,1 0 0,-1 0-1,1 0 1,-1 0-1,1 0 1,0 0 0,-1 0-1,1 0 1,0 0-1,0-1 1,-1 1 0,1 0-1,0 0 1,0-1 0,0 1-1,0 0 1,0-1-1,0 1 1,0-1 0,0 1-1,1-1 1,-1 0-1,0 1 1,0-1 0,0 0-1,0 0 1,0 0-1,1 0 1,-1 0 0,0 0-1,0 0 1,0 0 0,0 0-1,0-1 1,1 1-1,-1 0 1,0-1 0,0 1-1,0-1-12,49-32 16,-29 17-29,-17 14 3,0 0 0,0 0 0,-1 1 0,1-1 0,0 1 0,0-1 0,1 1 0,-1 1 0,0-1 0,0 0 0,0 1 0,1 0 0,-1 0 0,0 0 0,0 1 0,1-1 0,-1 1 0,0 0 0,0 0 0,0 1 0,0-1 0,0 1 0,0 0 0,-1 0 0,1 0 0,0 0 0,-1 1 0,0 0 0,0-1 0,1 1 0,-1 0-1,-1 1 1,1-1 0,0 0 0,-1 1 0,0-1 0,0 1 0,0 0 0,0 0 0,-1 0 0,1 0 0,-1 0 0,0 0 0,0 1 10,1 1 35,0 0-1,-1 0 1,0 0-1,0 0 1,0 0-1,-1 0 1,0 1-1,0-1 1,0 0-1,-1 0 1,0 0-1,0 0 1,-1 1-1,0-2 1,0 1-1,0 0 0,-1 0 1,1-1-1,-1 1 1,-1-1-1,1 0 1,-1 0-1,0 0 1,0 0-1,0-1 1,-1 0-1,1 1 1,-1-2-1,0 1 1,-1-1-1,1 1 1,0-1-1,-1-1-34,-16-3 20,6-14 1983</inkml:trace>
  <inkml:trace contextRef="#ctx0" brushRef="#br0" timeOffset="865706.637">22230 15034 12211,'-22'14'9050,"2"29"-8373,17-37-316,-2 9-112,-1 1-1,2 0 1,0 0-1,1 1 1,0-1-1,1 1 1,1-1-1,1 1 1,1-1-1,0 1 1,1-1-1,3 16-248,-5-30 24,0 0-1,1 0 0,-1-1 0,0 1 0,0 0 0,1-1 0,-1 1 0,1 0 1,0-1-1,-1 1 0,1-1 0,0 1 0,0-1 0,0 1 0,0-1 1,0 1-1,0-1 0,0 0 0,1 0 0,-1 0 0,0 0 0,1 0 0,-1 0 1,1 0-1,-1 0 0,1 0 0,-1 0 0,1-1 0,0 1 0,-1-1 1,1 1-1,0-1 0,-1 0 0,1 0 0,0 0 0,-1 0 0,1 0 0,0 0 1,0 0-1,-1 0 0,1-1 0,0 1 0,-1-1 0,1 1 0,0-1 1,-1 1-1,1-1 0,-1 0 0,1 0-23,6-12 48,0 0 1,-2 0-1,0-1 1,0 0-1,-1 0 1,-1 0-1,0-1 1,-1 1-1,-1-1 1,0 0-1,0-4-48,0 6 11,0 0 0,-1-1-1,-1 1 1,0 0 0,0 0-1,-1 0 1,-1-1 0,0 1-1,-1 1 1,-1-1 0,-3-10-11,7 23-3,0 0 0,0 1 0,0-1 1,-1 0-1,1 0 0,0 1 0,0-1 1,0 0-1,0 0 0,0 1 0,0-1 1,0 0-1,-1 0 0,1 0 0,0 1 1,0-1-1,0 0 0,0 0 0,-1 0 1,1 1-1,0-1 0,0 0 0,0 0 1,-1 0-1,1 0 0,0 0 0,0 0 0,-1 0 1,1 1-1,0-1 0,0 0 0,-1 0 1,1 0-1,0 0 0,0 0 0,-1 0 1,1 0-1,0 0 0,0 0 0,-1 0 1,1-1-1,0 1 0,0 0 0,-1 0 1,1 0-1,0 0 0,0 0 0,-1 0 0,1 0 1,0-1-1,0 1 0,0 0 0,0 0 1,-1 0-1,1 0 0,0-1 3,3 29-68,1 0 0,2-1 0,1 0 0,1 0 0,11 25 68,-13-33-4,-4-11 5,1-1 1,-1 1-1,1 0 0,1-1 0,-1 0 0,1 0 1,1 0-1,-1 0 0,1 0 0,1-1 0,-1 0 1,2 1-2,-6-6-21,1-1 1,-1 0 0,0 1 0,0-1 0,0 0-1,0 0 1,0 0 0,1 0 0,-1 0 0,0 0-1,0 0 1,0-1 0,0 1 0,0 0 0,0-1-1,1 1 1,-1-1 0,0 1 0,0-1 0,0 1 0,0-1-1,-1 0 1,1 1 0,0-1 0,0 0 0,0 0-1,0 0 1,-1 0 0,1 0 0,0 1 0,-1-1-1,1 0 1,-1-1 0,1 1 0,-1 0 0,1 0-1,-1 0 1,0 0 0,0 0 0,0 0 0,1 0-1,-1-1 1,0 1 0,0 0 0,0 0 0,-1 0-1,1 0 1,0 0 0,0-1 0,-1 1 0,1 0-1,0 0 1,-1 0 0,1 0 0,-1 0 20,-1-121-2285,-7 43 1064</inkml:trace>
  <inkml:trace contextRef="#ctx0" brushRef="#br0" timeOffset="866083.622">22184 14637 18452,'42'314'6487,"-42"-311"-6460,0-1 1,0 0-1,0 1 1,0-1-1,0 0 0,1 0 1,-1 1-1,1-1 1,0 0-1,0 0 1,-1 0-1,1 1 1,1-1-1,-1 0 1,0-1-1,0 1 1,1 0-1,-1 0 1,1 0-1,-1-1 0,1 1 1,0-1-1,0 1 1,0-1-1,0 0 1,0 0-1,0 0 1,0 0-1,0 0 1,0 0-1,0 0 1,1-1-1,-1 1 1,0-1-1,0 0 0,1 0 1,-1 1-1,0-1 1,1-1-1,-1 1 1,0 0-1,1-1-27,130-134 143,-130 134-150,0 0 0,0 0 0,0 0 0,0 1 1,1 0-1,-1-1 0,0 1 0,0 0 0,0 0 0,0 1 0,1-1 1,-1 1-1,0-1 0,0 1 0,0 0 0,0 0 0,0 1 0,-1-1 1,1 0-1,0 1 0,0 0 0,-1 0 0,1-1 0,-1 2 0,0-1 1,1 0-1,-1 0 0,0 1 0,0-1 0,-1 1 0,1 0 0,0-1 1,-1 1-1,0 0 0,1 0 0,-1 0 0,0 0 0,-1 0 0,1 0 0,0 0 1,-1 0-1,0 1 0,0 1 7,2-2 0,4 18 55,0 0 0,-1 1 0,-1-1 1,0 1-1,-2 0 0,-1 22-55,1-7 480,-2-37-457,1 0 0,-1 0 1,1 0-1,-1 0 0,0 0 0,1 0 1,-1 0-1,1 0 0,-1 0 0,0 0 0,1 0 1,-1 0-1,0 0 0,1 1 0,-1-1 1,0 0-1,1 0 0,-1 0 0,0 1 0,1-1 1,-1 0-1,0 0 0,1 0 0,-1 1 1,0-1-1,0 0 0,1 1 0,-1-1 0,0 0 1,0 1-1,0-1 0,1 0 0,-1 1 0,0-1 1,0 0-1,0 1 0,0-1 0,0 0 1,0 1-1,0-1 0,0 1 0,0-1 0,0 0 1,0 1-1,0-1 0,0 1 0,0-1 1,0 0-1,0 1 0,0-1 0,0 1-23,12-33 482,1-3-649,2 1 0,2 0 1,1 1-1,1 2 0,2 0 1,14-16 166,-26 32-1676</inkml:trace>
  <inkml:trace contextRef="#ctx0" brushRef="#br0" timeOffset="866327.313">22041 14860 21869,'0'0'1168,"0"0"504,17-20-680,10 0-343,7-5-121,8-5-288,4-2 16,-4-3-1256,3 0-3705</inkml:trace>
  <inkml:trace contextRef="#ctx0" brushRef="#br0" timeOffset="867779.025">20008 17492 26510,'-5'-1'71,"0"1"1,0-1 0,0 1 0,-1-1 0,1 2 0,0-1-1,0 0 1,-1 1 0,1 0 0,0 0 0,0 1 0,0-1-1,0 1 1,0 0 0,1 1 0,-1-1 0,1 1 0,-1 0-1,1 0 1,0 0 0,0 1 0,0-1 0,0 1 0,1 0-1,0 0 1,-1 0 0,1 1 0,1-1 0,-2 3-72,0 4-2,1 0 0,0 1 0,1 0 0,0 0 0,1 0 0,0-1 0,1 1 0,0 0 0,1 0 0,1 0 0,-1 0 0,2 0 0,0-1 0,2 7 2,-5-17-3,0 0 0,0-1 0,0 1 1,1 0-1,-1 0 0,0-1 0,0 1 0,0 0 1,0-1-1,1 1 0,-1-1 0,0 1 0,1 0 1,-1-1-1,1 1 0,-1-1 0,0 1 0,1-1 0,-1 1 1,1-1-1,-1 1 0,1-1 0,0 1 0,-1-1 1,1 0-1,-1 1 0,1-1 0,0 0 0,-1 0 1,1 1-1,0-1 0,-1 0 0,1 0 0,0 0 1,-1 0-1,1 0 0,0 0 0,0 0 0,-1 0 1,1 0-1,0 0 0,-1 0 0,1 0 0,0-1 1,-1 1-1,1 0 0,0-1 0,-1 1 0,1 0 1,-1-1-1,1 1 3,17-36-263,12-168-133,-30 203 389,-1-1 1,1 1-1,0-1 0,0 1 0,1-1 0,-1 1 0,0-1 0,0 1 0,1-1 0,-1 1 1,0 0-1,1-1 0,0 1 0,-1-1 0,1 1 0,0 0 0,0 0 0,0-1 1,-1 1-1,1 0 0,0 0 0,1 0 0,-1 0 0,0 0 0,0 0 0,0 0 0,1 1 1,-1-1-1,0 0 0,1 1 0,-1-1 0,0 1 0,1-1 0,-1 1 0,1 0 1,-1-1-1,1 1 0,-1 0 0,1 0 0,-1 0 0,1 0 0,-1 0 0,1 1 1,-1-1-1,1 0 0,-1 1 0,1-1 0,-1 1 0,0-1 0,1 1 0,-1 0 0,0-1 1,1 1-1,-1 0 0,0 0 0,0 0 0,0 0 0,0 0 0,0 0 0,0 1 1,0-1-1,0 0 0,0 0 0,-1 1 0,1-1 0,0 0 0,-1 1 0,1-1 1,-1 1 5,46 49-46,-3 2 0,-2 2 0,-3 2 0,-2 1 0,-2 1 0,1 11 47,-24-49 74,-1 1 1,-1 0 0,0 0-1,-2 1 1,-1 0 0,0 1 0,-2-1-1,-1 1-74,-3-23 11,1 0-1,-1 0 1,0 0-1,0 1 1,0-1 0,1 0-1,-1 0 1,-1 0-1,1 0 1,0 1-1,0-1 1,0 0-1,-1 0 1,1 0 0,0 0-1,-1 0 1,1 0-1,-1 1 1,1-1-1,-1 0 1,0-1-1,1 1 1,-1 0 0,0 0-1,0 0 1,0 0-1,0 0 1,0-1-1,1 1 1,-1 0-1,-1-1 1,1 1 0,0-1-1,0 1 1,0-1-1,0 0 1,0 1-1,0-1 1,0 0-1,-1 0 1,1 0 0,0 1-1,0-1 1,0-1-1,0 1 1,-1 0-1,1 0 1,0 0-1,0-1 1,0 1 0,0 0-1,0-1 1,-1 1-1,1-1 1,0 1-1,0-1 1,0 0-1,1 1 1,-2-1-11,-5-2 8,0 0 0,1-1 0,-1 1-1,1-1 1,-1 0 0,1-1 0,0 0 0,1 0-1,-1 0 1,1 0 0,0-1 0,0 0 0,1 0 0,-1 0-1,2-1 1,-1 0 0,1 1 0,0-1 0,0 0 0,0-1-1,1 1 1,0 0 0,1-1 0,0 1 0,0-1-1,1 1 1,-1-1 0,2 0 0,-1 1 0,1-4-8,8-34-12,1 0 1,2 0-1,2 1 1,2 0 0,2 0 11,52-165-257,-67 200 248,-1 0 1,0-1-1,-1 1 0,0-1 0,0 1 0,-1-1 0,-1 1 0,1-1 0,-1 0 0,-1 1 1,0 0-1,0-1 0,-1 1 0,0 0 0,0 0 0,-1 0 0,-1 1 0,-2-4 9,7 11-3,0 0 1,-1 1-1,1 0 0,0-1 0,-1 1 0,1-1 0,-1 1 1,1-1-1,-1 1 0,1 0 0,-1-1 0,1 1 0,-1 0 0,1-1 1,-1 1-1,1 0 0,-1 0 0,0 0 0,1 0 0,-1-1 1,1 1-1,-1 0 0,0 0 0,1 0 0,-1 0 0,0 0 0,1 1 1,-1-1-1,1 0 0,-1 0 0,0 0 0,1 0 0,-1 1 0,1-1 1,-1 0-1,1 0 0,-1 1 0,1-1 0,-1 1 0,1-1 1,-1 0-1,1 1 0,-1-1 0,1 1 0,0-1 0,-1 1 0,1-1 1,0 1-1,-1-1 0,1 1 0,0 0 0,0-1 0,0 1 1,-1-1-1,1 1 0,0 0 0,0-1 0,0 1 0,0-1 0,0 1 1,0 0-1,0-1 0,0 1 3,-5 45-107,5-45 104,-1 24-1,2-1 0,0 1 0,2-1-1,0 1 1,2-1 0,1 0 0,0-1 0,2 0 0,1 0 0,9 18 4,-17-38-2,1 0 1,-1 0 0,0 0 0,1-1 0,0 1 0,-1 0 0,1-1-1,0 1 1,1-1 0,-1 1 0,0-1 0,1 0 0,-1 0 0,1 0 0,-1-1-1,1 1 1,0 0 0,0-1 0,0 0 0,0 0 0,0 0 0,0 0-1,0 0 1,0 0 0,0-1 0,0 0 0,1 1 0,-1-1 0,0 0-1,0-1 1,0 1 0,1-1 0,-1 1 0,0-1 0,0 0 0,0 0 0,0 0-1,0 0 1,0-1 0,0 1 0,-1-1 0,1 0 0,0 0 0,-1 0-1,0 0 1,1 0 0,-1-1 0,0 1 0,0-1 0,0 1 0,0-1-1,-1 0 1,1 1 0,0-2 1,9-21-49,-1 0 0,-1-1 0,-1 0 0,-1 0 0,-1 0 0,-1-1 0,-2 0 0,0-6 49,-1 15-77,1-2 58,0 1 0,-1-1 0,-1 0 1,-1 0-1,-1 0 0,-1 0 0,0 0 0,-2 1 1,0-1-1,-1 1 0,-1 0 0,-1 0 0,-1 1 1,0 0-1,-1 0 0,-1 1 0,-1 0 0,0 1 1,-1 0-1,-1 0 0,-10-8 19,22 22-3,-1 0 0,1 1 0,-1-1 0,1 1 0,-1-1 0,0 1 0,1-1-1,-1 1 1,0 0 0,0 0 0,0 0 0,0 0 0,0 0 0,0 0 0,0 1 0,0-1 0,-1 1 0,1-1 0,0 1 0,0 0 0,0 0-1,-1 0 1,1 0 0,0 0 0,0 1 0,0-1 0,-1 0 0,1 1 0,0 0 0,0 0 0,0-1 0,0 1 0,-1 1 3,0 7-12,1-1 0,1 1 0,-1 0 0,1 0 0,1 0 0,0 0 1,0-1-1,1 1 0,0 0 0,0 0 0,1 0 0,0-1 0,3 7 12,-3-3-3,15 51 21,2-1 0,4 0 0,21 40-18,-5-34 65,-38-67-63,0 0 0,0-1 0,0 1 0,1 0 0,-1-1 0,0 0 0,0 1-1,0-1 1,0 1 0,0-1 0,1 0 0,-1 0 0,0 0 0,0 0 0,0 0 0,1 0 0,-1 0 0,0 0 0,0 0 0,0-1-1,0 1 1,1 0 0,-1-1 0,0 1 0,0-1 0,0 1 0,0-1 0,0 0 0,0 1 0,0-1 0,0 0 0,0 0 0,0 1 0,-1-1-1,1 0 1,0 0 0,0 0 0,-1 0 0,1 0 0,-1 0 0,1 0 0,0-1-2,29-56 21,-25 48-18,3-9 1,0 1 0,2 0 0,0 0 0,1 1 0,1 1 0,1 0 0,5-5-4,-16 19-4,0 0-1,0 0 0,0 1 0,0-1 0,1 0 0,-1 1 1,1-1-1,-1 1 0,1 0 0,0 0 0,-1 0 0,1 0 1,0 1-1,0-1 0,0 1 0,-1-1 0,1 1 0,0 0 1,0 0-1,0 0 0,0 1 0,0-1 0,-1 1 1,1-1-1,0 1 0,0 0 0,-1 0 0,1 0 0,0 1 1,-1-1-1,1 1 0,-1-1 0,0 1 0,1 0 0,-1 0 1,0 0-1,0 0 0,0 0 0,0 1 5,64 97-81,-64-95 88,54 108 53,-55-110-6,-3-7-142,-9-17-46,-3-9 2162</inkml:trace>
  <inkml:trace contextRef="#ctx0" brushRef="#br0" timeOffset="868076.918">20967 17095 21813,'3'2'69,"-1"0"1,0 0 0,1 0 0,-1 0-1,1 0 1,-1-1 0,1 1-1,0-1 1,0 0 0,0 1 0,0-1-1,0-1 1,0 1 0,0 0 0,0-1-1,0 1 1,0-1 0,0 0-1,1 0 1,-1 0 0,0-1 0,0 1-1,0-1 1,0 0 0,0 0-1,0 0 1,0 0 0,0 0 0,0 0-1,-1-1 1,1 0 0,0 1 0,-1-1-1,1 0 1,-1 0 0,0 0-1,0-1 1,0 1 0,0 0 0,0-1-1,0 0 1,-1 1 0,1-1 0,-1 0-1,1 0 1,0-2-70,-1 1 41,0 1 0,-1-1 1,1 1-1,-1-1 0,1 0 0,-1 1 0,0-1 1,-1 0-1,1 1 0,0-1 0,-1 0 0,0 1 1,0-1-1,0 1 0,0 0 0,-1-1 0,1 1 1,-1 0-1,0 0 0,0-1 0,0 2 0,0-1 1,-1 0-1,1 0 0,-1 1 0,0-1 0,1 1 1,-1 0-1,0 0 0,0 0 0,-1 0 0,1 0 1,0 1-1,-1-1 0,1 1 0,-1 0 0,1 0 1,-1 1-1,1-1 0,-1 1 0,0-1 0,1 1 1,-1 0-1,1 0 0,-1 1 0,0-1 0,0 1-41,-1 1 24,0 0 0,1 0 0,0 1 0,-1-1 0,1 1 0,0 0 0,0 0 0,0 1 0,1-1-1,-1 1 1,1-1 0,0 1 0,0 0 0,0 0 0,1 1 0,-1-1 0,1 1 0,0-1 0,0 1-1,1 0 1,-1-1 0,1 1 0,0 0 0,0 0 0,0 4-24,8 129-4,-6-130 8,1 0-1,0 0 1,0 1 0,1-1 0,0 0-1,0-1 1,1 1 0,0-1-1,0 1 1,1-1 0,0-1 0,0 1-1,1-1 1,0 1 0,0-1 0,0-1-1,0 0 1,1 1 0,0-2 0,8 5-4,-12-9-70,0 0 0,0 0 0,0 0 0,0 0 0,0-1 0,1 1 0,-1-1 0,0 0 0,0 1 0,0-2 0,0 1 0,0 0 0,-1 0 0,1-1 0,0 0 0,0 1 0,-1-1 0,1 0 0,-1 0 0,0-1 0,0 1 0,0 0 0,0-1 0,0 0 1,0 1-1,1-3 70,22-35-4297</inkml:trace>
  <inkml:trace contextRef="#ctx0" brushRef="#br0" timeOffset="868508.792">21025 16596 23389,'2'13'119,"0"-1"1,0 1-1,2 0 0,-1-1 0,1 0 1,1 0-1,1 0 0,-1 0 1,2-1-1,-1 0 0,2 1-119,24 47 63,35 100 400,-65-153-425,0 0 0,0-1 0,1 1 1,0-1-1,0 0 0,0 0 1,1 0-1,-1 0 0,1 0 0,0-1 1,1 0-1,-1 0 0,1 0 0,0 0 1,0-1-1,2 1-38,-5-4 6,0 0 1,-1 0 0,1 0-1,0 0 1,0-1 0,-1 1-1,1-1 1,0 1 0,0-1-1,-1 0 1,1 1-1,-1-1 1,1 0 0,0 0-1,-1 0 1,0-1 0,1 1-1,-1 0 1,0 0 0,0-1-1,1 1 1,-1-1-1,0 1 1,0-1 0,-1 1-1,1-1 1,0 1 0,0-1-1,-1 0 1,1 0-1,-1 1 1,0-1 0,1 0-1,-1 0-6,6-10 28,1-4-13,1 1 0,1 0 1,1 0-1,0 1 0,1 1 0,0 0 0,1 0 0,0 1 0,6-3-15,-17 13-3,1 1-1,-1 0 0,1 0 0,-1 0 0,1 0 1,0 0-1,-1 0 0,1 1 0,0-1 1,0 0-1,-1 1 0,1-1 0,0 1 1,0 0-1,0 0 0,0 0 0,0 0 0,-1 0 1,1 0-1,0 0 0,0 0 0,0 1 1,0-1-1,-1 1 0,1 0 0,0-1 1,0 1-1,-1 0 0,1 0 0,0 0 0,-1 0 1,1 0-1,-1 0 0,0 1 0,1-1 1,-1 0-1,0 1 0,0-1 0,0 1 1,0-1-1,0 1 0,0 0 0,0-1 1,0 1-1,-1 0 0,1 0 0,0 1 4,19 90 391,-20-87-328,1 1 0,-1-1 1,-1 1-1,1-1 1,-1 0-1,0 1 0,0-1 1,-1 0-1,0 1 1,0-1-1,-1 0 0,1 0 1,-1-1-1,-1 1 0,1 0 1,-1-1-1,0 0 1,0 0-1,0 0 0,-1-1 1,0 1-1,0-1 1,0 0-1,0 0 0,0-1 1,-1 1-1,0-1 0,0-1 1,0 1-1,0-1 1,0 0-1,0 0 0,-1-1 1,-4 1-64,-33-11-2501,27-4-1774</inkml:trace>
  <inkml:trace contextRef="#ctx0" brushRef="#br0" timeOffset="869610.757">21576 16820 10610,'31'10'8835,"-4"-43"-5398,-11-132-475,-16 162-2671,-14 14 26,8-2-309,0 1 1,1 0-1,0 1 0,1-1 0,0 1 0,0 0 0,1 0 0,1 0 0,0 0 0,0 1 0,1-1 1,1 1-1,0-1-8,-1-1 4,0 0 0,1 0 1,0-1-1,1 1 0,0 0 1,1-1-1,0 1 1,0 0-1,1-1 0,0 0 1,1 0-1,0 0 0,0 0 1,1-1-1,4 6-4,-8-13 2,-1 0 0,1 0 0,0-1 0,0 1 0,0 0 0,-1-1 0,1 1 0,0 0 0,0-1 0,0 1 0,0-1 0,0 0 0,0 1 0,0-1 0,0 0 0,0 1 0,0-1 0,1 0 0,-1 0 0,0 0 0,0 0 0,0 0 0,0 0 0,0 0 0,0-1 0,0 1 0,0 0 0,0 0 0,0-1 0,0 1 0,0-1 0,0 1 0,0-1 0,0 1 0,0-1 0,0 0 0,-1 1 0,1-1 0,0 0 0,0 0 0,-1 0 0,1 1 0,0-1 0,-1 0 0,1 0 0,-1 0 0,1-1-2,23-57 13,-21 49-17,6-17 1,3-7-224,0 0 0,-3-1 1,-1-1-1,-1 1 0,-2-1 1,-1 0-1,-2-34 227,-2 64-9,-1-1-1,0 0 1,0 1-1,-1-1 1,0 1 0,0-1-1,-1 1 1,1 0-1,-1 0 1,0 0-1,-1 0 1,0 0 0,0 1-1,0 0 1,0 0-1,-5-5 10,8 10 1,1-1-1,-1 1 1,1-1-1,-1 1 1,0 0 0,1-1-1,-1 1 1,1 0-1,-1 0 1,0-1-1,1 1 1,-1 0-1,1 0 1,-1 0-1,0 0 1,1 0-1,-1 0 1,0 0-1,1 0 1,-1 0 0,0 0-1,1 0 1,-1 0-1,0 0 1,1 1-1,-1-1 1,1 0-1,-1 0 1,0 1-1,1-1 1,-1 0-1,1 1 1,-1-1-1,1 1 1,-1-1 0,1 1-1,-1-1 1,1 1-1,-1-1 1,1 1-1,0-1 1,-1 1-1,1-1 1,0 1-1,0 0 1,-1-1-1,1 1 1,0-1-1,0 1 1,0 0 0,0-1-1,0 1 1,0 0-1,0-1 1,0 1-1,0 0 1,0-1-1,0 1 0,1 43 111,34 21-49,8 39 74,-15-38 24,-25-58-155,-1 0 1,1 1-1,0-1 0,1 0 0,0 0 0,0-1 1,1 1-1,-1-1 0,2 0 0,-1 0 0,1 0 0,0-1 1,1 0-1,-1 0 0,1-1 0,5 3-5,-10-7 25,0-1 0,1 0-1,-1 0 1,0 0 0,0 0 0,1 0 0,-1 0-1,0-1 1,0 1 0,1-1 0,-1 1-1,0-1 1,0 0 0,0 0 0,0 0-1,0 0 1,0-1 0,0 1 0,0 0 0,-1-1-1,1 1 1,0-1 0,-1 1 0,1-1-1,-1 0 1,0 0 0,1 0 0,-1 0-1,0 0 1,0 0 0,0 0 0,-1 0 0,1 0-1,0 0 1,-1-1 0,1 1 0,-1 0-1,0 0 1,0-1 0,0 1 0,0 0-1,0-1 1,-1 0-25,11-25 142,12-19-27,-11 25-50,0 0-1,-2 0 0,0-1 1,-2 0-1,0-1 0,-1-4-64,-2-10 80,-1 0 0,-2 0 0,-2 0-1,-1 0 1,-2 0 0,-2 1 0,-1-1-1,-2 1 1,-11-30-80,18 61 31,1 1 0,-1-1 0,0 1 0,0 0 0,0-1 0,-1 1 0,1 0 0,-1 0 0,-1 1 0,1-1 0,-1 1 1,0-1-1,0 1 0,0 0 0,0 1 0,-1-1 0,1 1 0,-2-1-31,5 4 2,0 0 0,0 0 1,0 0-1,0 0 0,0 0 0,0 1 1,0-1-1,0 0 0,1 1 0,-1-1 1,0 0-1,0 1 0,0-1 0,0 1 1,0-1-1,1 1 0,-1-1 0,0 1 1,0 0-1,1-1 0,-1 1 0,0 0 1,1 0-1,-1 0 0,1-1 0,-1 1 1,1 0-1,-1 0 0,1 0 1,0 0-1,0 0 0,-1 0 0,1 0 1,0 0-1,0 0 0,0 0 0,0 0 1,0 0-1,0 0 0,0 0 0,0 0 1,1 0-3,-1 48-25,0-49 25,6 33-4,1-1-1,2 1 0,1-2 1,1 0-1,12 22 5,2 7-2,-19-44 2,1 6 2,1 1 0,1-1-1,1 0 1,1-1 0,0 0 0,2-1-1,1 0 1,0-1 0,1-1-1,17 16-1,-34-44 16,-68-66-1,-121-101 166,187 174-59,4 3-6,9-1-144,0 0 0,1 0 0,-1-1 0,0 0 0,0 0 1,0-1-1,0 0 0,0-1 0,-1 0 0,0 0 0,0-1 0,0 0 0,0-1 1,-1 1-1,1-1 0,-2-1 0,1 1 0,-1-1 0,0-1 0,0 1 0,1-4 28,17-24-1465</inkml:trace>
  <inkml:trace contextRef="#ctx0" brushRef="#br0" timeOffset="869873.2">22229 15517 24557,'-5'30'584,"2"6"137,3 18-649,3 9-24,5 11-24,2 0 0,7-12 24,6-7 16,6-19 8,-1-4 96,-5-7-1161,-7-5-4368</inkml:trace>
  <inkml:trace contextRef="#ctx0" brushRef="#br0" timeOffset="913951.743">22613 16341 25573,'0'0'745,"0"0"247,0 0-600,0 0-528,0 0-1000</inkml:trace>
  <inkml:trace contextRef="#ctx0" brushRef="#br0" timeOffset="937973.03">19828 15401 1024</inkml:trace>
  <inkml:trace contextRef="#ctx0" brushRef="#br0" timeOffset="939758.049">18582 16748 16684,'-1'-2'134,"-1"0"1,0 1 0,1-1 0,0 0 0,-1 0 0,1 0 0,0 0 0,0 0 0,0 0 0,0 0 0,1 0-1,-1 0 1,0-1 0,1 1 0,0 0 0,-1 0 0,1-1 0,0 1 0,0 0 0,0-1 0,1-1-135,-1 0 279,4-12 3153,-8 23-1732,-58 88-1600,56-81-92,0 2-1,1-1 1,1 1-1,1-1 1,0 1-1,1 0 1,1 0-1,0 0 1,1 1-1,1-1 1,0 0-1,1 0 1,1 0-1,2 3-7,-4-16 2,0 0 0,1 0 0,-1 0 0,1 0 0,0 0-1,0 0 1,0-1 0,1 1 0,-1-1 0,0 1 0,1-1-1,0 0 1,-1 0 0,1 0 0,0 0 0,0-1 0,0 1-1,0-1 1,1 0 0,-1 0 0,0 0 0,0 0 0,1 0-1,-1-1 1,1 0 0,-1 1 0,0-1 0,1 0 0,-1-1 0,1 1-1,-1-1 1,0 1 0,1-1 0,-1 0 0,0 0 0,0-1-1,0 1 1,0 0 0,0-1 0,0 0 0,0 0 0,0 0-1,-1 0 1,1 0 0,-1-1 0,1 1 0,-1-1 0,0 1-1,0-1 1,0 0 0,0 0 0,-1 0 0,1-1-2,5-14 13,0 0 0,-2 0 0,0 0 0,-1-1 0,-1 0 0,-1 1 0,0-1 0,-2 0 0,0 0 0,-1 0 0,-1 0 0,0 0 1,-2 1-1,0-1 0,-2-2-13,5 13 8,-6-30 57,5 12 32,-2 0 0,0 0 0,-2 1 0,-1-1 1,-1 1-1,0 1 0,-3 0 0,0 0 0,-1 1 0,-1 0 1,-1 1-1,-11-12-97,24 31 41,-1 1 0,0 0 1,-1 0-1,1 0 0,0 0 0,-1 0 1,1 0-1,-1 1 0,1-1 1,-1 1-1,0 0 0,0 0 0,1 0 1,-1 0-1,0 0 0,0 1 1,0-1-1,0 1 0,0 0 0,0 0 1,0 0-1,0 0 0,0 0 1,-2 1-42,4 1 1,0 0 0,1 0 0,-1 1 0,1-1 0,-1 0 0,1 0 0,0 0 0,0 1 0,0-1 0,0 0 0,0 0 0,0 1 0,1-1 0,-1 0 0,1 0 0,-1 0 0,1 1 0,0-1 0,0 0 0,0 0 0,0 0 0,0 0 0,1-1 0,-1 1 0,0 0 0,1 0-1,2 5-13,81 160-114,4 6 114,-36-83-228,-21-52-954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1:57.415"/>
    </inkml:context>
    <inkml:brush xml:id="br0">
      <inkml:brushProperty name="width" value="0.025" units="cm"/>
      <inkml:brushProperty name="height" value="0.025" units="cm"/>
    </inkml:brush>
  </inkml:definitions>
  <inkml:trace contextRef="#ctx0" brushRef="#br0">49 93 17236,'-1'0'104,"-2"-1"55,0 0 1,1 0 0,-1 1 0,0-2 0,1 1 0,-1 0 0,1 0 0,-1-1 0,1 1 0,0-1 0,-1 0 0,1 0-1,0 0 1,0 0 0,0 0 0,1 0 0,-1-1 0,0 1 0,1 0 0,0-1 0,-1 0-160,4 2 42,1-1 1,-1 1 0,0 0-1,1 0 1,-1 0-1,1 0 1,-1 0 0,1 1-1,0-1 1,-1 1 0,1-1-1,0 1 1,-1 0-1,1 0 1,0 0 0,-1 1-1,1-1 1,-1 1 0,1-1-1,0 1 1,-1 0-1,2 0-42,-1 0 36,238 24 16,643-96 47,-414 67 1049,-457 7-1024,-12-3 2035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2:05.933"/>
    </inkml:context>
    <inkml:brush xml:id="br0">
      <inkml:brushProperty name="width" value="0.025" units="cm"/>
      <inkml:brushProperty name="height" value="0.025" units="cm"/>
    </inkml:brush>
  </inkml:definitions>
  <inkml:trace contextRef="#ctx0" brushRef="#br0">0 153 24197,'23'6'14,"0"0"0,0-2 0,0 0 0,1-2-1,-1-1 1,1 0 0,-1-2 0,1 0 0,0-2-14,-14 2 2,110-13-4,-1-4 0,-1-6 0,9-8 2,-89 23 5,116-20 3,1 7 1,0 7 0,1 7-1,77 9-8,96-1 75,-253 6-20,-76-6 2592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2:07.519"/>
    </inkml:context>
    <inkml:brush xml:id="br0">
      <inkml:brushProperty name="width" value="0.025" units="cm"/>
      <inkml:brushProperty name="height" value="0.025" units="cm"/>
    </inkml:brush>
  </inkml:definitions>
  <inkml:trace contextRef="#ctx0" brushRef="#br0">1 186 9786,'9'-19'4130,"33"0"-2604,-36 17-1127,65-17 182,1 3 1,0 3-1,1 3 1,1 3-1,54 3-581,-10-2 183,705-53 653,-512 48-172,199 21-664,-244-10 2398,-264 0-2213,-2 0-62,-2 7-299,0-4-428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2:13.612"/>
    </inkml:context>
    <inkml:brush xml:id="br0">
      <inkml:brushProperty name="width" value="0.025" units="cm"/>
      <inkml:brushProperty name="height" value="0.025" units="cm"/>
    </inkml:brush>
  </inkml:definitions>
  <inkml:trace contextRef="#ctx0" brushRef="#br0">3 863 21373,'-2'-42'60,"1"-1"1,3 1-1,1 0 1,2 0-1,2 0 1,1 0 0,3 1-1,1 0 1,2 1-1,2 1 1,1 0-1,22-34-60,-28 53-37,1 1-1,1 1 0,1 1 0,0-1 0,1 2 1,1 0-1,0 1 0,1 1 0,1 0 1,0 2-1,1 0 0,1 0 0,-1 2 0,2 1 1,-1 0-1,1 2 0,0 0 0,22-4 38,33-1-61,0 4 0,1 3 0,50 3 61,-12 1-21,-24-2 4,0 5 0,0 3-1,13 6 18,-46-4-44,0 3 0,0 2-1,-1 2 1,-1 3-1,0 3 1,-2 2 0,0 2-1,30 20 45,12 23 5,-3 5 0,40 41-5,42 35 182,-161-136-161,0-1-1,1 0 0,1-1 0,0 0 0,0-1 0,1-1 0,0-1 0,0 0 0,1-2 0,-1 0 1,1 0-1,1-2 0,-1 0 0,0-1 0,19-1-20,-20-2 20,1-2 0,0 0-1,-1 0 1,0-2 0,0 0 0,0-1 0,-1-1-1,0-1 1,0 0 0,0-1 0,-1 0 0,-1-1 0,0-1-1,0 0 1,-1-1 0,6-7-20,18-25 48,-2-1-1,-1-2 1,-3-1-1,11-24-47,97-136 122,-137 204-112,1-1 0,0 1 0,0 0 0,0 0 0,1 0 0,0 0 0,0 1 0,0 0 0,0-1 0,0 1 0,0 1 0,1-1 0,0 0 0,-1 1 0,1 0 0,0 0 0,0 1 0,0 0 0,0-1 0,0 1 0,0 1 0,1-1 0,-1 1 0,0 0 0,0 0 0,1 1 0,-1-1 0,0 1 0,0 0 0,2 1-10,-5 0 20,-1-1 0,1 0 0,-1 0 0,1 0 0,-1 0 0,1-1 0,0 1 0,-1 0 0,1-1 0,0 1 0,0-1 0,-1 0 0,1 1 0,0-1 0,0 0 0,0 0 0,-1 0 0,1 0 0,0-1 0,0 1 0,0 0 0,-1-1 0,1 1 0,0-1 0,-1 0 0,1 1 0,0-1 0,-1 0 0,1 0 0,-1 0 0,1 0 0,-1 0-1,0-1 1,1 1 0,-1 0 0,0-1 0,0 1 0,0-1 0,0 1 0,0-1 0,0 0-20,30-39 128,-23 52-301,1 87 21,-5-76 156,1-1 0,0 0 0,2 0 0,1 0 0,1-1 0,0 0 1,1-1-1,1 0 0,1 0 0,1-1 0,1-1 0,0 0 0,1-1 0,1-1 0,7 6-4,-14-15-1,-1-1 0,1 0 0,0-1 0,0 1-1,1-2 1,-1 1 0,1-1 0,0-1 0,0 0 0,0 0-1,0-1 1,0-1 0,0 1 0,0-1 0,0-1 0,1 0-1,-1-1 1,0 0 0,2-1 1,181-75 66,-174 69-54,33-18 9,-25 11-19,1 1 0,0 1 0,1 1 0,1 2 0,0 1 0,0 1 1,1 1-1,0 2 0,1 2 0,27-2-2,68 18-28,0 6 1,-2 5-1,32 13 28,-151-34 1,39 7 30,-31-8-39,1 1 0,-1 1 0,0 0 0,0 0 0,0 2 0,0 0 0,-1 0 1,1 1-1,-2 1 0,1 0 0,-1 1 0,0 0 0,0 1 0,-1 0 0,0 1 0,-1 0 0,0 1 0,7 9 8,-8-5-23,-1 1-1,0 0 1,-2 1 0,1-1-1,-2 1 1,0 1-1,-1-1 1,-1 1 0,-1-1-1,0 1 1,-1 0-1,-1 0 1,-1 0-1,0-1 1,-2 1 0,0 0-1,0-1 1,-2 1 23,-24 43-496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2:14.728"/>
    </inkml:context>
    <inkml:brush xml:id="br0">
      <inkml:brushProperty name="width" value="0.025" units="cm"/>
      <inkml:brushProperty name="height" value="0.025" units="cm"/>
    </inkml:brush>
  </inkml:definitions>
  <inkml:trace contextRef="#ctx0" brushRef="#br0">336 2834 12011,'1'-11'637,"-1"-1"1,-1 0 0,0 1 0,-1-1 0,0 0-1,-1 1 1,0 0 0,-1 0 0,0 0 0,-1 0-1,0 0 1,-1 1 0,0 0 0,0 0 0,-1 1-1,-8-9-637,4 7 284,0 1-1,-2 0 0,1 0 1,-1 2-1,0-1 0,-1 2 0,0 0 1,0 0-1,0 1 0,-1 1 1,0 1-1,0 0 0,0 1 1,-11-1-284,24 4 5,0 0 0,0 0 0,0 0 0,0 0 0,0 1 0,0-1 0,0 0 0,0 1 0,0 0 0,0 0 0,0-1 0,0 1 0,0 0 0,1 0 0,-1 1 0,0-1 0,1 0 1,-1 1-1,0-1 0,1 1 0,0-1 0,-1 1 0,1-1 0,0 1 0,0 0 0,0 0 0,0 0 0,0 0 0,0 0 0,1 0 0,-1 0 0,1 0 0,-1 0 0,1 0 0,0 0 0,0 0 1,0 0-1,0 0 0,0 1-5,12 87-39,-9-77 35,0-1 0,0 1-1,1-1 1,1 0 0,0-1 0,1 1-1,0-1 1,1 0 0,0 0 0,0-1-1,2 0 1,-1 0 0,1-1 0,0 0-1,7 5 5,-12-13-1,0 0-1,0 0 1,0 0 0,0 0-1,0-1 1,0 1 0,0-1-1,0 0 1,0 0-1,0-1 1,0 1 0,0-1-1,0 0 1,0 0-1,0 0 1,0-1 0,-1 1-1,1-1 1,0 0-1,-1 0 1,0 0 0,1-1-1,-1 1 1,0-1 1,71-71 33,26-93 62,-96 158-91,-4 7-5,1 0 0,-1 0 1,0 0-1,1 0 0,-1 0 0,1 0 1,-1 0-1,1 0 0,0 1 0,0-1 0,0 0 1,0 0-1,0 1 0,0-1 0,1 1 1,-1-1-1,0 1 0,1-1 0,-1 1 1,1 0-1,0 0 0,-1 0 0,1 0 1,0 0-1,-1 0 0,1 0 0,0 1 1,0-1-1,0 1 0,0-1 0,0 1 1,0-1-1,0 1 0,0 0 0,2 0 1,4 6-21,1 1 1,-1 0-1,0 0 0,0 0 0,-1 1 0,0 0 0,-1 1 0,1-1 0,-2 1 0,1 0 0,-1 1 1,3 9 20,10 14 21,-2 2 1,-1 0 0,-2 0-1,-1 2 1,-2-1 0,-1 1-1,-3 1 1,0-1 0,-3 1 0,-1 0-1,-2 0 1,-1 0 0,-2 0-1,-2-1 1,-6 25-22,10-58 15,1 0 0,-1 1 0,1-1 0,-1 0 1,0 0-1,-1 0 0,1 0 0,-1 0 0,0-1 0,0 1 0,0 0 0,0-1 0,0 1 1,-1-1-1,0 0 0,0 0 0,0 0 0,0 0 0,0-1 0,0 1 0,-1-1 1,1 0-1,-1 1 0,0-2 0,1 1 0,-1 0 0,0-1 0,0 0 0,0 0 0,0 0 1,0 0-1,-1-1 0,1 1 0,0-1 0,0 0 0,0 0 0,0-1 0,-1 1 0,1-1-15,-6-4 20,0-1-1,0 0 0,1 0 0,0-1 1,1 0-1,-1-1 0,1 0 0,1 0 0,-1-1 1,1 1-1,1-2 0,0 1 0,0-1 0,1 0 1,0 0-1,1 0 0,0-1 0,1 1 1,0-1-1,0 0 0,1 0 0,1 0 0,-1 0 1,2-1-1,0 1 0,0 0 0,2-6-19,1 7-142,0-1-1,1 1 1,1 1 0,-1-1-1,2 1 1,-1-1 0,1 2-1,0-1 1,1 1-1,0 0 1,1 0 0,-1 0-1,2 1 1,-1 1 0,3-3 142,41-40-2032,21-56-774,-39 43 1716</inkml:trace>
  <inkml:trace contextRef="#ctx0" brushRef="#br0" timeOffset="420.4">659 2450 22597,'2'1'35,"0"1"-1,1 0 1,-1 0 0,0-1-1,1 0 1,-1 1 0,1-1 0,0 0-1,-1 0 1,1-1 0,0 1-1,0 0 1,-1-1 0,1 0 0,0 1-1,0-1 1,0 0 0,-1-1-1,1 1 1,0 0 0,0-1 0,0 0-1,-1 1 1,1-1 0,0 0-1,-1 0 1,1-1 0,-1 1 0,1-1-1,-1 1 1,0-1 0,0 0 0,1 1-1,-1-1 1,0 0 0,1-2-35,57-88 314,-55 82-227,-1 0 0,0 0 0,0-1-1,-1 1 1,-1-1 0,0 0 0,0 0 0,-1 0 0,0 0-1,-1 0 1,0 0 0,-1 0 0,0 0 0,-1 0-1,0 1 1,0-1 0,-2 0 0,1 1 0,-1 0 0,-3-6-87,6 14 30,0 0 1,0 1-1,0-1 1,0 0-1,0 1 1,-1-1-1,1 1 1,0 0 0,-1-1-1,1 1 1,-1 0-1,0 0 1,1 0-1,-1 0 1,0 0 0,1 0-1,-1 1 1,0-1-1,0 0 1,0 1-1,0-1 1,0 1-1,0 0 1,0 0 0,0 0-1,1 0 1,-1 0-1,0 0 1,0 0-1,0 1 1,0-1 0,0 1-1,0-1 1,0 1-1,1 0 1,-1 0-1,0 0 1,0 0 0,1 0-1,-1 0 1,1 0-1,-1 0 1,1 1-1,-1-1 1,1 0-1,0 1 1,0-1 0,0 1-1,0 0-30,-7 17 29,2 2 0,0-1 0,1 1 0,1-1 0,1 1 0,1 0 0,1 0 0,0 1 0,2 0-29,-1 0 10,-1-4-10,-1 1 1,0 0 0,2 0 0,0 0 0,1-1 0,1 1 0,0 0-1,2-1 1,0 1 0,1-1 0,1 0 0,1-1 0,0 1 0,3 1-1,-9-17-39,0 0-1,0-1 1,0 1-1,1-1 1,-1 0 0,1 1-1,-1-1 1,1 0 0,-1 0-1,1 0 1,0 0 0,0 0-1,-1 0 1,1-1 0,0 1-1,0 0 1,0-1 0,0 1-1,0-1 1,0 0-1,0 0 1,0 0 0,0 0-1,0 0 1,0 0 0,0-1-1,0 1 1,-1 0 0,1-1-1,0 0 1,0 1 0,0-1-1,0 0 1,-1 0 0,1 0-1,1-1 40,56-52-2631,-58 53 2611,37-46-1600,-1-7 18</inkml:trace>
  <inkml:trace contextRef="#ctx0" brushRef="#br0" timeOffset="954.452">1103 2098 11202,'-2'-3'392,"1"0"0,-1 1 0,0-1 0,0 0 0,0 1 0,-1 0 0,1-1 0,-1 1 0,1 0 0,-1 0 0,0 0 0,0 1 0,0-1 0,0 1 0,0-1-1,0 1 1,0 0 0,0 0 0,0 0 0,-1 1 0,1-1 0,-1 1-392,-20 25 887,20-7-803,1 0 0,0 1 0,1-1 0,1 0-1,1 1 1,1-1 0,0 0 0,2 0-1,0 1 1,1-2 0,1 5-84,30 62 296,-34-84-281,-1 0 0,1 1 1,0-1-1,0 0 0,-1 0 0,1 0 1,0 0-1,0 0 0,0 0 0,-1 0 1,1 0-1,0 0 0,0 0 0,0 0 1,-1-1-1,1 1 0,0 0 0,0 0 1,-1-1-1,1 1 0,0-1 0,-1 1 0,1-1 1,0 1-1,-1-1 0,1 1 0,-1-1 1,1 1-1,-1-1 0,1 0 0,-1 1 1,1-1-1,-1 0 0,0 1 0,1-1 1,-1 0-1,0 0 0,0 1 0,1-1 0,-1-1-15,105-312 2462,-104 313-2453,-1 0-1,0 0 1,0 0 0,0 0-1,1 0 1,-1 0-1,0 0 1,1-1-1,-1 1 1,1 0-1,0 1 1,-1-1-1,1 0 1,0 0-1,-1 0 1,1 0 0,0 0-1,0 1 1,0-1-1,0 0 1,-1 1-1,1-1 1,0 0-1,0 1 1,0-1-1,1 1 1,-1 0 0,0-1-1,0 1 1,0 0-1,0 0 1,0 0-1,0 0 1,0 0-1,0 0 1,1 0-1,-1 0 1,0 0 0,0 0-1,0 0 1,0 1-1,0-1 1,0 0-1,0 1 1,0-1-1,0 1 1,0 0-1,0-1 1,0 1-1,0 0 1,0-1 0,0 1-1,-1 0 1,1 0-1,0 0 1,0 0-1,-1 0 1,1-1-1,0 2-8,33 61 141,-33-61-138,71 158 138,-72-159-132,1 0 0,-1-1 0,0 1 0,1 0 0,-1-1 0,1 1 1,-1 0-1,1-1 0,-1 1 0,1-1 0,0 1 0,-1-1 0,1 1 1,0-1-1,-1 0 0,1 1 0,0-1 0,0 0 0,-1 1 0,1-1 1,0 0-1,0 0 0,0 0 0,-1 1 0,1-1 0,0 0 0,0 0 0,0 0 1,-1-1-1,1 1 0,0 0 0,0 0 0,-1 0 0,1 0 0,0-1 1,0 1-1,-1 0 0,1-1 0,0 1 0,0-1 0,-1 1 0,1-1 1,-1 1-1,1-1 0,0 1 0,-1-1 0,1 0 0,-1 1 0,1-1 1,-1 0-1,0 1 0,1-1 0,-1 0 0,0 1 0,1-1 0,-1-1-9,19-48 650,-18 45-599,37-172 836,-39 176-888,1 0 0,0 0 0,0 0 0,0 0 0,0 0 0,0 0 0,0 0-1,0 0 1,0 0 0,0 0 0,1 0 0,-1 0 0,0 0 0,1 0 0,-1 0 0,1 0 0,-1 0 0,1 0 0,-1 0 0,1 0 0,0 0 0,0 0 0,-1 1 0,1-1 0,0 0 0,0 1 0,0-1 0,-1 0 0,1 1 0,0-1 0,0 1 0,0 0 0,0-1 0,0 1 0,0 0 0,0-1 0,0 1 0,1 0 0,-1 0 0,0 0 0,0 0 0,0 0 0,0 0 0,0 0 0,0 0 0,0 1 0,0-1 0,0 0 0,0 0 0,0 1 0,0-1 0,0 1 0,0-1 0,0 1 0,0 0 0,0-1 0,-1 1 0,1 0 0,0-1 0,0 1 0,-1 0 0,1 0 0,0 0 1,111 117 28,-111-117-27,1 0 0,-1-1 0,0 1 0,0 0 1,0-1-1,0 1 0,1-1 0,-1 0 0,0 1 0,0-1 1,1 0-1,-1 0 0,0 0 0,1 0 0,-1 0 1,0 0-1,0 0 0,1 0 0,-1 0 0,0-1 0,1 1 1,-1 0-1,0-1 0,0 1 0,0-1 0,0 0 1,1 1-1,-1-1 0,0 0 0,0 0 0,0 1 0,0-1 1,0 0-1,-1 0 0,1 0 0,0 0 0,0 0 1,-1-1-1,1 1 0,0 0 0,-1 0 0,1 0 0,-1 0 1,0-1-1,1 1-1,18-63 70,-18 59-65,18-93 31,-18 98-40,1-1 0,-1 0 1,1 1-1,-1 0 0,1-1 0,-1 1 1,1 0-1,0 0 0,-1 0 1,1 0-1,0 0 0,-1 0 0,1 0 1,-1 0-1,1 1 0,-1-1 1,1 1-1,0-1 0,-1 1 0,1 0 1,-1-1-1,0 1 0,1 0 1,-1 0-1,0 0 0,1 0 0,-1 0 1,0 0-1,0 1 0,0-1 0,0 0 1,0 0-1,0 1 0,0-1 1,-1 1-1,1-1 0,0 1 0,-1-1 1,1 1-1,-1-1 0,0 1 1,1 1 3,45 76-2017,-34-62 290</inkml:trace>
  <inkml:trace contextRef="#ctx0" brushRef="#br0" timeOffset="1529.233">1677 1329 12227,'16'78'8563,"15"36"-7105,-5-22-365,-25-82-1030,1 0 0,0 0-1,1 0 1,0 0 0,0 0 0,1 0 0,0-1 0,1 0-1,0 1 1,1-2 0,0 1 0,0-1 0,1 0 0,-1 0-1,2-1 1,-1 0 0,1 0 0,0 0 0,1-1-1,0-1 1,0 0 0,0 0 0,0 0 0,1-1 0,-1-1-1,1 1 1,0-2 0,10 3-63,-16-6 11,0 0 0,0 1 0,0-1 0,0 1 0,0 0 0,1 1 0,-1-1 0,0 1 0,0 0 0,-1 0 0,1 0 0,0 0 0,0 0 0,0 1 0,-1 0 0,1 0 0,-1 0-1,1 0 1,-1 1 0,0-1 0,0 1 0,0 0 0,0-1 0,0 2 0,-1-1 0,1 0 0,-1 0 0,0 1 0,0-1 0,0 1 0,1 3-11,-4-7 3,1 1 1,-1-1-1,1 0 0,-1 1 1,1-1-1,-1 1 0,0-1 1,1 0-1,-1 0 0,1 1 1,-1-1-1,0 0 0,1 0 1,-1 0-1,0 1 0,1-1 1,-1 0-1,0 0 0,1 0 1,-1 0-1,0 0 0,1-1 1,-1 1-1,0 0 0,1 0 1,-1 0-1,1 0 0,-1-1 1,0 1-1,1 0 0,-1-1 1,1 1-1,-1 0 0,1-1 1,-1 1-1,1-1 0,-1 1 1,1-1-1,-1 1 0,1-1 1,-1 1-1,1-1 0,0 1 1,-1-1-1,1 0 0,0 1 1,0-1-1,0 0 0,-1 1 1,1-1-1,0 1 0,0-1 1,0 0-1,0 0-3,-2-2 7,-1 0-1,1 0 1,0 0 0,0-1-1,0 1 1,0-1-1,1 0 1,-1 1 0,1-1-1,0 0 1,0 0 0,1 0-1,-1 1 1,1-1-1,0 0 1,0 0 0,0 0-1,0 0 1,1 0-1,-1 0 1,1 0 0,0 0-1,1 1 1,-1-1 0,0 0-1,1 0-6,3 3-2,-1 1-1,0-1 1,0 1-1,0 0 0,0 0 1,1 0-1,-1 1 1,0 0-1,0 0 1,0 0-1,0 0 1,0 0-1,0 1 1,0 0-1,0-1 0,-1 1 1,1 1-1,-1-1 1,1 1-1,-1-1 3,14 7-5,-13-6 10,0 0-1,0 0 1,1 0 0,-1-1-1,1 0 1,0 0-1,0 0 1,0-1 0,0 0-1,0 1 1,0-2-1,0 1 1,0-1 0,0 1-1,0-1 1,0-1-1,0 1 1,0-1 0,0 0-1,0 0 1,0 0-1,0-1 1,0 0 0,0 0-1,-1 0 1,1 0-1,-1-1 1,0 0 0,4-2-5,-2-7 41,0 0 0,-1 0 1,-1-1-1,1 0 0,-2 0 1,0 0-1,-1 0 0,0 0 1,-1 0-1,0-1 0,-1 1 1,0 0-1,-2-1 0,1 1 1,-1 0-1,-1 0 0,-1-1-41,14 19 2,113 235 94,-123-239-92,1 1 1,0-1 0,0 0 0,0 1-1,0-1 1,0 0 0,0 0-1,0 0 1,0 1 0,0-1-1,0 0 1,1 0 0,-1-1 0,0 1-1,1 0 1,-1 0 0,1-1-1,-1 1 1,1-1 0,-1 1-1,1-1 1,-1 0 0,1 1 0,-1-1-1,1 0 1,0 0 0,-1 0-1,1 0 1,-1 0 0,1-1-1,-1 1 1,1 0 0,-1-1 0,1 1-1,-1-1 1,1 0 0,-1 1-1,1-1 1,-1 0 0,0 0 0,1 0-1,-1 0 1,0 0 0,0 0-1,0 0 1,0 0 0,0-1-1,0 1 1,0 0 0,0-1 0,0 1-1,-1 0 1,1-1 0,-1 1-1,1-1 1,-1 1 0,1-1-5,1-6-61,0-1 1,0 1 0,-1-1-1,0 1 1,-1-1-1,0 0 1,0 1 0,-1-1-1,0 1 1,0-1-1,-1 1 1,0-1 0,0 1-1,-2-3 61,-20-52-1335</inkml:trace>
  <inkml:trace contextRef="#ctx0" brushRef="#br0" timeOffset="1774.459">2254 1265 12195,'18'20'2240,"-5"1"2617,4-3-4177,-10-2-320,8-9-288,5-2-256,2-7-464,7-2-200</inkml:trace>
  <inkml:trace contextRef="#ctx0" brushRef="#br0" timeOffset="2024.573">2593 1266 18828,'-7'49'3626,"-6"98"-331,60-208-2785,-41 58-517,1 1-1,-1 1 1,1-1-1,-1 1 1,1 0 0,0 0-1,0 1 1,0 0-1,-1 0 1,1 1-1,0 0 1,0 0 0,-1 0-1,1 1 1,-1 0-1,1 0 1,-1 1 0,0 0-1,0 0 1,0 0-1,0 1 1,0 0 0,-1 0-1,0 1 1,0-1-1,0 1 1,0 0 0,-1 0-1,0 1 8,-1-1 63,0 1 0,-1 1 0,0-1 0,0 0 0,0 0 0,-1 1 0,0-1 0,0 1 0,-1-1 0,0 1 0,0-1 0,0 1 0,-1-1 0,0 1 0,0-1 0,-1 1 0,0-1 0,0 0 0,0 0 1,-1 0-1,0 0 0,0 0 0,0-1 0,-1 1 0,0-1 0,0 0 0,0 0 0,-1 0 0,0-1 0,0 1 0,0-1 0,0 0 0,0-1 0,-1 1 0,0-1 0,-5 2-63,7-4-39,-1-1 1,1 1 0,-1-1-1,1 0 1,-1 0 0,1-1-1,-1 1 1,1-1 0,0 0-1,-1 0 1,1 0 0,0-1-1,0 0 1,0 1 0,0-2-1,0 1 1,0 0 0,0-1-1,1 1 1,-1-1 0,1 0-1,0 0 1,0-1 0,0 1-1,0-1 1,1 1 0,-2-3 38,2 2-211,0 1 0,0 0 0,0-1 0,1 1 1,-1-1-1,1 1 0,0-1 0,0 0 0,0 0 0,1 1 1,-1-1-1,1 0 0,0 0 0,0 0 0,0 0 0,0 1 1,1-1-1,0 0 0,0 0 0,0 1 0,0-1 211,11-20-1709</inkml:trace>
  <inkml:trace contextRef="#ctx0" brushRef="#br0" timeOffset="2492.648">2910 1204 18188,'-2'7'3625,"-3"10"-3383,2 0 0,0 1 0,1-1 0,1 0 0,1 1 1,0-1-1,2 1 0,0-1 0,0 0 0,2 1 0,0-1 1,5 12-243,-9-26 28,1-1 0,-1 1 1,1-1-1,0 1 0,0-1 0,0 1 1,0-1-1,0 0 0,0 1 1,0-1-1,1 0 0,-1 0 0,1 0 1,0 0-1,-1 0 0,1 0 1,0-1-1,0 1 0,0 0 1,1-1-1,-1 0 0,0 1 0,0-1 1,1 0-1,-1 0 0,1 0 1,-1-1-1,1 1 0,-1-1 0,1 1 1,-1-1-1,1 0 0,0 0 1,-1 0-1,1 0 0,-1 0 1,1-1-1,-1 1 0,1-1 0,-1 0 1,1 1-1,-1-1 0,1 0 1,-1-1-1,0 1 0,1-1-28,7-7 118,-2-1-1,1-1 0,-2 1 1,1-2-1,-1 1 0,-1 0 1,0-1-1,-1-1 0,0 1 1,3-12-118,-4 13 56,7-17-11,-2-1 0,0-1 0,-2 1 0,-1-1 0,-2 0 0,0-1-1,-3 1 1,0-1 0,-2 1 0,-1-1 0,-1 1 0,-2 0 0,-1 0 0,-1 0 0,-2 1 0,-1 0 0,-8-14-45,-2 29-74,16 43-8,7 47 81,4 0-1,3-1 1,4 0 0,4 6 1,29 18 72,-45-97-71,0 0 1,0 1 0,1-1 0,-1 0 0,1 0 0,-1 0 0,1-1 0,0 1 0,0-1 0,-1 1-1,1-1 1,0 0 0,0 0 0,1 0 0,-1 0 0,0-1 0,0 0 0,0 1 0,0-1-1,1 0 1,-1 0 0,0-1 0,0 1 0,0-1 0,0 1 0,1-1 0,-1 0 0,0 0 0,0 0-1,-1-1 1,4-1-2,6-6 15,0-2-1,0 0 1,-1 0-1,0-1 0,-1 0 1,0-1-1,-1 0 1,-1-1-1,0 1 1,-1-2-1,0 1 1,-1-1-1,-1 0 0,0 0 1,-1-1-1,-1 1 1,2-15-15,-2 16 7,0 0 0,-1 0 1,-1 0-1,0 0 0,0 0 1,-2 0-1,0 0 0,0 0 1,-1 0-1,-3-7-7,5 20-2,0 0 0,0 0 0,0 1 1,0-1-1,0 0 0,0 0 0,0 0 0,0 0 0,0 0 0,0 1 0,0-1 0,-1 0 1,1 0-1,0 0 0,-1 1 0,1-1 0,-1 0 0,1 0 0,-1 1 0,1-1 1,-1 0-1,1 1 0,-1-1 0,0 1 0,1-1 0,-1 1 0,0-1 0,0 1 1,1-1-1,-1 1 0,0-1 0,0 1 0,1 0 0,-1 0 0,0-1 0,0 1 0,0 0 1,0 0-1,0 0 0,1 0 0,-1 0 0,0 0 0,0 0 0,0 0 0,0 0 1,0 1-1,1-1 0,-1 0 0,0 1 0,0-1 0,0 0 0,1 1 0,-1-1 0,0 1 1,0-1-1,1 1 0,-1-1 0,1 1 0,-1 0 0,0-1 0,1 1 2,-3 12-17,2 0-1,0 0 0,0 0 0,1 0 1,1 0-1,0 0 0,1 0 0,0-1 1,4 12 17,-3-6-5,39 119-15,-39-131 17,-1 0 0,1 0 0,1 0 0,-1-1 0,1 0 0,0 1 0,0-1 0,0 0 0,1-1 0,-1 1 0,1-1 0,0 0 0,1 0 0,-1-1 0,1 0 0,-1 1 0,1-2-1,0 1 1,0-1 0,1 0 0,-1 0 3,29-4-260,-3-9-589</inkml:trace>
  <inkml:trace contextRef="#ctx0" brushRef="#br0" timeOffset="2836.457">3808 378 22749,'0'0'1256,"23"11"561,-1 23-1009,4 13-128,3 26-296,0 10-112,-6 8-72,-3-4-40,0-12-96,-1-9-8,7-19-16,5-10-64,-14-14-536,0-8-656,-23-15-689</inkml:trace>
  <inkml:trace contextRef="#ctx0" brushRef="#br0" timeOffset="3127.027">3723 509 21261,'4'-18'272,"1"1"0,1 0 0,1 0 1,1 1-1,0 0 0,1 0 0,0 1 1,2 0-1,-1 1 0,2 0 1,0 0-1,1 1 0,0 1 0,0 0 1,2 1-1,-1 1 0,2 0 0,-1 1 1,3 0-273,-15 7-4,0 1 1,1 1 0,-1-1-1,0 1 1,1-1-1,-1 1 1,0 0 0,1 0-1,-1 0 1,1 1 0,-1-1-1,0 1 1,1 0 0,-1-1-1,0 2 1,0-1-1,1 0 1,-1 1 0,0-1-1,0 1 1,-1 0 0,1 0-1,0 0 1,-1 0 0,1 1-1,-1-1 1,0 1-1,1 0 1,-1-1 0,0 1 3,35 102-43,-15 353 1352,-21-447-1285,0 1-1,1-1 1,0 0-1,1 0 1,0 0 0,1 0-1,1-1 1,-1 1-1,1-1 1,1 0-1,0 0 1,4 4-24,-7-11-29,0-1 1,-1 0-1,1 0 1,0-1-1,0 1 1,0-1-1,0 1 1,1-1-1,-1 0 1,0 0-1,0 0 1,1-1-1,-1 1 1,0-1-1,1 0 1,-1 0-1,1 0 1,-1 0-1,0 0 1,1-1-1,-1 0 1,0 1-1,1-1 1,-1 0-1,0-1 1,0 1-1,0-1 1,0 1-1,0-1 1,0 0-1,0 0 1,-1 0-1,1 0 1,-1-1-1,1 1 1,-1-1-1,0 0 1,0 1-1,0-1 1,0 0-1,-1 0 1,1 0-1,0-2 29,27-33-1435</inkml:trace>
  <inkml:trace contextRef="#ctx0" brushRef="#br0" timeOffset="3442.412">4382 529 19532,'-2'32'1222,"0"-23"-980,1 0 0,0 0 1,1 0-1,-1 0 0,2 1 0,-1-1 0,1 0 1,1 0-1,-1 0 0,2 0 0,-1 0 0,1-1 1,0 1-1,1-1 0,0 0 0,4 6-242,-7-13 21,0 0 0,0 0 0,0 0-1,1 0 1,-1 0 0,0 0 0,0 0-1,1 0 1,-1-1 0,1 1 0,-1 0-1,1-1 1,-1 1 0,1-1 0,-1 0-1,1 1 1,-1-1 0,1 0 0,-1 0-1,1 0 1,-1 0 0,1 0 0,0 0-1,-1-1 1,1 1 0,-1-1 0,1 1-1,-1-1 1,0 1 0,1-1 0,-1 0-1,1 1 1,-1-1 0,0 0 0,0 0 0,1 0-1,-1 0 1,0 0 0,0-1 0,0 1-1,1-1-20,32-59 519,-31 53-459,0-1 0,-1 0 1,0 0-1,0 0 0,-1 0 1,0 0-1,-1 0 0,0 0 1,0-1-1,-1 1 0,0 0 0,-1 0 1,0 0-1,0 0 0,-1 1 1,0-1-1,-1 1 0,0-1 1,0 1-1,0 0 0,-1 1 0,-1-1 1,1 1-1,-1 0 0,0 0 1,-1 1-1,0 0 0,-2-2-60,7 8 0,0-1-1,0 1 0,0 0 0,0 0 1,0 0-1,0 0 0,0 0 1,0 1-1,0-1 0,0 1 1,0-1-1,0 1 0,0 0 1,0 0-1,1 0 0,-1 0 0,0 0 1,1 0-1,-1 0 0,0 0 1,1 1-1,-1-1 0,1 1 1,0-1-1,-1 1 0,1-1 0,0 1 1,0 0-1,0 0 0,0-1 1,1 1-1,-1 0 0,0 0 1,1 0-1,-1 0 0,1 0 1,0 0-1,-1 0 0,1 0 0,0 0 1,0 0-1,1 0 0,-1 0 1,0 0-1,1 0 0,0 1 1,-2 30-2,1-1-1,3 0 0,0 1 1,2-1-1,1-1 0,2 1 1,1-1-1,1-1 0,12 23 3,34 32 71,-53-83-70,-1 0 1,0-1 0,0 1 0,1-1-1,-1 1 1,0-1 0,1 0 0,0 1-1,-1-1 1,1-1 0,0 1-1,-1 0 1,1-1 0,0 1 0,0-1-1,-1 0 1,1 0 0,0 0 0,0 0-1,0-1 1,-1 1 0,1-1 0,0 1-1,0-1 1,-1 0 0,1 0-1,-1 0 1,1 0 0,-1-1 0,1 1-1,-1-1 1,0 0 0,0 1 0,2-2-2,4-5-17,0 0 0,0-1 0,-1 0 0,0 0 1,-1 0-1,0-1 0,0 0 0,-1 0 1,0-1-1,-1 1 0,0-1 0,0 0 17,11-49 1647</inkml:trace>
  <inkml:trace contextRef="#ctx0" brushRef="#br0" timeOffset="3940.887">4586 20 22669,'0'0'991,"0"0"69,2 4-563,42 94 371,-4 2-1,-5 2 0,12 63-867,-40-138 60,45 114 152,-51-140-210,-1 0 0,0 0-1,1 1 1,0-1-1,-1 0 1,1 0 0,0 0-1,-1 0 1,1 0-1,0 0 1,0 0 0,0 0-1,0 0 1,0 0-1,0 0 1,0-1 0,0 1-1,1 0 1,-1-1-1,0 1 1,0-1 0,0 1-1,1-1 1,-1 0 0,0 1-1,1-1 1,-1 0-1,0 0 1,1 0 0,-1 0-1,0 0 1,1 0-1,-1 0 1,0-1 0,0 1-1,1 0 1,-1-1-1,0 1 1,0-1 0,1 1-2,28-49 129,-23 25-93,-1-1 1,-1-1 0,-2 1 0,0-1-1,-2 1 1,-1-1 0,0 1 0,-2-1-1,-1 1 1,-2-1 0,0 1-1,-1 0 1,-2 0-37,35 82-160,27 147 277,-32-173 41,-21-31-133,-3-7-944,1 4-682</inkml:trace>
  <inkml:trace contextRef="#ctx0" brushRef="#br0" timeOffset="4284.047">4563 355 14339,'0'0'5201,"0"0"336,0 0-3848,0 0-929,14 12-376,1 18-296,1 6-56,0 12-24,-2 3 8,-2-1 0,-1-2 0,-2-9 80,1-6-336,-3-15-1480</inkml:trace>
  <inkml:trace contextRef="#ctx0" brushRef="#br0" timeOffset="4889.599">5149 274 23357,'2'7'158,"24"63"1074,-25-69-1204,0 1 0,-1-1 0,1 0 0,0 1 0,0-1 0,0 0-1,0 0 1,0 1 0,0-1 0,0 0 0,1 0 0,-1 0 0,0 0 0,1-1 0,-1 1 0,1 0-1,-1 0 1,1-1 0,-1 1 0,1-1 0,-1 0 0,1 1 0,-1-1 0,1 0 0,-1 0-1,1 0 1,0 0 0,-1 0 0,1 0 0,-1 0 0,1-1 0,0 1 0,-1 0 0,1-1 0,-1 0-1,1 1 1,-1-1 0,0 0 0,1 0 0,-1 1 0,1-2-28,8-7 89,0-1 0,-1-1 0,-1 1 0,0-1 0,0 0 0,-1-1 0,-1 0 0,1 0 0,-2-1 0,0 1 0,-1-1 0,0 0 0,-1-1 0,0 1 0,-1 0 0,0-1 1,-1-6-90,0 15 21,-1-1 0,0 1 1,0 0-1,0-1 0,-1 1 1,1 0-1,-1-1 0,0 1 1,-1 0-1,1 0 0,-1 0 1,0 0-1,-1 0 0,1 0 1,-1 1-1,0-1 0,0 1 1,0-1-1,0 1 0,-1 0 1,0 0-1,0 1 0,0-1 1,0 1-1,-1 0 0,1 0 1,-1 1-1,0-1 0,0 1 1,0 0-1,0 0 0,0 0 1,0 1-1,0 0 0,0 0 1,-1 0-1,1 1 0,0-1 1,-6 2-22,6 1 3,0 1 0,0 0 0,1 0 1,-1 0-1,1 1 0,-1 0 0,1 0 1,0 0-1,1 0 0,-1 1 0,1-1 1,-1 1-1,2 0 0,-1 0 1,0 0-1,1 0 0,0 0 0,0 1 1,1-1-1,-1 1 0,1-1 0,0 1 1,1 0-1,-1-1 0,1 4-3,-3 27-1,2 0 0,1 0 0,2 0 0,1-1 0,2 1 0,1-1 0,2 0 0,1 0 0,4 4 1,-12-32-1,0-1 1,0 0-1,1 1 0,0-1 1,0 0-1,1 0 1,-1 0-1,1 0 0,1-1 1,-1 1-1,1-1 1,0 0-1,0 0 0,0 0 1,1 0-1,0-1 1,0 0-1,0 0 1,0 0-1,1-1 0,-1 1 1,1-1-1,0-1 1,0 1-1,0-1 0,0 0 1,0 0-1,1-1 1,-1 0-1,1 0 0,-1 0 1,1-1-1,-1 0 1,2 0 0,6-4 11,0-1-1,0 0 1,0 0 0,-1-1 0,0-1 0,0-1 0,0 1 0,-1-2 0,-1 0 0,1 0 0,-2-1-1,1-1-10,45-43 1379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3:22.063"/>
    </inkml:context>
    <inkml:brush xml:id="br0">
      <inkml:brushProperty name="width" value="0.025" units="cm"/>
      <inkml:brushProperty name="height" value="0.025" units="cm"/>
    </inkml:brush>
  </inkml:definitions>
  <inkml:trace contextRef="#ctx0" brushRef="#br0">1 132 18812,'0'0'34,"0"1"0,0-1 0,0 1 1,0 0-1,-1-1 0,1 1 0,0-1 0,0 1 0,0 0 0,0-1 1,1 1-1,-1 0 0,0-1 0,0 1 0,0-1 0,0 1 0,1 0 1,-1-1-1,0 1 0,0-1 0,1 1 0,-1-1 0,1 1 0,-1-1 1,0 1-1,1-1 0,-1 1 0,1-1 0,-1 0 0,1 1 0,-1-1 1,1 0-1,-1 1 0,1-1 0,-1 0 0,1 0 0,0 1 0,-1-1 1,1 0-1,0 0 0,-1 0 0,1 0 0,-1 0 0,1 0 0,0 0 1,-1 0-1,1 0 0,-1 0 0,1 0 0,0 0 0,-1-1 0,1 1 1,-1 0-1,1 0 0,0-1 0,-1 1 0,1 0 0,-1-1 0,1 1 1,-1 0-36,361 8-847,13 18 1133,0-17 0,293-33-285,621-32 46,-918 40-44,123 20-2,982 8 22,-389-51-3,-760 19 456,-226 14-315,-1-4 0,57-14-160,-118 13 812,-82 23-1469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4:07.738"/>
    </inkml:context>
    <inkml:brush xml:id="br0">
      <inkml:brushProperty name="width" value="0.025" units="cm"/>
      <inkml:brushProperty name="height" value="0.025" units="cm"/>
    </inkml:brush>
  </inkml:definitions>
  <inkml:trace contextRef="#ctx0" brushRef="#br0">1 372 6153,'76'3'397,"0"-4"1,0-3-1,0-3 0,0-4 0,57-16-397,-67 18 271,0 3 0,0 3 0,0 2 0,0 4 0,0 2 0,15 6-271,-12-4 104,141 15 93,10 3-17,1-9 0,149-12-180,278-31 2854,-482 26-2072,0-8-1,54-14-781,798-115 920,-938 124-965,200-38 893,1 13 0,198 0-848,569 31 358,208-40-278,-81 47-57,-919 6-22,1035 8 95,-1124-9 24,1 6 0,46 15-120,-144-14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3:25.196"/>
    </inkml:context>
    <inkml:brush xml:id="br0">
      <inkml:brushProperty name="width" value="0.025" units="cm"/>
      <inkml:brushProperty name="height" value="0.025" units="cm"/>
    </inkml:brush>
  </inkml:definitions>
  <inkml:trace contextRef="#ctx0" brushRef="#br0">1 343 10282,'0'0'2802,"12"-3"-2134,587-118 3191,-488 104-4036,441-76 1468,-188 11-7583,-268 55 553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4:09.390"/>
    </inkml:context>
    <inkml:brush xml:id="br0">
      <inkml:brushProperty name="width" value="0.025" units="cm"/>
      <inkml:brushProperty name="height" value="0.025" units="cm"/>
    </inkml:brush>
  </inkml:definitions>
  <inkml:trace contextRef="#ctx0" brushRef="#br0">15 52 13123,'-14'-33'1756,"14"33"-1732,1 1 1,-1-1 0,1 0 0,-1 0-1,1 0 1,-1 1 0,1-1-1,-1 0 1,1 0 0,-1 0 0,1 0-1,-1 0 1,1 0 0,-1 0-1,1 0 1,-1 0 0,1 0 0,-1 0-1,1-1 1,-1 1 0,1 0-1,-1 0 1,1 0 0,-1-1 0,0 1-1,1 0 1,-1 0 0,1-1-1,-1 1 1,0 0 0,1-1 0,-1 1-1,0-1 1,1 1 0,-1 0 0,0-1-1,1 1 1,-1-1 0,0 1-1,0-1 1,0 1 0,0-1 0,1 1-1,-1-1 1,0 1 0,0-1-1,0 1 1,0-1 0,0 1 0,0-1-1,0 1 1,0-1 0,0 1-1,-1-1 1,1 1 0,0-1 0,0 1-1,0-1 1,0 1 0,-1-1-1,1 1 1,0-1 0,-1 1 0,1 0-1,0-1 1,-1 1 0,1 0 0,0-1-25,172 21 264,201-2 688,113 36-948,327-27 328,-97-8-208,-565-19-122,1180-31 72,-332-24 46,-341 63-19,-589-7-13,-51 1 19,0-1-1,-1-1 0,1-1 0,0 0 0,0-2 0,-1 1 1,0-2-1,10-4-106,-26 8 505,-1 0 94,-17-16 1544,-13-5-3054,22 16-1316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4:12.360"/>
    </inkml:context>
    <inkml:brush xml:id="br0">
      <inkml:brushProperty name="width" value="0.025" units="cm"/>
      <inkml:brushProperty name="height" value="0.025" units="cm"/>
    </inkml:brush>
  </inkml:definitions>
  <inkml:trace contextRef="#ctx0" brushRef="#br0">1 131 16396,'-1'-3'28,"1"0"1,0 0 0,0 0 0,0 1-1,1-1 1,-1 0 0,1 0 0,-1 1-1,1-1 1,0 0 0,0 1 0,0-1-1,0 1 1,0-1 0,1 1 0,-1-1-1,1 1 1,0 0 0,0 0 0,0 0 0,0 0-1,0 0 1,0 0 0,0 1 0,0-1-1,1 1 1,-1-1 0,1 1 0,-1 0-1,1 0 1,0 0 0,-1 0 0,1 1-1,0-1 1,2 0-29,9-6 98,1-1-97,1 1 1,0 0-1,0 1 1,1 0-1,-1 2 1,1 0 0,1 1-1,-1 0 1,0 2-1,1 0 1,-1 1-1,0 0 1,13 3-2,13 2-16,195 19 14,0-10 0,19-10 2,30-9 60,103 19-60,730 9-28,-589-23 36,-96-2 2,262 7 24,666 34-26,161 16 12,-1019-63 32,-71-1 12,221 32-64,-366 0 72,252-14-72,550-56 24,-212 86 4,-733-40 13,-1-6 0,0-7 1,65-17-42,-164 19 56,-43 11 4,-3-2-115,0 1-1106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4:21.627"/>
    </inkml:context>
    <inkml:brush xml:id="br0">
      <inkml:brushProperty name="width" value="0.025" units="cm"/>
      <inkml:brushProperty name="height" value="0.025" units="cm"/>
    </inkml:brush>
  </inkml:definitions>
  <inkml:trace contextRef="#ctx0" brushRef="#br0">18 20 4329,'-17'-5'1615,"16"3"4424,18 0-5619,-1 0 1,1 1 0,0 1 0,-1 1 0,1 0 0,-1 1 0,1 1-1,-1 1 1,0 0 0,3 2-421,37 7 457,46 1-294,0-3 1,1-6 0,77-6-164,178 11 29,-4 12-10,12-15-19,154 7 173,-104 0 51,166-25-224,307-12 32,71 21 40,56-30-76,-448 0 29,243-6 26,331 50-3,-820-16-24,59 16-24,1583 20-4,-1551-22 1684,-326-9-240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6:11.941"/>
    </inkml:context>
    <inkml:brush xml:id="br0">
      <inkml:brushProperty name="width" value="0.025" units="cm"/>
      <inkml:brushProperty name="height" value="0.025" units="cm"/>
    </inkml:brush>
  </inkml:definitions>
  <inkml:trace contextRef="#ctx0" brushRef="#br0">61 471 15675,'-51'2'3911,"41"-5"-2241,30-3-1499,121-9-145,721-42-17,-411 8 12,631-54-11,182 78-40,-279 15 38,383-34 14,-220 43-24,-80-11 26,-645 2-20,195-12 2,91-71 36,-621 82-68,-1 3 1,2 5-1,-1 3 0,0 4 0,45 10 26,-56-5-329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6:10.244"/>
    </inkml:context>
    <inkml:brush xml:id="br0">
      <inkml:brushProperty name="width" value="0.025" units="cm"/>
      <inkml:brushProperty name="height" value="0.025" units="cm"/>
    </inkml:brush>
  </inkml:definitions>
  <inkml:trace contextRef="#ctx0" brushRef="#br0">9376 1149 10458,'0'0'1555,"-1"-4"6709,-2-9-5711,6 2-2378,9-20-68,-4 20-65,16 0 5,1 0 0,0 1 0,1 1 0,0 2 0,0 1-1,1 1 1,-1 0 0,1 3 0,0 0 0,0 2 0,15 1-47,70-6-16,-20-3 31,-4-2-17,1 4 0,-1 4 0,1 4 0,31 6 2,-30 5-1,1-5 0,-1-4 1,1-4-1,0-4 0,13-5 1,468-33 284,28 4-241,-594 38-178,-6 0-901</inkml:trace>
  <inkml:trace contextRef="#ctx0" brushRef="#br0" timeOffset="22941.489">18 1263 7954,'0'0'278,"0"0"-376,0 0-1365,-9-5-4296,5 4 8460,2 0 6139,-1-3-591,28-11-7193,8 4-1039,25-13 362,-37 22-360,255 14-18,-165-16 258,14 19-226,24-2-38,242 40-11,17-24 24,327 12-2,-294-14-28,335-27 22,-644 0-5,181-14-14,294-28 3,-228 4 24,341-3-256,-510 26 239,-59 1-20,1 7-1,0 7 0,45 9 30,487 17-1359,-117 16 1270,-446-39-137,0-6-1,0-5 1,2-5 226,273-12 27,-298 25-30,-36-2 39,0 4 1,0 1-1,0 4 1,49 11-37,-34-2 12,-56-14 1,0 2 0,0 1 1,-1 0-1,0 1 0,0 1 1,15 9-14,-19-3-267,-2 2 48</inkml:trace>
  <inkml:trace contextRef="#ctx0" brushRef="#br0" timeOffset="37999.421">11803 343 8858,'-24'-17'433,"-1"2"1,-1 0 0,-1 1-1,0 2 1,-1 1-1,0 1 1,-1 1 0,-25-3-434,-329-45-727,15 46 1102,310 7-357,-1 2 0,0 3 1,0 3-1,0 3 1,1 1-1,-12 7-18,-64 19 426,2 6-1,1 6 1,-32 21-426,-147 99 201,204-128 337,58-23-337,1 1 0,1 3 0,1 2 0,0 1 1,2 3-1,1 1 0,-23 20-201,56-38 18,0 0-1,1 1 1,-1 0 0,2 0 0,-1 1 0,2 0 0,-1 0 0,1 1-1,1 0 1,0 0 0,0 0 0,1 1 0,1-1 0,0 1 0,0 0-1,1 0 1,1 0 0,0 0 0,0 0 0,1 0 0,1 0 0,0 0-1,2 8-17,9 29-94,2-1-1,2 0 0,2-1 1,3-1-1,1 1 95,-14-29 68,1 1 0,1-1 0,0-1 0,1 0 0,1-1 0,0 0 1,2 0-1,-1-1 0,2-1 0,0-1 0,1 0 0,0-1 0,1 0 0,0-1 0,1-1 0,0-1 0,0-1 1,4 1-69,55 9-32,0-3 0,2-3 1,0-4-1,0-3 1,0-4-1,0-3 1,0-3-1,0-4 1,60-16 31,434-81 296,83-18-128,-521 88-181,-3-5 1,9-10 12,-11 5 25,420-165-33,-383 131 215,-159 75-117,-1 0 0,-1-1 0,1 1 0,-1-1 1,0 0-1,0-1 0,0 0 0,-1 0 0,0 0 0,-1 0 0,0-1 0,0 1 1,0-1-1,-1 0 0,0 0 0,-1-1 0,0 1 0,0-1 0,0 1 0,-1-4-90,-2-22 162,-1 1-1,-1-1 0,-2 1 1,-1 0-1,-2 0 1,-1 0-1,-2 1 0,-1 1 1,-3-5-162,-2 7 9,-1 1-1,-1 1 1,-2 0 0,0 2 0,-2 0 0,-1 2 0,-1 0 0,0 2 0,-2 1 0,0 1-1,-1 1 1,-22-9-9,25 11-67,-1 2-1,-1 0 1,0 2 0,-1 0-1,0 3 1,-1 0-1,0 1 1,0 2-1,-1 1 1,0 2-1,1 0 1,-5 2 67,-66 10-671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7:19.977"/>
    </inkml:context>
    <inkml:brush xml:id="br0">
      <inkml:brushProperty name="width" value="0.025" units="cm"/>
      <inkml:brushProperty name="height" value="0.025" units="cm"/>
    </inkml:brush>
  </inkml:definitions>
  <inkml:trace contextRef="#ctx0" brushRef="#br0">13392 3307 11138,'-21'-1'4296,"-27"-1"-3066,34-4-1198,-31-14 232,-3-12 1049,-4 9-6,-3 3-1197,1 8-116,-25-3-28,-89 1 83,-72-9 84,-22-29 347,-236-5-196,-472-16-412,-38-2 408,104 43-438,-622 9-300,542-6 514,-271-16-52,11 56-368,1029-4 365,-497 1 4,498-7-456,1 10 0,-181 35 451,-27-23-504,350-16 543,0 3 1,1 3-1,0 3 1,1 2-1,1 4 0,1 3 1,1 3-1,2 3 1,-9 7-40,-5 7 12,1 4 1,2 3-1,-17 19-12,-73 66 0,136-110-1,2 1 0,0 1 0,2 2 0,2 1 0,0 0-1,3 2 1,0 0 0,3 2 0,0 0 0,3 0 0,-4 16 1,-80 203-3,50-142 112,5 3 1,5 0 0,5 3 0,-11 88-110,39-145 44,2 1-1,4-1 1,2 1 0,9 48-44,24 364 121,-36-473-121,5 71-10,4 1-1,3-1 0,12 37 11,33 70 43,9-2 1,6-3-1,9-4 0,7-3 0,44 55-43,-11-22 86,-74-114 7,4-2 1,4-2-1,4-3 1,2-3-1,5-2 1,34 28-94,61 29 79,5-8-1,91 47-78,-83-70 17,5-8-1,3-8 0,4-8 1,54 10-17,38-7-3,2-12 0,3-12 0,3-12 0,1-13 0,45-11 3,462-2-488,356-53 488,-723 4-191,-2-19 1,261-69 190,127-82 50,-195 44 81,-49 11 237,1-28-368,-308 90 47,-4-12 1,174-93-48,-219 68-220,-6-9 0,74-66 220,-124 82-121,-5-8 0,-5-5 0,-6-7 0,-6-6 0,59-84 121,-48 32 122,117-204-122,-201 276 78,-5-3 0,-6-3 0,-5-1 1,-6-2-1,-6-2 0,-5-1 0,-6-2 0,3-106-78,-26 238 4,8-48 192,-2-1 1,-2 1-1,-3-1 1,-2 0-1,-2 0 1,-2 1-1,-2 0 1,-3 0-1,-2 1 1,-11-29-197,-33-29-63,-4 2 1,-5 3-1,-5 3 1,-3 2-1,-5 5 1,-4 2-1,-4 5 1,-55-42 62,100 90-123,-1 2 0,-2 1 1,-2 3-1,-1 1 1,-1 3-1,-1 2 1,-1 2-1,-1 2 1,-1 2-1,-46-9 123,13 12-551</inkml:trace>
  <inkml:trace contextRef="#ctx0" brushRef="#br0" timeOffset="20811.585">986 4376 12363,'-168'-26'6223,"153"24"-6217,0 2 1,0 0-1,0 0 1,0 2-1,0 0 0,1 0 1,-1 2-1,1 0 0,0 0 1,-1 1-1,2 1 0,-1 0 1,1 1-1,0 1 0,-10 8-6,6 0-770,1 1 0,0 1-1,2 0 1,0 1 0,1 1 0,1 0-1,1 1 1,0 0 0,2 0-1,1 1 1,0 1 0,1 2 770,-48 110-2035,40-111 2607,0 1-1,2 1 1,1 0 0,2 0-1,0 1 1,1 1-1,2 0 1,1 0 0,1 0-1,2 0 1,1 1 0,1 0-1,1-1 1,3 18-572,3-17 113,2-1 1,1 0-1,1-1 1,2 0-1,0 0 1,2-1-1,1-1 1,1-1-1,1 0 1,1-1-1,1-1 1,19 18-114,11 5 66,2-2 1,3-2-1,1-3 0,1-2 1,6 0-67,-7-8 38,0-2 1,1-2 0,2-3 0,0-2 0,1-3 0,1-3-1,25 1-38,105 8-198,135-3 198,-94-8-77,223 14 201,334-27-124,649-86 144,-1093 77-102,-1-15 1,-2-15 0,193-54-43,134-55 44,-360 97 40,175-60-84,-402 87-213,-1-4 0,-2-3 0,0-4 0,1-5 213,-74 40-3,0 0 0,0-1 0,0 0 0,0 0 1,-1 0-1,0 0 0,1-1 0,-1 0 0,0 0 1,-1 0-1,1 0 0,-1-1 0,1 1 0,-2-1 1,1 0-1,0 0 0,-1 0 0,0 0 0,0 0 1,0-3 2,-1 6-6,2-9 42,0 1-1,0 0 1,-1-1 0,-1 0 0,0 1 0,0-1 0,-1 0-1,0 1 1,-1-1 0,0 0 0,-1 1 0,0-1 0,-1 1 0,0-1-1,-1 1 1,1 0 0,-2 0 0,0 1 0,0-1 0,-1 1-1,-3-4-35,-16-7 60,-1 1 0,0 2-1,-2 0 1,0 2 0,0 1-1,-2 1 1,1 2-1,-2 1 1,1 1 0,-10 0-60,28 5-3,-327-81-38,-115-6 41,151 33 81,-34-7-452,-127 0 371,-472-37-3594,684 63 3345,-569-69 2012,-303 35-26,85 57-991,955 16-916,0 5 0,1 2 0,0 5 0,1 3 0,-24 10 170,26 3-1407</inkml:trace>
  <inkml:trace contextRef="#ctx0" brushRef="#br0" timeOffset="23083.55">1210 5874 15507,'-44'-10'308,"-1"2"0,-1 2 1,1 1-1,-1 3 0,-3 2-308,32 2 113,0 0 0,0 1-1,0 1 1,1 1 0,0 0 0,-1 1 0,2 1 0,-1 1 0,1 0 0,0 1 0,1 0 0,0 1 0,-8 7-113,17-10 24,-1-1 1,1 1-1,1-1 0,-1 1 0,1 1 1,0-1-1,1 1 0,0-1 1,0 1-1,1 0 0,-1 4-24,-16 40 26,8-30-24,1 1 0,0-1 0,2 2-1,1-1 1,1 1 0,-2 18-2,3 5 5,1-24 5,1-1 0,2 1 0,0 0 0,1 0 0,1 0 0,2 0 0,2 10-10,11 13 32,1-1 1,3-1 0,2 0 0,1-2-1,15 19-32,-2 0 2,-18-27-7,2 0 1,0-2-1,3 0 0,0-1 1,2-2-1,1 0 0,2-1 1,0-2-1,2-1 0,1-2 1,1-1-1,13 7 5,45 10 9,3-5 1,1-3-1,56 10-9,11 3 12,204 34 76,-182-45-27,-31-9 20,138 3-81,-102-11 103,696 43 215,-503-66-411,91-26 93,-419 29-3,310-39-5,147-44 8,-404 67-21,162-26-45,-22 5-391,133-44 457,-73-7-38,-4-13 1,30-29 37,-286 114 2,-1-1 1,-1-3-1,-1-1 0,-1-3 0,-2-1 1,0-2-1,33-34-2,-65 58-16,0-1 0,0 0-1,-1 0 1,0-1 0,0 0 0,-1 0-1,0-1 1,-1 1 0,0-1 0,-1-1 0,0 1-1,0 0 1,-1-1 0,0 0 0,-1 0-1,0 0 1,-1 0 0,-1 0 0,1 0 0,-2 0-1,1 0 1,-1 0 0,-1 0 0,0 0-1,-1 0 1,0 1 0,-1-1 0,0 1 0,0 0-1,-5-8 17,-14-9-204,-2 1-1,-1 2 0,0 0 1,-2 1-1,-1 2 0,-1 1 1,0 1-1,-1 2 1,-6-1 204,-23-15-14,-1 2 1,-2 3 0,0 2 0,-2 4 0,-1 2 0,-1 3 0,-61-6 13,-158-2 244,-270 13-244,139 7 388,-1218 1 284,206-21-848,528-59 1261,721 63-1033,-1 8-1,-168 10-51,88 45-179,126-7 70</inkml:trace>
  <inkml:trace contextRef="#ctx0" brushRef="#br0" timeOffset="40127.713">14681 3919 16492,'-2'-10'5287,"7"-2"-4971,1 0-1,0 1 1,1-1-1,0 1 1,0 1-1,1-1 1,1 1-1,-1 1 1,2 0-1,4-4-315,16-19 258,38-40-105,4 3 1,2 2-1,24-12-153,-86 71-16,31-22-47,-1-2 0,-1-1-1,-2-3 1,-1-1 0,-2-1 0,-2-2-1,18-28 64,-28 26-844</inkml:trace>
  <inkml:trace contextRef="#ctx0" brushRef="#br0" timeOffset="40483.471">14674 3207 16924,'-25'49'4682,"0"28"-4041,7-19-554,-248 600 1369,265-657-1452,1-1-1,-1 1 1,1-1-1,-1 1 0,1-1 1,0 1-1,-1-1 0,1 1 1,0 0-1,-1-1 1,1 1-1,0 0 0,0-1 1,-1 1-1,1 0 0,0-1 1,0 1-1,0 0 1,0 0-1,0-1 0,0 1 1,0 0-1,0-1 0,0 1 1,0 0-1,1 0 1,-1-1-1,0 1 0,0 0 1,1-1-1,-1 1 0,0-1 1,1 1-1,-1 0 1,1-1-1,-1 1 0,1-1 1,-1 1-1,1-1 0,-1 1 1,1-1-1,-1 1 1,1-1-1,0 0 0,-1 1 1,1-1-1,0 0 1,-1 0-1,1 1 0,0-1 1,-1 0-1,1 0 0,0 0 1,-1 0-1,2 0-3,37-14 101,-23 6-42,9-7-6,1 1 1,0 1-1,1 2 0,0 1 1,1 1-1,0 1 0,1 1 1,-1 2-1,1 0 0,0 3 1,15 0-54,12 8 146</inkml:trace>
  <inkml:trace contextRef="#ctx0" brushRef="#br0" timeOffset="41150.135">15887 2413 20428,'-3'1'132,"0"1"0,0-1 0,0 1 0,0 0 0,0-1 0,0 1 0,1 1 0,-1-1 0,1 0 0,-1 1 0,1-1-1,0 1 1,0 0 0,0-1 0,0 1 0,1 0 0,-1 0 0,1 1 0,-1-1 0,1 0 0,0 0 0,0 1 0,1-1 0,-1 0-1,1 1 1,0-1 0,0 1 0,0 0-132,-2 4 90,1 15-61,1-1 0,1 0 0,0 0-1,2 0 1,1 0 0,0 0 0,2 0 0,0-1 0,2 0 0,0 0 0,1-1 0,12 19-29,-20-35 11,0 1 1,1 0-1,-1 0 1,1-1 0,0 1-1,1-1 1,-1 1-1,1-1 1,0 0 0,0 0-1,0 0 1,0-1-1,1 1 1,-1-1 0,1 0-1,0 1 1,0-2 0,0 1-1,1 0 1,-1-1-1,0 0 1,1 0 0,0 0-1,-1-1 1,1 0-1,0 1 1,0-2 0,0 1-1,0 0 1,0-1-1,0 0 1,0 0 0,0-1-1,0 1 1,0-1-1,-1 0 1,3-1-12,12-11 80,-2-1 0,0-1 0,0 0 0,-2-1 0,0-1-1,0-1 1,-2 0 0,0 0 0,-1-1 0,-1-1 0,-1 0 0,-1 0 0,3-13-80,-3 16 78,-2 0 0,0-1 1,-2 1-1,0-1 0,0-1 0,-2 1 1,0-1-1,-1 0 0,-1 1 0,-1-1 1,-1 0-1,-2-16-78,-13 2 401,7 60-91,9-8-298,2-1 0,0 0 1,1 0-1,1 0 1,1 0-1,1 0 1,0-1-1,1 0 1,1 0-1,0-1 1,1 0-1,6 6-12,-13-19 3,0 0 0,1-1 0,-1 1-1,1-1 1,0 0 0,-1 0 0,1 0 0,0 0 0,0 0 0,0 0 0,1-1 0,-1 0-1,0 0 1,1 1 0,-1-2 0,0 1 0,1 0 0,-1-1 0,1 0 0,-1 0 0,1 0-1,-1 0 1,1 0 0,-1-1 0,1 1 0,-1-1 0,1 0 0,-1 0 0,0 0 0,1-1-1,-1 1 1,0-1 0,0 0 0,0 0 0,0 0 0,-1 0 0,3-2-3,8-7 41,-1 1 0,-1-2 1,0 0-1,0 0 0,-1-1 1,-1 0-1,7-12-41,-11 18 42,-1 0 1,1-1-1,-1 1 0,0-1 1,-1 0-1,0 0 0,0 0 1,-1-1-1,0 1 0,0-1 0,-1 1 1,0-1-1,-1 1 0,0-1 1,0 1-1,-1-1 0,0 0 1,0 1-1,-1 0 0,0-1 1,-1 1-1,-2-7-42,4 14 7,0 0 0,0 0 0,0-1-1,0 1 1,0 0 0,0 0 0,-1 0 0,1 0 0,0 0 0,0 1 0,-1-1 0,1 0-1,-1 0 1,1 1 0,-1-1 0,1 1 0,-1 0 0,1-1 0,-1 1 0,1 0 0,-1 0-1,0 0 1,1 0 0,-1 0 0,1 0 0,-1 0 0,1 1 0,-1-1 0,0 0 0,1 1-1,0 0 1,-1-1 0,1 1 0,-1 0 0,1-1 0,0 1 0,-1 0 0,1 0 0,0 0 0,0 0-1,0 1 1,0-1 0,0 0 0,0 0 0,0 1 0,0-1 0,0 0 0,1 1 0,-1-1-1,0 1 1,1-1 0,-1 1 0,1-1 0,0 1 0,0-1 0,-1 1 0,1-1 0,0 1-1,0 0 1,0-1 0,1 1 0,-1-1 0,0 1 0,0-1 0,1 1 0,0 0-7,-2 20 12,1-21-24,0-1 1,1-4-33,0-16-151,-2 17-8,1 1 1,0-1-1,0 0 1,0 1-1,0-1 1,0 0-1,0 0 1,1 1 0,-1-1-1,1 0 1,0 1-1,0-1 1,0 1-1,0-1 1,0 1-1,0-1 1,1 1-1,-1 0 1,1 0-1,0 0 1,0-1-1,-1 2 1,1-1 0,1 0 202,14-4-1398</inkml:trace>
  <inkml:trace contextRef="#ctx0" brushRef="#br0" timeOffset="41540.338">16852 2232 17068,'10'-39'3730,"-10"38"-3656,0 1 0,1-1-1,-1 0 1,0 1 0,0-1 0,1 0-1,-1 1 1,0-1 0,0 0-1,0 1 1,0-1 0,0 0 0,0 1-1,0-1 1,0 0 0,0 1-1,0-1 1,0 0 0,0 1 0,-1-1-1,1 0 1,0 1 0,0-1-1,-1 0 1,1 1 0,0-1 0,-1 1-1,1-1 1,-1 1 0,1-1 0,-1 1-1,1-1 1,-1 1 0,1-1-1,-1 1 1,1 0 0,-1-1 0,0 1-1,1 0 1,-1-1 0,0 1-1,1 0 1,-1 0 0,0 0 0,1 0-1,-1 0 1,0-1 0,1 1-1,-1 0 1,0 0 0,1 1 0,-1-1-1,0 0-73,-3 4 98,0 0 1,1 0-1,-1 0 0,1 0 0,0 1 1,0-1-1,0 1 0,1 0 0,0 0 0,0 0 1,0 0-1,0 0 0,1 1 0,0-1 1,0 0-1,1 1 0,-1 4-98,1 90 215,0-99-210,1 0 0,-1 0 0,1 1 0,-1-1 1,1 0-1,-1 0 0,1 0 0,0 0 0,-1 0 0,1 0 1,0 0-1,0 0 0,0 0 0,0-1 0,0 1 0,0 0 1,0 0-1,0-1 0,0 1 0,0-1 0,0 1 0,1-1 1,-1 1-1,0-1 0,0 0 0,0 0 0,1 1 0,-1-1 1,0 0-1,0 0 0,1 0 0,-1 0 0,0-1 1,0 1-1,1 0 0,-1 0 0,0-1 0,0 1 0,0-1 1,1 1-1,-1-1 0,0 1 0,0-1 0,0 0 0,0 0 1,0 1-1,0-2-5,54-42 191,-50 39-176,6-6 18,-1 0-14,0 1 0,1 0 0,0 1 0,1 0 0,0 1 0,0 0 0,0 1 0,1 0 0,0 1 0,1 1-19,-12 4 161,-2 1 87,0 0 126,0 0 90,0 0 40,-7-3 311,3-1-785,-1 0 0,1 1 0,0-2 1,0 1-1,0 0 0,0-1 0,1 0 1,0 0-1,0 0 0,0 0 0,1 0 1,-1-1-1,1 1 0,1-1 1,-1 1-1,1-1 0,0 0 0,0 0 1,0-1-32,1 3-9,-1 0-1,1 0 1,0 0-1,0 0 0,1 0 1,-1 0-1,1 0 0,0 0 1,0 0-1,0 0 1,0 0-1,1 0 0,0 0 1,-1 1-1,1-1 0,1 1 1,-1-1-1,0 1 1,1 0-1,0 0 0,0 0 1,0 0-1,0 0 0,0 1 1,0-1-1,1 1 0,-1 0 1,1 0-1,0 0 1,-1 1-1,1-1 0,0 1 1,0 0-1,0 0 0,1 0 11,36-10-657,11 1-958</inkml:trace>
  <inkml:trace contextRef="#ctx0" brushRef="#br0" timeOffset="42881.255">17698 1949 15987,'62'-24'7150,"-55"16"-7032,-1 0-1,0 0 1,0-1 0,-1 1 0,0-1 0,-1 0 0,0-1 0,0 1-1,-1-1 1,0 1 0,-1-1 0,0 0 0,-1 0 0,1-9-118,-12-92 1108,10 108-1080,-1 0-1,0 0 0,1 0 1,-1 1-1,0-1 0,-1 0 1,1 1-1,0-1 0,-1 0 1,1 1-1,-1 0 0,0-1 1,0 1-1,0 0 0,0 0 1,0 0-1,0 0 0,-1 1 1,1-1-1,-1 1 0,1-1 1,-1 1-1,0 0 0,1 0 1,-1 0-1,0 0 0,0 0 0,0 1 1,1-1-1,-1 1 0,0 0 1,0 0-1,0 0 0,0 0 1,0 0-1,-1 1-27,0 0 9,0 1-1,1-1 1,-1 1 0,0 0-1,0 0 1,1 0 0,0 1-1,-1-1 1,1 1 0,0 0-1,0 0 1,0 0 0,1 0-1,-1 1 1,1-1 0,-1 1 0,1 0-1,0-1 1,1 1 0,-1 0-1,1 0 1,0 0 0,-1 0-1,2 0 1,-1 3-9,-6 108 71,7-105-68,1 0-1,0 0 0,0 1 1,1-1-1,1 0 1,-1 0-1,2-1 1,-1 1-1,1-1 0,1 0 1,0 0-1,0 0 1,1 0-1,0-1 1,0 0-1,1 0 0,7 6-2,-11-13 3,0-1 0,1 0-1,-1 0 1,0 0-1,0 0 1,1-1-1,-1 1 1,0-1-1,0 0 1,1 0-1,-1 0 1,0 0 0,0 0-1,0-1 1,-1 0-1,1 1 1,0-1-1,-1 0 1,1 0-1,-1 0 1,1-1 0,-1 1-1,0-1 1,0 1-1,0-1 1,0 0-1,0 1 1,-1-1-1,0 0 1,1 0-1,-1 0 1,0-1 0,0 0-4,11-20 89,-1-1 0,-1-1 0,-1 0-1,-2 0 1,0-1 0,-2 0-1,-1 0 1,-1 0 0,-1-1 0,-2 1-1,0-1 1,-2 1 0,-5-21-88,7 43 62,2 20-59,1 1-1,0-1 1,1 0-1,1 0 1,0 0-1,1-1 0,1 0 1,0 0-1,3 3-2,1 4 17,-5-9-8,-4-5-6,1 0 0,-1-1 0,1 1 0,0-1 0,1 0 0,0 0 0,0 0 0,0 0 0,0-1 0,1 1 0,0-1-1,0 0 1,1-1 0,-1 1 0,1-1 0,0 0 0,0-1 0,1 1 0,-1-1 0,7 2-3,-9-7 9,1 1 0,-1-1 0,0 0-1,0 0 1,1-1 0,-1 1 0,-1-1 0,1 0-1,0 0 1,-1 0 0,1-1 0,-1 1 0,0-1-1,0 0 1,-1 0 0,1 0 0,-1 0 0,0 0 0,0 0-1,0-1 1,0 1 0,-1-1 0,0 1 0,0-1-1,0 0 1,0 1 0,-1-1 0,0-4-9,1 2 21,-1-1 0,1 1 0,-2-1 0,1 0 0,-1 1 0,0-1 0,-1 1 0,0 0 0,0-1 0,0 1-1,-1 0 1,0 0 0,-1 0 0,1 1 0,-1-1 0,-1 1 0,1 0 0,-6-5-21,9 10-27,0 0 0,0 1-1,0-1 1,0 1 0,-1 0 0,1-1-1,0 1 1,0 0 0,0 0 0,-1 0-1,1 0 1,0 0 0,0 0 0,0 0-1,-1 0 1,1 0 0,0 1 0,0-1-1,0 0 1,-1 1 0,1-1-1,0 1 1,0-1 0,0 1 0,0 0-1,0-1 1,0 1 0,0 0 0,0 0-1,0 0 1,1 0 0,-1 0 0,0 0-1,1 0 1,-1 0 0,0 0 0,1 0-1,-1 0 1,1 0 0,-1 0-1,1 0 1,0 1 0,0-1 0,-1 0-1,1 0 1,0 0 0,0 1 0,0-1-1,0 0 1,0 0 0,0 0 0,1 1 27,-8 37-1851</inkml:trace>
  <inkml:trace contextRef="#ctx0" brushRef="#br0" timeOffset="43131.808">17765 1169 19548,'-4'-1'1769,"4"1"199,0 0-536,0 0-416,0 0-191,0 1-425,-2 25-128,12-17-208,0-2-24,5-5-104,-5-4-248,9-5-1009,5-5-335</inkml:trace>
  <inkml:trace contextRef="#ctx0" brushRef="#br0" timeOffset="44208.071">18221 1304 10226,'15'70'8536,"-3"0"-4255,-8-41-4097,0 0-1,2 0 1,1-1 0,1 0-1,2-1 1,0 0-1,2 0 1,9 14-184,6-3 21,37 71 620,-62-104-559,0-1 1,-1 0-1,0 1 1,0 0 0,0-1-1,0 1 1,-1-1-1,1 1 1,-1 0-1,-1-1 1,1 1-1,-1 0 1,1-1 0,-1 1-1,-1 0 1,1-1-1,0 0 1,-1 1-1,0-1 1,0 0-1,-1 0 1,1 0 0,-1 0-1,-1 1-82,2-2 14,0-1 0,0 1 1,-1-1-1,1 0 0,-1 0 0,1 0 0,-1 0 1,0-1-1,1 1 0,-1-1 0,0 1 0,0-1 1,0 0-1,-1 0 0,1-1 0,0 1 0,0 0 0,0-1 1,-1 0-1,1 0 0,0 0 0,0 0 0,0 0 1,-1-1-1,1 0 0,0 1 0,0-1 0,0 0 0,0-1 1,0 1-1,0 0 0,0-1 0,0 0 0,1 1 1,-1-1-1,1 0 0,-1 0 0,1-1 0,0 1 1,-1 0-1,1-1 0,1 0 0,-1 1 0,-1-2-14,-2-6 2,0 0 0,1 0 0,0 0 0,0-1 0,1 0 0,0 0 0,1 1 0,1-2 0,-1 1 0,2 0 0,-1 0 0,2 0 0,-1 0 0,2 0 0,-1 0 0,3-7-2,60-171 12,56-42 18,-87 165 10,-24 88-102,-7 36 29,-3-47 37,1 1 0,0-1 0,0 1 0,1-1 0,1 1 0,0-1 0,1 0 0,0 1 0,0-2 0,1 1 0,5 9-4,-8-19-2,-1 0 1,1 0-1,0 0 1,0 0-1,-1 0 0,1 0 1,0 0-1,0 0 0,0 0 1,0 0-1,0-1 1,0 1-1,0 0 0,0-1 1,0 1-1,0-1 1,1 1-1,-1-1 0,0 0 1,0 1-1,0-1 1,1 0-1,-1 0 0,0 0 1,0 0-1,1 0 0,-1 0 1,0 0-1,0 0 1,0 0-1,1-1 0,-1 1 1,0-1-1,0 1 1,0 0-1,0-1 0,1 0 1,-1 1-1,0-1 1,0 0-1,0 0 0,0 1 1,-1-1-1,1 0 0,0 0 1,0 0 1,36-50-62,31-101 155,-68 151-93,0 0 0,0 0-1,1 0 1,-1 0 0,0 0-1,0 0 1,0 0 0,1 0-1,-1 0 1,1 0 0,-1 0 0,1 0-1,-1 0 1,1 0 0,-1 1-1,1-1 1,0 0 0,-1 0-1,1 1 1,0-1 0,0 0-1,-1 1 1,1-1 0,0 1 0,0-1-1,0 1 1,0-1 0,0 1-1,0 0 1,0-1 0,0 1-1,0 0 1,0 0 0,0 0-1,0 0 1,0 0 0,0 0-1,0 0 1,0 0 0,0 0 0,0 0-1,0 0 1,0 1 0,0-1-1,0 0 1,0 1 0,0-1-1,0 1 1,-1-1 0,1 1-1,0 0 1,0-1 0,0 1 0,-1 0-1,1-1 1,0 1 0,-1 0-1,1 0 1,-1 0 0,1 0 0,4 6-26,-5-5 22,0 0 0,1-1 0,-1 1 1,0 0-1,1-1 0,-1 1 0,1 0 0,0-1 0,0 1 0,-1-1 1,1 1-1,0-1 0,0 1 0,1-1 0,-1 0 0,0 0 0,0 1 0,1-1 1,-1 0-1,0 0 0,1 0 0,-1 0 0,1 0 0,-1-1 0,1 1 1,0 0-1,-1-1 0,1 1 0,0-1 0,-1 0 0,1 1 0,0-1 1,0 0-1,-1 0 0,1 0 0,0 0 0,0-1 0,-1 1 0,1 0 0,0-1 1,-1 1-1,1-1 0,0 1 0,-1-1 0,1 0 0,-1 0 0,1 0 1,-1 0-1,1 0 0,0-1 4,8-18-27,-1 0 1,-1-1-1,-1 0 1,-1 0-1,-1-1 1,-1 0-1,-1 0 1,0 0-1,-2-17 27,1 6 22,-2-1-1,-1 1 1,-2 0 0,-2-1-1,0 1 1,-2 1 0,-2-1-1,-1 1 1,-9-17-22,9 29-6,8 40-85,66 309 37,-62-316 66,0 1 0,1-1 0,0 0 0,1 0 0,1 0 0,0-1 0,0 0 0,1 0 0,1 0 0,0-1 0,1 0 0,0 0 0,1 0 0,0-1 0,0-1 0,5 4-12,-13-12 1,-1-1 0,1 1-1,0 0 1,-1-1 0,1 1-1,0 0 1,0-1 0,-1 1-1,1-1 1,0 1 0,0-1-1,0 1 1,0-1 0,0 0-1,0 1 1,0-1 0,0 0-1,-1 0 1,1 0 0,0 0-1,0 0 1,0 0 0,0 0 0,0 0-1,0 0 1,0 0 0,0-1-1,0 1 1,0 0 0,0-1-1,0 1 1,0 0 0,0-1-1,-1 1 1,1-1 0,0 1-1,0-1 1,-1 0 0,1 1-1,0-1 1,-1 0 0,1 0-1,0 1 1,-1-1 0,1 0-1,-1 0 1,1 0 0,-1 0 0,0 0-1,1 0 1,-1 0 0,0 1-1,0-2 0,-4-52 62,-49-61 85,44 100-145,0 0 1,1-1-1,1 0 0,1-1 1,0 0-1,1 0 0,0 0 1,2-1-1,0 1 0,1-1-2,2 11-3,1 0 0,1 1 0,-1-1 0,1 1 0,0-1 0,1 1 0,-1 0 0,1 0-1,0 0 1,1 0 0,-1 0 0,4-2 3,-4 4 4,0-1-1,1 1 1,-2-1-1,1 0 1,0 0-1,-1 0 0,0 0 1,0 0-1,0 0 1,-1 0-1,0-1 1,0 1-1,0-1 1,-1 1-1,0-1 1,0 1-1,0-1 1,-1-1-4,-21-32 28,21 37-39,1 2-1,0 0 16,8 0-76,-4 6 9,-1 1 0,1-1 0,-1 1 1,-1 0-1,1 0 0,-1 0 0,0 0 0,-1 1 1,1-1-1,-2 0 0,1 1 0,-1-1 0,0 8 63,1 1-433,7 79-2614,-6-49 1007</inkml:trace>
  <inkml:trace contextRef="#ctx0" brushRef="#br0" timeOffset="45236.334">19023 1072 9666,'8'-10'995,"-1"-1"0,0 0 0,-1 0-1,-1-1 1,1 0 0,-2 0 0,0 0 0,0 0-1,-1-1 1,-1 0 0,1-7-995,1 2 764,-19-30-80,-1 17-708,8 5 26,-7-37 2188,10 71-2200,5-7 12,-6 6 60,1 1 1,0 0-1,1 1 0,0-1 0,0 1 0,1-1 0,0 1 0,0 0 0,1 0 0,0 1 0,0 6-62,3-146 1571,20-115-1296,-21 236-215,0 17 52,0 20 50,-5 14-45,0-2-24,0-1 0,3 0 0,1 1 0,2-1 0,1 1 0,7 30-93,-1-39 13,0-1-1,2 0 1,1-1-1,1 0 0,2 0 1,3 3-13,-17-30 3,1 0 1,0 0 0,-1 1-1,1-1 1,0 0-1,0 0 1,0 0-1,1 0 1,-1 0-1,0 0 1,1-1-1,0 1 1,-1 0-1,1-1 1,0 1-1,0-1 1,-1 1-1,1-1 1,0 0 0,1 0-1,-1 0 1,0 0-1,0 0 1,0-1-1,0 1 1,1-1-1,-1 1 1,0-1-1,1 0 1,-1 0-1,0 0 1,1 0-1,-1 0 1,0 0-1,0-1 1,1 1 0,-1-1-1,0 1 1,0-1-1,0 0 1,1 0-1,-1 0 1,0 0-1,0-1 1,0 1-1,-1 0 1,1-1-1,0 0-3,5-10 16,-1-1-1,0 0 1,-1 0-1,-1-1 1,0 1-1,0-1 1,-2 0-1,0 0 1,0 0-1,-1-1 1,-1-4-16,1 12 3,7-247 142,2 256-110,13 77 3,-1 39 4,32 104 30,-29-185-41,-25-37-33,0 1 1,0-1 0,1 1-1,-1-1 1,0 1 0,0-1-1,1 1 1,-1-1 0,0 0-1,1 1 1,-1-1 0,1 1-1,-1-1 1,0 0 0,1 1-1,-1-1 1,1 0 0,-1 0-1,1 1 1,-1-1 0,1 0-1,-1 0 1,1 0 0,-1 0-1,1 1 1,0-1 0,-1 0-1,1 0 1,-1 0 0,1 0-1,-1 0 1,1 0 0,-1-1-1,1 1 1,0 0 0,-1 0-1,1 0 1,-1 0 0,1-1-1,-1 1 1,1 0 0,-1-1-1,0 1 1,1 0 0,-1-1-1,1 1 1,-1 0 0,1-1-1,-1 1 1,0-1 0,1 1-1,-1-1 1,0 1 0,0-1-1,1 1 1,-1-1 0,0 1-1,0-1 1,0 1 0,0-1-1,0 1 1,1-1-1,-1 1 1,0-1 0,0 1-1,0-1 1,0 0 0,-1 1 1,-3-77-1789,-9 14 10</inkml:trace>
  <inkml:trace contextRef="#ctx0" brushRef="#br0" timeOffset="45392.322">19221 462 17380,'0'14'1880,"0"-1"361,2 2-1185,-2-6-384,0-9-192,0 0-272,0 0-320,0 0-776,0 0-4793</inkml:trace>
  <inkml:trace contextRef="#ctx0" brushRef="#br0" timeOffset="45828.21">19463 670 17636,'3'41'1452,"-2"-13"-844,1 0 0,2 0 0,0-1 1,2 1-1,1-1 0,4 8-608,-10-32 20,-1 0 0,1-1 0,0 1 0,0-1 0,0 0-1,0 1 1,0-1 0,1 0 0,-1 0 0,1 1 0,-1-1 0,1 0 0,0-1 0,0 1 0,0 0 0,0 0 0,0-1 0,0 1 0,0-1 0,1 0 0,-1 0 0,0 0-1,1 0 1,-1 0 0,1 0 0,-1 0 0,1-1 0,-1 1 0,1-1 0,0 0 0,-1 0 0,1 0 0,-1 0 0,1 0 0,0-1 0,-1 1 0,1-1 0,-1 0-1,1 1 1,-1-1 0,2-1-20,7-8 77,-1-1 0,-1 1 0,0-1-1,-1-1 1,0 0 0,0 0-1,-1 0 1,-1-1 0,0 0 0,-1 0-1,-1-1 1,0 0 0,0 1 0,-1-1-1,-1-4-76,7-17 128,-1-1 0,-3 0-1,-1 0 1,-1 0 0,-2 0-1,-1-1 1,-3 1 0,0 0 0,-3 0-1,0 1 1,-3-1 0,-9-24-128,15 51 30,0 1 0,0 0 0,0 0 0,-1 0 0,-1 1 0,1-1 1,-1 1-1,-1 0 0,1 1 0,-1-1 0,0 1 0,0 0 0,-1 0 1,0 1-1,0 0 0,0 0 0,-1 1 0,0 0 0,1 0 0,-8-2-30,11 8 16,-1-1 1,1 1-1,0 1 0,0-1 0,0 0 0,0 1 0,0 0 0,1 0 0,-1 0 0,1 0 0,0 0 0,0 1 0,0 0 0,0-1 0,0 1 0,1 0 0,0 0 0,0 1 0,0-1 0,0 0 1,1 1-1,0-1 0,-1 1 0,2-1 0,-1 1 0,0 2-16,-3 7 9,-1 1-1,2 0 1,0 0 0,1 0-1,1 0 1,0 1 0,1-1 0,0 0-1,1 0 1,1 1 0,3 11-9,0-21-5,0 0 0,-1 0 0,2 0 0,-1-1 0,1 0 0,0 0 0,0 0 0,0-1 0,0 0 0,1 0 0,0-1 0,0 1 0,0-2 0,0 1 0,0-1 0,1 0 0,-1 0 0,5 0 5,21 8 10,-18-5-68,0 0-1,0 1 1,0 0 0,-1 1 0,0 1-1,-1 0 1,0 1 0,0 1 0,-1 0-1,0 0 1,0 1 0,-2 1 0,1 0-1,-1 0 1,-1 1 0,0 0 0,-1 1-1,-1 0 1,0 0 0,0 1-1,-2 0 1,4 12 58,0 13-1059</inkml:trace>
  <inkml:trace contextRef="#ctx0" brushRef="#br0" timeOffset="47436.488">17334 2811 19724,'36'49'2050,"2"24"-1254,-3 2 0,-4 1 0,21 76-796,26 163 1744,-78-312-1426,-5-4-227,-1-1 0,1 0 0,-1-1 0,1 1 0,0-1 0,0 0 0,0 0 0,0-1 0,1 1 0,-1-1-1,1 0 1,0 0 0,0-1 0,0 1 0,1-1 0,-1 0 0,1 0 0,0 0 0,1 0 0,-1 0 0,1-1 0,0-1-91,-9-27 20,2 0 0,2-1 1,1-1-1,2 1 0,1-1 1,2 1-1,1-1 0,4-25-20,-4 61 0,18-198 23,-17 195-42,-1 3 7,0 0 26,7 22 167,12-44-232,-9 8 78,-8 11-27,0-1-1,1 1 1,-1 0 0,1 0 0,-1 0-1,1 0 1,0 0 0,0 0-1,0 1 1,1-1 0,-1 1-1,1 0 1,-1 0 0,1 0-1,0 0 1,0 1 0,-1 0 0,1 0-1,0 0 1,0 0 0,0 0-1,1 1 1,-1 0 0,0 0-1,0 0 1,0 0 0,0 0-1,0 1 1,0 0 0,2 0 0,6 12-6,-1 1 1,0-1 0,-1 2 0,-1-1-1,0 1 1,-1 1 0,5 11 5,-3-6 2,43 153 83,-53-174-83,0 0-1,1 0 1,-1 0-1,0 0 1,0 0-1,1-1 1,-1 1-1,0 0 1,0 0-1,0 0 1,1 0-1,-1 0 1,0 0-1,0 0 1,1 0-1,-1 0 1,0 0-1,1 0 1,-1 0-1,0 0 1,0 0-1,0 0 1,1 1-1,-1-1 1,0 0-1,0 0 1,1 0-1,-1 0 1,0 0-1,0 0 1,0 1-1,1-1 1,-1 0-1,0 0 1,0 0-1,0 1 1,0-1-1,1 0 1,-1 0-2,3-28 12,-24-265 116,21 293-129,0 1-1,0-1 0,0 0 1,1 1-1,-1-1 1,0 0-1,0 0 0,1 1 1,-1-1-1,0 0 1,0 0-1,1 0 0,-1 1 1,0-1-1,1 0 1,-1 0-1,0 0 0,0 0 1,1 0-1,-1 0 0,0 0 1,1 0-1,-1 1 1,0-1-1,1 0 0,-1 0 1,0 0-1,1-1 1,-1 1-1,0 0 0,1 0 1,-1 0-1,0 0 1,1 0-1,-1 0 0,0 0 1,1-1-1,-1 1 1,0 0-1,1 0 0,-1 0 1,0-1-1,0 1 1,1 0-1,-1 0 0,0-1 1,0 1-1,0 0 1,0 0-1,1-1 0,-1 1 1,0 0-1,0-1 1,0 1-1,0 0 0,0-1 1,0 1-1,0 0 1,0-1-1,1 1 0,-1 0 1,0-1-1,-1 1 1,1 0-1,0-1 2,20 29-60,13 46 19,-27-56 48,1-1 0,1 0 0,0 0 0,1-1 0,1 0 0,0-1 0,1 0 0,11 10-7,-19-23-1,-1-1-1,1 1 1,0-1 0,0 0-1,0 0 1,0 0 0,0-1 0,0 1-1,1-1 1,-1 1 0,0-1-1,0 0 1,0 0 0,0-1 0,0 1-1,1-1 1,-1 1 0,0-1-1,0 0 1,0 0 0,-1 0 0,1-1-1,0 1 1,0-1 0,-1 0 0,1 1-1,0-1 1,-1 0 0,0 0-1,1-1 1,-1 1 0,0 0 0,0-1-1,-1 1 1,1-1 0,0 0-1,-1 0 1,0 0 0,1 1 0,-1-1-1,0 0 1,-1 0 0,1-1-1,0 1 1,-1 0 0,0 0 0,0 0-1,0 0 1,0-1 1,4-20 18,-1 0 1,-1 0-1,-1 0 0,-2 0 0,0 0 1,-1 0-1,-2 0 0,0 0 1,-2 1-1,0-1 0,-2 2 0,0-1 1,-2 1-1,0 0 0,-1 1 1,-2 0-1,-1 0-18,15 21-1,-1 0 0,0 1 0,0-1 1,0 0-1,0 0 0,0 1 0,0-1 0,1 0 1,-1 0-1,0 1 0,0-1 0,0 0 0,0 0 0,0 1 1,0-1-1,0 0 0,0 1 0,0-1 0,0 0 1,0 0-1,0 1 0,0-1 0,-1 0 0,1 0 1,0 1-1,0-1 0,0 0 0,0 0 0,0 1 0,-1-1 1,1 0-1,0 0 0,0 1 0,0-1 0,-1 0 1,1 0-1,0 0 0,0 0 0,0 1 0,-1-1 1,1 0-1,0 0 0,-1 0 0,1 0 0,0 0 0,0 0 1,-1 0-1,1 0 0,0 0 0,0 0 0,-1 0 1,1 0-1,0 0 0,-1 0 0,1 0 0,0 0 1,0 0-1,-1 0 0,1 0 0,0 0 0,0 0 0,-1 0 1,1-1-1,0 1 1,24 93-52,-16-66 50,-2-3 11,0 1 0,2-1 0,1 0 1,1-1-1,1 0 0,14 21-9,-24-43 0,0 1 0,0 0-1,0 0 1,0-1 0,1 1-1,-1-1 1,0 1 0,1-1 0,0 0-1,-1 0 1,1 1 0,-1-1-1,1 0 1,0 0 0,0 0 0,0-1-1,0 1 1,0 0 0,0-1-1,-1 1 1,1-1 0,0 0 0,0 0-1,0 0 1,1 0 0,-1 0-1,0 0 1,0 0 0,0 0 0,0-1-1,-1 1 1,1-1 0,0 0-1,0 1 1,0-1 0,0 0 0,0 0-1,-1 0 1,1-1 0,-1 1-1,1 0 1,0 0 0,-1-1 0,0 1-1,1-1 1,-1 1 0,0-1-1,0 0 1,0 0 0,0 1 0,1-3-1,29-65 25,-28 60-17,0 0 0,1 0 0,0 0 0,0 0 0,1 0-1,0 1 1,0 0 0,1 0 0,0 0 0,1 1 0,0 0 0,0 0-7,-3 6-3,0 1 0,0 0 0,0-1 0,0 2-1,0-1 1,0 0 0,0 1 0,0 0 0,0 0 0,0 0-1,0 0 1,-1 1 0,1-1 0,0 1 0,-1 0 0,1 0 0,-1 1-1,0-1 1,0 0 0,0 1 0,0 0 0,0 0 0,0 0 0,-1 0-1,1 0 1,-1 1 0,0-1 0,0 1 0,0-1 0,-1 1-1,1 0 1,0 2 3,4 4 5,46 61 67,-52-70-70,0-1 1,0 0-1,1 1 0,-1-1 1,0 0-1,1 1 0,-1-1 0,0 0 1,1 1-1,-1-1 0,0 0 0,1 0 1,-1 1-1,1-1 0,-1 0 1,0 0-1,1 0 0,-1 0 0,1 0 1,-1 0-1,1 0 0,-1 1 0,0-1 1,1 0-1,-1 0 0,1-1 1,-1 1-1,1 0 0,-1 0 0,0 0 1,1 0-1,-1 0 0,1 0 0,-1-1 1,0 1-1,1 0 0,-1 0 0,1 0 1,-1-1-1,0 1 0,1 0 1,-1-1-1,0 1 0,0 0 0,1-1 1,-1 1-1,0 0 0,0-1 0,1 1 1,-1-1-1,0 1 0,0 0 1,0-1-1,0 1 0,0-1 0,1 1 1,-1-1-1,0 1 0,0 0 0,0-1 1,0 1-1,0-1 0,0 1 1,-1-1-1,1 1 0,0 0 0,0-1 1,0 1-1,0-1-2,-3-36 207,-6 8-129,-2 0-1,0 1 0,-2 0 1,-2 1-1,0 1 0,-1 0 1,-2 1-1,-1 1 0,0 1 1,-23-21-78,39 42-43,3 2-92,25-7-1457,3 9-420</inkml:trace>
  <inkml:trace contextRef="#ctx0" brushRef="#br0" timeOffset="48026.355">18899 2213 18692,'19'21'879,"0"0"1,-2 1-1,-1 1 1,0 1-1,-2 0 1,6 15-880,10 30 598,-3 2-1,-3 1 1,0 15-598,-11-39 365,-6-21-290,1 0 1,1-1-1,1 0 1,1-1-1,1 0 1,2-1-1,0-1 1,2 0-1,0 0 1,12 10-76,-28-34 4,0 1 0,0-1 1,0 0-1,0 0 0,0 1 1,0-1-1,0 0 0,1 1 0,-1-1 1,0 0-1,0 1 0,1-1 1,-1 0-1,1 1 0,-1-1 0,1 0 1,-1 1-1,1-1 0,-1 1 1,1-1-1,-1 1 0,1-1 1,-1 1-1,1 0 0,0-1 0,-1 1 1,1-1-1,0 1 0,-1 0 1,1 0-1,0 0 0,0-1 0,-1 1 1,1 0-1,0 0 0,0 0 1,-1 0-1,1 0 0,0 0 1,-1 0-1,1 0 0,0 1 0,0-1 1,-1 0-1,1 0 0,0 1 1,-1-1-1,1 0 0,0 1 0,-1-1 1,1 0-1,0 1 0,-1-1 1,1 1-1,-1-1 0,1 1 1,-1 0-1,1-1 0,-1 1 0,0-1 1,1 1-1,-1 0 0,0-1 1,1 1-1,-1 0 0,0 0 0,0-1 1,1 2-5,-21-119 485,-31-71-229,15 61-198,5-2-1,-1-43-57,32 166 0,-3-5-2,0-1-1,1 0 1,1 0-1,0 0 0,1 0 1,0 0-1,0 0 1,2 0-1,-1 0 0,2 0 1,-1 0-1,2 0 0,-1 1 1,2 0-1,-1-1 1,7-9 2,-10 20-5,1-1 0,-1 1 0,0-1 0,1 1 0,-1 0 1,1-1-1,0 1 0,0 0 0,-1 0 0,1 0 0,0 0 1,0 0-1,0 1 0,0-1 0,0 0 0,0 1 0,0 0 0,0-1 1,0 1-1,0 0 0,0 0 0,0 0 0,0 0 0,0 0 1,0 1-1,0-1 0,0 1 0,0-1 0,0 1 0,0 0 1,0 0-1,0 0 0,-1 0 0,1 0 0,0 0 0,-1 0 1,1 0-1,0 1 0,-1-1 0,0 1 0,1-1 0,-1 1 0,0 0 1,0-1-1,0 1 0,1 0 5,2 11-2,0 0 1,0 0-1,-1 1 1,-1-1-1,0 1 1,-1-1-1,0 1 1,-1 0-1,-1-1 0,0 1 1,0-1-1,-2 1 1,0-1-1,0 0 1,-1 0-1,-1 0 1,0 0-1,-1-1 1,-3 6 1,8-15-10,-1 2 0,1 0 0,-1 0 0,0 0 0,-1-1 0,1 1 0,-1 0 0,1-1 0,-2 0 0,1 0 0,0 0 0,-1 0 0,1 0 0,-1 0 0,0-1 0,-1 0 0,1 0 0,0 0 0,-1 0 0,0-1 0,1 0 10,-11-18-2402,15-2 514</inkml:trace>
  <inkml:trace contextRef="#ctx0" brushRef="#br0" timeOffset="48386.703">19425 2017 20044,'4'32'911,"2"1"0,0-1 0,3-1 0,0 1 0,7 11-911,-16-41 20,0 0 1,0 0 0,0-1 0,0 1 0,1 0 0,-1 0 0,0 0-1,1 0 1,0-1 0,-1 1 0,1 0 0,0 0 0,0-1-1,0 1 1,0-1 0,0 1 0,0-1 0,1 1 0,-1-1-1,0 0 1,1 0 0,-1 1 0,1-1 0,-1 0 0,1 0 0,0-1-1,0 1 1,-1 0 0,1 0 0,0-1 0,0 1 0,-1-1-1,1 0 1,0 1 0,0-1 0,0 0 0,0 0 0,0 0 0,0 0-1,-1-1 1,1 1 0,0 0 0,0-1 0,0 1 0,-1-1-1,1 0-20,5-8 60,-1 0-1,0-1 1,0 0-1,-1 0 0,0-1 1,-1 1-1,-1-1 0,1 0 1,-2 0-1,1 0 0,-2 0 1,1-2-60,2-8 54,0 0 5,25-65 54,-27 86-112,1 0 0,-1-1 0,1 1-1,-1 0 1,0 1 0,1-1 0,-1 0-1,1 1 1,-1-1 0,0 1 0,0 0-1,1-1 1,-1 1 0,0 1 0,0-1-1,0 0 1,0 0 0,0 1 0,0-1-1,0 1 1,0-1 0,-1 1-1,1 0 1,-1 0 0,1 0 0,-1 0-1,0 0 1,1 0 0,-1 0 0,0 0-1,-1 0 1,1 1 0,0-1 0,0 1-1,12 26 29,36 43 112,-48-72-129,1 0 0,-1 0 0,1 0-1,-1 0 1,1-1 0,-1 1 0,0 0-1,1-1 1,-1 1 0,1-1 0,-1 1-1,0-1 1,1 0 0,-1 0 0,0 0-1,0 0 1,1 0 0,-1 0 0,0 0-1,0 0 1,0 0 0,0 0 0,-1 0 0,1-1-1,0 1 1,0 0 0,-1-1 0,1 1-1,-1 0 1,1-1 0,-1 1 0,0-1-1,1 1 1,-1-1 0,0 1 0,0-1-1,0 0-11,0 1 7,35-154-657,-30 119-621</inkml:trace>
  <inkml:trace contextRef="#ctx0" brushRef="#br0" timeOffset="48643.476">19801 1418 21909,'8'55'576,"8"6"112,0 1-152,2 1 280,-2-3-16,2-8-263,0-9-49,1-12-296,3-5-104,-9-9-24,0-4 0,-13-13-400,0 0-280,0 0-593,-3-27-455,-10-5-1529</inkml:trace>
  <inkml:trace contextRef="#ctx0" brushRef="#br0" timeOffset="49186.034">19916 1716 9402,'28'22'7043,"10"54"-4458,-31-59-2355,0-1 1,1-1-1,1 1 0,0-1 0,1-1 1,0 1-1,4 1-230,-12-14 34,-1 0 0,1 0 0,-1-1 0,1 1 0,0-1 0,-1 1 0,1-1 0,0 0 0,0 0 0,0 0 0,0 0 0,0 0 0,1 0 0,-1 0 0,0-1 0,0 1-1,0-1 1,1 0 0,-1 1 0,0-1 0,0 0 0,1 0 0,-1-1 0,0 1 0,0 0 0,1-1 0,-1 1 0,0-1 0,0 0 0,0 0 0,0 0 0,0 0 0,0 0 0,0 0 0,0 0 0,0-1 0,0 1 0,-1-1 0,1 1 0,-1-1 0,1 0-34,45-88 842,-41 49-785,-2-1 1,-2 1-1,-1-1 1,-3 0-1,-1 0 1,-2 1-1,-2-1 0,-1 1 1,-3 1-1,-1 0 1,-2 0-1,-1 2 1,-10-17-58,22 48-80,8 26-122,51 282 1117,-55-292-869,1 0 1,-1 0-1,2 0 0,-1 0 1,1 0-1,0-1 0,1 1 0,0-1 1,1 0-1,-1 0 0,1-1 0,1 1 1,0-1-1,0 0 0,0-1 0,1 1 1,0-1-1,0-1 0,0 1 1,1-1-1,0 0 0,0-1 0,0 0 1,0 0-1,1-1 0,2 1-46,-9-4 45,-1-4 51,-2-8-52,0 1-1,-1 0 0,-1 0 1,0-1-1,-1 1 0,0 1 1,0-1-1,-1 1 0,-1-1 1,1 1-1,-2 1 0,1-1 0,-7-6-43,9 10 7,-46-60 62,60 103-26,-9-32-24,0 0 0,1-1 1,0 1-1,0-1 0,0 1 0,0-1 0,0 1 1,1-1-1,0 0 0,0 0 0,0-1 0,1 1 1,-1-1-1,1 1 0,0-1 0,-1 0 0,2 0 1,-1-1-1,0 1 0,0-1 0,1 0 0,-1 0 1,1 0-1,0-1 0,0 0 0,-1 0 0,1 0 1,0 0-1,0-1 0,0 0 0,0 0 0,0 0 1,0 0-1,0-1 0,0 0 0,-1 0 1,1 0-1,0-1 0,-1 1 0,5-3-19,-2-5 31,0 1 0,0-1 0,-1 0 0,-1-1-1,0 1 1,0-1 0,0 0 0,-2 0 0,1-1 0,-1 1 0,-1-1 0,0 1-1,0-1 1,-1 0 0,0 0 0,-1 0 0,0 0 0,-1 0 0,0 0 0,-3-7-31,50 201-200,-44-179 163,-1 0-22,0 0 0,0-1 1,0 1-1,0-1 0,1 1 0,0-1 0,0 1 1,0-1-1,0 0 0,0 0 0,1 0 0,-1 0 1,1-1-1,0 1 0,0-1 0,0 1 0,2 0 59,5-3-2195</inkml:trace>
  <inkml:trace contextRef="#ctx0" brushRef="#br0" timeOffset="50620.349">20502 1742 17780,'0'0'2000,"1"-3"115,67-115 2084,-54 88-4008,-2 0 1,-1 0 0,-1-1 0,-2-1 0,-1 0 0,-1 0 0,-2 0 0,-1 0 0,-2-26-192,-5 47 210,2 30-158,38 175 8,-1-78 24,-35-115-82,0-1 0,0 1 0,0 0 1,0-1-1,0 1 0,1-1 0,-1 1 0,0 0 0,0-1 0,1 1 0,-1-1 0,0 1 0,1-1 0,-1 1 0,1-1 0,-1 1 0,1-1 0,-1 1 0,1-1 0,-1 0 0,1 1 0,-1-1 0,1 0 0,-1 1 0,1-1 0,0 0 0,-1 0 0,1 1 0,0-1 0,-1 0 0,1 0 0,0 0 1,-1 0-1,1 0 0,0 0 0,-1 0 0,1 0 0,-1 0 0,1 0 0,0-1 0,-1 1 0,1 0 0,0 0 0,-1-1 0,1 1 0,-1 0 0,1 0 0,-1-1 0,1 1 0,-1-1 0,1 1 0,-1-1 0,1 1 0,-1-1 0,1 1 0,-1-1 0,0 1 0,1-1 0,-1 1 0,0-1 1,1 0-1,-1 1 0,0-1 0,0 1 0,0-1 0,0 0 0,1 1 0,-1-1 0,0 0-2,9-48 157,-23-55-33,13 101-266,-1 39-1407,5-3 695,15 61-1468,-17-93 2274,2-4 30,72-146 954,-54 109-812,-2-2 0,-2 0 1,-1-1-1,-3 0 0,-1-1 0,5-44-124,-16 87 21,0 0-1,0 0 0,-1 0 1,1 0-1,-1 0 1,1 0-1,-1 0 0,1 0 1,-1-1-1,0 1 0,1 0 1,-1 0-1,0 0 0,0 0 1,0 0-1,0-1 0,0 1 1,0 0-1,0 0 1,0 0-1,-1 0 0,1 0 1,0-1-1,-1 1 0,1 0 1,-1 0-1,1 0 0,-1 0 1,1 0-1,-1 0 0,0 0 1,1 0-1,-1 1 0,0-1 1,0 0-1,0 0 1,0 1-1,0-1 0,0 0 1,0 1-1,0-1 0,0 1 1,0-1-1,0 1 0,0-1 1,0 1-1,0 0 0,0 0 1,-1-1-1,1 1 1,0 0-1,0 0 0,0 0 1,0 0-1,0 1 0,-1-1 1,1 0-21,-34 83 337,26-56-319,1 0-1,2 1 0,1 0 1,1 0-1,2 0 1,0 1-1,2-1 1,1 1-1,2-1 1,0 0-1,3 5-17,-6-31 1,0-1 0,0 1 0,0-1 0,0 1 1,0-1-1,1 1 0,-1-1 0,0 1 0,1-1 0,0 0 0,-1 1 0,1-1 0,0 0 0,-1 1 0,1-1 0,0 0 1,0 0-1,0 0 0,0 1 0,0-1 0,0 0 0,1-1 0,-1 1 0,0 0 0,0 0 0,1 0 0,-1-1 1,0 1-1,1-1 0,-1 1 0,1-1 0,-1 1 0,1-1 0,-1 0 0,1 0 0,-1 0 0,1 0 0,-1 0 0,1 0 1,-1 0-1,1 0 0,-1-1 0,1 1 0,-1 0 0,1-1 0,-1 1 0,0-1 0,1 0 0,-1 1 0,0-1 1,1 0-1,-1 0 0,0 0 0,0 0 0,0 0 0,0 0 0,0 0 0,0 0 0,1-2-1,13-18 20,-1-1-1,0-1 0,-2 0 1,0-1-1,-2 0 1,-1-1-1,6-21-19,-6 18 7,11-33 17,-2-1 1,-3 0-1,-3-1 1,-3 0 0,-1-15-25,-15 36 42,7 41-41,0 1 0,0-1 0,0 1 0,-1-1 0,1 1 0,0-1 0,0 1 0,-1-1 0,1 1 0,0-1 0,-1 1-1,1-1 1,-1 1 0,1-1 0,0 1 0,-1 0 0,1-1 0,-1 1 0,1 0 0,-1-1 0,1 1 0,-1 0 0,1 0 0,-1-1 0,0 1 0,1 0 0,-1 0 0,1 0 0,-1 0 0,1 0 0,-1 0 0,0 0 0,1 0 0,-1 0 0,1 0 0,-1 0 0,0 0 0,1 0 0,-1 1 0,1-1 0,-1 0 0,1 0 0,-1 1-1,1-1 1,-1 0 0,1 1 0,-1-1 0,1 0 0,-1 1 0,1-1 0,0 1 0,-1-1 0,1 1 0,0-1 0,-1 1 0,1-1 0,0 1 0,0-1 0,-1 1 0,1-1 0,0 1 0,0-1 0,0 1 0,0 0 0,0-1-1,-8 17-1,0 0 1,2 1 0,0 0-1,1 0 1,1 0-1,0 0 1,2 1-1,0 0 1,1 13 0,1-31 0,-3 20 3,2 1 0,1-1 0,0 1 0,2-1 0,0 0 0,2 0 0,0 0 1,1 0-1,2 0 0,0-1 0,1 0 0,0 0 0,9 12-3,-15-29 0,0 0-1,0 0 1,0 0-1,1 0 1,-1 0 0,0-1-1,1 1 1,0-1-1,0 0 1,0 0 0,0 0-1,0 0 1,0 0 0,0 0-1,1-1 1,-1 0-1,0 0 1,1 0 0,-1 0-1,1 0 1,0-1 0,-1 1-1,1-1 1,-1 0-1,1 0 1,0-1 0,-1 1-1,1-1 1,-1 1 0,1-1-1,-1 0 1,1 0-1,-1-1 1,0 1 0,1-1-1,-1 0 1,0 0 0,0 0-1,1-1 1,11-15 24,-1 0 0,0-1 0,-2 0 0,0-1 0,-1-1 0,-1 0 0,-1 0 0,-1-1 0,0 0 0,-2 0 0,-1-1 0,-1 0 0,-1 0 0,0-8-24,6-33 103,-4 1 0,-2-1 0,-3 1 0,-3-1 0,-2 0 0,-4-4-103,8 63-28,-1 7-11,-27 111-40,23-78 78,-6 22 15,2 1-1,4-1 1,1 2 0,4 49-14,0-104-14,1 0 0,-1 0 0,1-1 0,0 1 0,1 0 1,-1 0-1,0 0 0,1 0 0,0-1 0,0 1 0,0 0 0,1-1 1,-1 1-1,1-1 0,0 1 0,0-1 0,0 0 0,0 0 0,0 0 1,1 0-1,-1 0 0,1 0 0,0-1 0,0 1 0,0-1 0,0 0 1,0 0-1,1 0 0,-1 0 0,1 0 0,-1-1 0,1 0 0,0 1 1,-1-2-1,1 1 0,0 0 0,0-1 0,-1 1 0,1-1 0,0 0 1,0 0-1,0-1 0,0 1 0,-1-1 0,1 0 0,3-1 14,15-13-865</inkml:trace>
  <inkml:trace contextRef="#ctx0" brushRef="#br0" timeOffset="51445.863">21905 1116 14795,'1'4'8538,"16"-40"-7978,31-105 376,-7-2-1,8-67-935,-42 179 178,-1 0 1,-2 0-1,-1-1 0,-2 0 0,-1 0 1,-1 0-179,-3 4 296,-5 41 183,3 68-415,3 1 0,4-1 0,3 1 0,14 68-64,3-67 76,-9-71-424,-1-24-599</inkml:trace>
  <inkml:trace contextRef="#ctx0" brushRef="#br0" timeOffset="51775.824">22292 262 22605,'-115'373'3895,"129"-394"-3780,-3-8-81,-1 0 0,-1-1 0,-2 0 0,-2-1 0,0 1 0,-2-1 0,-1 0 0,-2 0 0,-1 0-1,-1 0 1,-6-23-34,5 43 103,5 32-91,50 360 226,-51-370-220,-2-4-5,1 0-1,0 0 1,1 0 0,0 0 0,0 0-1,0 0 1,1 0 0,0 0 0,0-1-1,0 1 1,1-1 0,0 0 0,1 1 0,-1-1-1,1-1 1,0 1 0,1 0 0,0-1-13,5-5-734,3-11-548</inkml:trace>
  <inkml:trace contextRef="#ctx0" brushRef="#br0" timeOffset="52428.02">22599 283 17140,'0'0'2526,"0"0"1242,-9-2-2515,-99-38 211,106 40-1442,0 1 1,-1-1-1,1 0 1,0 1-1,0-1 0,0 1 1,0 0-1,0-1 1,0 1-1,0 0 0,0 1 1,0-1-1,0 0 1,0 0-1,1 1 0,-1-1 1,0 1-1,1-1 1,0 1-1,-1 0 0,1 0 1,0-1-1,-1 3-22,1-3 4,-19 83 374,19-76-349,0 4 32,-1 0-1,2-1 1,-1 1-1,2 0 0,0-1 1,0 1-1,1-1 1,0 1-1,1-1 1,4 11-61,-6-20 5,1-1 1,-1 0-1,1 0 1,-1 0-1,1-1 1,0 1-1,-1 0 1,1-1-1,0 1 0,0-1 1,-1 1-1,1-1 1,0 0-1,0 0 1,0 1-1,-1-2 1,1 1-1,0 0 1,0 0-1,0 0 0,-1-1 1,1 1-1,0-1 1,0 0-1,-1 1 1,1-1-1,0 0 1,-1 0-1,1 0 1,-1 0-1,1 0 0,-1 0 1,0-1-1,1 1 1,-1 0-1,0-1 1,0 1-1,0-1 1,0 1-1,0-1 0,0 1 1,0-1-1,-1 0 1,1 1-1,0-2-5,17-25 26,0-1 0,-2 0 0,-2-1 0,0-1 0,-2 0 0,-1-1 0,-2 0 0,-1 0 0,2-20-26,-10-38 66,-6 118-108,5 66 46,4 1 1,11 64-5,-13-149 7,-2-5 6,1 0 1,0 0-1,0 0 0,0 0 1,0 0-1,1 0 0,0 0 1,0 0-1,0 0 0,0 0 1,1-1-1,0 1 0,0-1 1,0 1-1,1-1 0,-1 0 1,1 0-1,0 0 0,0 0 1,1 0-1,-1-1 0,1 1 0,0-1 1,0 0-1,0 0 0,0 0 1,0-1-1,1 1 0,-1-1 1,1 0-1,1 0-13,-5-2 3,0-1 3,1 1 0,-1-1 0,0 1 0,1-1 0,-1 1 0,1 0 0,-1-1-1,1 1 1,-1 0 0,1 0 0,-1 0 0,1 0 0,-1 0 0,1 0 0,-1 1-1,1-1 1,-1 0 0,0 1 0,1-1 0,-1 1 0,0 0 0,1-1 0,-1 1-1,0 0 1,1 0 0,-1 0 0,0 0 0,0 0 0,0 0 0,0 0 0,0 0-1,0 0 1,0 0 0,-1 1 0,1-1 0,0 0 0,-1 1 0,1-1 0,-1 0-1,1 1 1,-1-1 0,1 1 0,-1-1 0,0 1 0,0-1 0,0 1 0,0-1-1,0 1 1,0-1 0,0 1 0,-1-1 0,1 0 0,-1 2-6,-2 4 36,-1-1-1,-1 0 1,1 0 0,-1 0-1,0 0 1,-1-1 0,1 0-1,-1 0 1,0 0 0,0-1 0,0 1-1,-1-2 1,0 1 0,0-1-1,0 0 1,0 0 0,0-1 0,0 0-1,-1 0 1,1-1 0,0 0-1,-8 0-35,11-2-87,1-1-1,-1 0 1,1 1-1,-1-2 0,1 1 1,0 0-1,0-1 0,0 1 1,0-1-1,0 0 1,0 0-1,1 0 0,0 0 1,-1-1-1,1 1 1,0 0-1,1-1 0,-1 0 1,1 1-1,-1-1 1,1 0-1,0 0 0,1 0 1,-1 0-1,1 0 0,-1 0 1,1 0-1,0 0 1,1 0-1,-1 0 0,1 1 1,-1-1-1,1 0 1,1 0-1,-1 0 0,0 0 88,9-33 1398</inkml:trace>
  <inkml:trace contextRef="#ctx0" brushRef="#br0" timeOffset="52956.83">22885 74 19772,'15'-59'3317,"-26"61"-1577,-7 15-1494,1 0-1,0 1 0,2 1 1,0 1-1,1 0 1,1 1-1,1 0 0,1 1 1,-3 10-246,-7 28 299,18-50-117,13-37-126,74-239 152,-84 266-209,0 1-1,1-1 1,-1 1-1,0 0 0,1-1 1,-1 1-1,0-1 1,1 1-1,-1-1 1,1 1-1,-1-1 0,1 1 1,-1-1-1,1 0 1,-1 1-1,1-1 1,-1 0-1,1 1 1,0-1-1,-1 0 0,1 1 1,0-1-1,-1 0 1,1 0-1,0 0 1,-1 0-1,1 0 0,0 0 1,-1 0-1,1 0 1,0 0-1,-1 0 1,1 0-1,0 0 1,-1 0-1,1-1 0,-1 1 1,1 0-1,0 0 1,-1-1-1,1 1 1,-1-1-1,1 1 0,-1 0 1,1-1-1,-1 1 1,1-1-1,-1 1 1,1-1-1,-1 1 0,0-1 1,1 0 1,68 285-15,-68-279 24,0 0 0,0 0 1,1 0-1,0 0 0,0-1 0,0 1 0,0-1 0,1 1 0,0-1 0,0 0 0,0 0 0,1 0 0,-1-1 0,1 1 1,0-1-1,0 0 0,0 0 0,0 0 0,0 0 0,1-1 0,-1 1 0,1-1 0,0 0 0,-1-1 0,1 1 1,0-1-1,1 0-9,11 1 31,-15-2-25,0-1 1,0 1-1,-1-1 0,1 1 0,0 0 0,0 0 0,0 0 0,0 0 0,-1 0 0,1 1 0,0-1 0,0 1 1,-1-1-1,1 1 0,0-1 0,0 1 0,-1 0 0,1 0 0,-1 0 0,1 0 0,-1 0 0,1 0 0,-1 0 1,0 0-1,1 1 0,-1-1 0,0 0 0,0 1 0,0-1 0,0 1 0,0 0 0,0-1 0,0 1 0,-1 0 0,1-1 1,-1 1-1,1 0 0,-1 0 0,0 0 0,1-1 0,-1 3-6,-2 6 95,0 1-1,-1-1 1,0 0-1,0 0 1,-1 0 0,-1 0-1,0-1 1,0 1-1,0-1 1,-1 0 0,-1-1-1,0 1 1,0-2-1,-8 8-94,11-13-38,0 0-1,0 0 0,0-1 0,-1 0 1,1 0-1,-1 0 0,1 0 1,-1-1-1,1 1 0,-1-1 0,1 0 1,-1-1-1,0 1 0,1-1 1,-1 0-1,1 0 0,0 0 1,-1-1-1,1 1 0,0-1 0,0 0 1,0 0-1,0-1 0,0 1 1,0-1-1,1 0 0,-1 0 0,1 0 1,0 0-1,0-1 0,0 1 1,0-1-1,1 0 0,0 0 0,-1 0 1,1-1 38,-4-8-1947</inkml:trace>
  <inkml:trace contextRef="#ctx0" brushRef="#br0" timeOffset="53672.734">22269 771 8642,'0'0'1670,"0"0"1498,0 0-140,3 0 4143,3 10-4366,-82 169-887,76-178-1913,0 0-1,1-1 1,-1 1 0,0-1-1,0 1 1,0 0-1,0-1 1,0 1 0,0 0-1,0-1 1,0 1-1,0-1 1,0 1 0,0 0-1,0-1 1,0 1-1,0 0 1,-1-1 0,1 1-1,0-1 1,0 1-1,-1-1 1,1 1 0,0 0-1,-1-1 1,1 1 0,-1-1-1,1 0 1,0 1-1,-1-1 1,1 1 0,-1-1-1,1 0 1,-1 1-1,0-1 1,1 0 0,-1 1-1,1-1 1,-1 0-1,0 0 1,1 0 0,-1 0-1,1 0 1,-1 1-1,0-1 1,1 0 0,-1 0-1,0 0 1,1-1 0,-1 1-1,0 0 1,1 0-1,-1 0 1,1 0 0,-1-1-1,0 1 1,1 0-1,-1 0 1,1-1 0,-1 1-1,1-1 1,-1 1-1,1 0 1,-1-1 0,1 1-1,0-1 1,-1 1-1,1-1-4,6-45-537,2 14-947</inkml:trace>
  <inkml:trace contextRef="#ctx0" brushRef="#br0" timeOffset="54758.407">20989 2404 21733,'-13'9'158,"0"0"1,1 0 0,0 1-1,0 1 1,1 0 0,1 1 0,0 0-1,0 0 1,2 1 0,-1 0-1,1 0 1,1 1 0,1 0-1,0 1 1,1 0 0,0-1 0,-1 11-159,26-73 46,-14 27-37,-5 16-9,0 0 0,0 0 1,0 0-1,1 0 0,-1 0 0,1 0 0,0 0 0,1 1 1,-1-1-1,1 1 0,0 0 0,0-1 0,0 1 0,1 1 1,-1-1-1,1 0 0,0 1 0,0 0 0,4-3 0,-5 6-12,-1 0 1,1 0-1,-1 1 0,1-1 0,-1 0 1,1 1-1,-1 0 0,0 0 1,1 0-1,-1 0 0,0 0 0,1 0 1,-1 0-1,0 1 0,0-1 0,0 1 1,0-1-1,0 1 0,-1 0 0,1 0 1,0 0-1,-1 0 12,5 3-28,20 26-28,-1 0 1,-1 2-1,-1 0 1,-3 2 0,0 0-1,-3 1 1,0 1 0,3 19 55,-10-35 132,-2-1 0,-1 2 1,0-1-1,-2 1 0,0 0 1,-2 0-1,0 1 0,-1-1 1,-2 1-1,0-1 0,-1 1 1,-2-1-1,0 1-132,3-21 50,0 0 0,0 1 1,0-1-1,-1 0 0,1 0 0,-1 1 0,1-1 1,-1 0-1,0 0 0,0 0 0,0 0 0,0 0 0,0 0 1,0 0-1,0 0 0,-1 0 0,1-1 0,-1 1 1,1 0-1,-1-1 0,0 0 0,0 1 0,0-1 0,1 0 1,-1 0-1,0 0 0,-1 0 0,1 0 0,0 0 1,0 0-1,0-1 0,0 1 0,-1-1 0,1 0 0,-2 1-50,-4-8 45,0 1 0,0-1 0,1 0-1,0 0 1,1-1 0,-1 1 0,2-2-1,-1 1 1,1-1 0,0 0-1,1 0 1,0 0 0,0 0 0,1-1-1,0-1-44,-8-20 24,2 0-1,1 0 0,1-1 1,2 0-1,1 0 0,1-1 1,2 1-1,2-8-23,-1 34-2,0 0-1,0 1 1,1-1 0,0 0 0,0 1-1,1-1 1,-1 1 0,1-1 0,1 1-1,-1 0 1,1 0 0,-1 0-1,1 0 1,1 0 0,-1 1 0,1-1-1,0 1 1,0 0 0,0 0-1,0 0 1,1 1 0,-1-1 0,1 1-1,5-2 3,3-2-29,-1-1 0,1-1-1,-2 0 1,1-1 0,-1 0-1,-1 0 1,0-1 0,0-1-1,-1 0 1,0 0 0,-1 0-1,-1-1 1,0-1 0,-1 1-1,0-1 1,-1 0 0,-1 0-1,0 0 1,-1-1 0,0 0-1,-1 1 1,-1-1 0,0 0-1,-1 0 1,-1 0 0,0 0-1,-1 0 30,2 13 10,-1-1-1,1 1 0,0 0 1,-1-1-1,0 1 1,0-1-1,1 1 0,-1 0 1,-1 0-1,1 0 1,0-1-1,0 1 0,-1 0 1,1 0-1,-1 1 0,0-1 1,0 0-1,1 1 1,-1-1-1,0 1 0,0-1 1,-1 1-1,1 0 1,0 0-1,0 0 0,-1 0 1,1 0-1,0 0 1,-1 1-1,1-1 0,-1 1 1,1 0-1,0 0 1,-1 0-1,1 0 0,-1 0 1,1 0-1,-1 0 1,1 1-1,-1 0 0,1-1 1,0 1-1,-1 0 1,0 0-10,-3 7 6,0 1 0,1-1 0,0 1 0,0 0 0,1 0 1,0 1-1,1-1 0,0 1 0,0 0 0,1 0 0,0 0 1,1 0-1,0 0 0,1 0 0,0 1 0,0 2-6,-1 1-5,0 0-1,0 0 0,2 1 0,-1-1 1,2 0-1,0 1 0,1-1 1,0 0-1,1-1 0,1 1 1,2 5 5,8-7-933,6-10-538</inkml:trace>
  <inkml:trace contextRef="#ctx0" brushRef="#br0" timeOffset="55178.324">21336 2105 13571,'2'177'6485,"43"232"-1840,20-181-3703,-65-228-918,0 0 0,-1 0 0,1-1 0,0 1-1,-1 0 1,1 0 0,0 0 0,-1 0 0,1 0 0,0 0 0,-1 0 0,1 1 0,0-1 0,-1 0 0,1 0 0,0 0 0,-1 0 0,1 0 0,0 1-24,-15-36 122,2-1 0,2 0 0,1 0 1,2-1-1,2 0 0,0-11-122,0 19 3,2 1 1,1 0-1,2-1 0,0 0 1,2 1-1,1-1 0,1 0 0,2 1 1,1 0-1,1 0 0,1 1 1,1 0-1,2 0 0,1 1 0,9-15-3,-17 35-3,0-1 0,1 1-1,0 0 1,0 0 0,1 1 0,-1 0-1,1 0 1,0 0 0,1 1-1,-1-1 1,1 1 0,0 1-1,0 0 1,0 0 0,0 0 0,1 1-1,-1 0 1,1 0 0,-1 0-1,1 1 1,0 1 0,-1-1-1,2 1 4,-7 1-1,0-1-1,-1 1 0,1 0 1,0-1-1,-1 1 0,1 0 1,0 0-1,-1 0 1,1 0-1,-1 0 0,1 1 1,-1-1-1,0 0 0,1 1 1,-1-1-1,0 1 0,0-1 1,0 1-1,0-1 0,0 1 1,-1 0-1,1-1 0,0 1 1,-1 0-1,1 0 0,-1 0 1,0 0-1,1-1 0,-1 1 1,0 0-1,0 0 0,0 0 1,0 0-1,-1 0 0,1-1 1,-1 1-1,1 0 2,-23 68 103,9-46 16,0 0 1,-2-1-1,0-1 1,-2 0-1,0-2 0,-1 0 1,-21 17-120,40-37-33,-1 1-1,1 0 1,-1-1 0,1 1-1,-1 0 1,1-1 0,-1 1-1,0-1 1,1 1 0,-1-1-1,0 1 1,0-1-1,1 1 1,-1-1 0,0 0-1,0 1 1,1-1 0,-1 0-1,0 0 1,0 0 0,0 0-1,0 0 1,0 1 0,1-1-1,-1-1 1,0 1 0,0 0-1,0 0 1,0 0 0,1 0-1,-1-1 1,0 1 0,0 0-1,0-1 1,1 1 0,-1 0-1,0-1 1,1 1 0,-1-1-1,0 0 1,1 1 0,-1-1-1,0 1 1,1-1 0,-1 0-1,1 1 1,-1-1 0,1 0-1,0 0 1,-1 1 0,1-1-1,0 0 34,-5-17-1735</inkml:trace>
  <inkml:trace contextRef="#ctx0" brushRef="#br0" timeOffset="55440.496">21724 1693 13499,'0'0'3450,"-4"4"509,-3 9-3710,0 1-1,1 0 0,1 0 0,0 0 0,1 1 1,0-1-1,1 1 0,1 0 0,0 0 0,1 0 0,1 0 1,0 0-1,1 1 0,1-1 0,0 0 0,1-1 1,4 11-249,-3 10 423,-1-15-273,3 39 129,3-1 0,2 0 1,3 0-1,10 25-279,-23-83-13,-1 0 0,1 1 0,-1-1 0,1 0 1,-1 1-1,1-1 0,-1 0 0,1 0 0,0 1 0,-1-1 0,1 0 1,-1 0-1,1 0 0,0 0 0,-1 0 0,1 0 0,-1 0 1,1 0-1,0 0 0,-1 0 0,1 0 0,-1 0 0,1-1 0,0 1 1,-1 0-1,1 0 0,-1-1 0,1 1 0,-1 0 0,1-1 1,-1 1-1,1 0 0,-1-1 0,1 1 0,-1-1 0,1 1 0,-1-1 1,0 1-1,1-1 0,-1 1 0,0-1 0,1 1 0,-1-1 1,0 1-1,0-1 0,0 0 0,1 1 0,-1-1 0,0 1 0,0-1 1,0 0-1,0 1 0,0-1 0,0 1 0,0-1 0,0 0 1,-1 1-1,1-1 0,0 1 0,0-1 0,0 0 0,-1 1 0,1-1 1,0 1-1,0-1 0,-1 1 0,1-1 0,-1 0 13,5-35-1136,-3-17-555</inkml:trace>
  <inkml:trace contextRef="#ctx0" brushRef="#br0" timeOffset="56567.912">21925 1924 17540,'1'11'1053,"0"-10"-897,-1 0 0,1 0 0,0 1 0,-1-1 0,0 1 0,1-1 0,-1 0 0,0 1 0,1-1 0,-1 1 0,0-1 0,0 1 0,0-1 0,-1 1 0,1-1 0,0 1 0,0-1 0,-1 1 1,1-1-1,-1 0 0,1 1 0,-1-1 0,0 0 0,1 1 0,-1-1 0,0 0 0,0 0 0,0 0 0,0 0 0,0 0 0,0 0 0,0 0 0,0 0 0,-1 0 0,1 0 0,0 0 0,0-1 1,-1 1-1,1-1 0,-1 1 0,1-1 0,-2 1-156,1-1 22,-1 0 0,1 1 0,0-1 0,-1 0 0,1 1 0,-1 0 0,1 0 0,0 0 0,-1 0 0,1 0 0,0 0 0,0 0 0,0 1 0,0-1-1,0 1 1,0 0 0,0-1 0,1 1 0,-1 0 0,1 0 0,-1 0 0,1 0 0,0 0 0,-1 0 0,1 1 0,0-1 0,1 0 0,-1 1 0,0-1 0,1 0 0,-1 1 0,1-1 0,0 1 0,-1-1 0,1 1-22,5 89 506,22-23-540,-26-67 32,0 0 0,0-1 0,0 1 0,1-1 0,-1 0-1,0 1 1,1-1 0,-1 0 0,1 0 0,-1 0 0,1 0 0,-1 0-1,1 0 1,0 0 0,0-1 0,-1 1 0,1 0 0,0-1 0,0 0 0,0 1-1,0-1 1,-1 0 0,1 0 0,0 0 0,0 0 0,0 0 0,0-1-1,0 1 1,-1 0 0,1-1 0,0 0 0,0 1 0,0-1 0,-1 0-1,1 0 1,-1 0 0,1 0 0,0 0 2,9-9 0,0-1-1,-1 0 1,0-1 0,0 0-1,-2-1 1,1 1-1,-2-2 1,1 1 0,-2-1-1,0 0 1,-1-1 0,0 1-1,-1-1 1,-1 0 0,2-13 0,7-66 121,-11 91-124,1 7-14,64 199 90,-66-203-65,0 1 0,1 0 0,-1 0 0,1 0 0,-1 0 0,1-1 0,-1 1 0,1 0 0,-1 0 0,1-1 0,0 1 0,-1 0 0,1-1 0,0 1 0,0-1 0,-1 1 0,1-1 0,0 1 0,0-1 0,0 1 0,0-1 0,0 0 0,0 0 0,0 1 0,-1-1 0,1 0 0,0 0 0,0 0 0,0 0 0,0 0 0,0 0 0,0 0 0,0 0 0,0-1 0,0 1 0,0 0 0,0 0 0,-1-1 0,1 1 0,0-1 0,0 1 0,0-1 0,0 1 0,-1-1 0,1 1 0,0-1 0,-1 0 0,1 1 0,0-1 0,-1 0-8,30-45 380,24-139 90,-35 141-441,-18 44-30,0-1 0,0 1-1,-1 0 1,1 0 0,0 0 0,0 0-1,-1 0 1,1 0 0,0 1 0,0-1-1,-1 0 1,1 0 0,0 0-1,0 1 1,-1-1 0,1 0 0,0 1-1,-1-1 1,1 1 0,-1-1 0,1 1-1,0-1 1,-1 1 0,1-1 0,-1 1-1,1-1 1,-1 1 0,0 0-1,1-1 1,-1 1 0,0 0 0,1-1-1,-1 1 1,0 0 0,0 0 0,1-1-1,-1 1 1,0 0 0,0 0-1,0-1 1,0 1 0,0 0 0,0 0-1,0-1 1,0 1 0,-1 0 0,1 0-1,0 0 2,1 2-3,47 147 47,-47-149-43,0-1-1,0 1 1,0 0-1,0-1 0,0 1 1,0-1-1,1 1 1,-1-1-1,0 0 1,0 1-1,1-1 1,-1 0-1,0 0 0,0 0 1,1 0-1,-1 0 1,0 0-1,1 0 1,-1 0-1,0-1 1,0 1-1,1 0 1,-1-1-1,0 1 0,0-1 1,0 1-1,0-1 1,0 0-1,0 0 1,0 1-1,0-1 1,0 0-1,0 0 0,0 0 1,0 0-1,0 0 1,-1 0-1,1 0 1,0 0-1,-1 0 1,1 0-1,-1-1 0,1 1 1,-1 0-1,0 0 1,1 0-1,-1-1 1,0 1-1,0 0 1,0-1-1,0 1 0,0 0 1,0 0-1,0-1 1,0 1-1,-1 0 1,1-1-1,49-202 132,-30 117-138,-19 87 3,0 1-1,0-1 0,0 1 1,0-1-1,1 1 0,-1-1 1,0 0-1,0 1 0,1-1 1,-1 1-1,0-1 0,1 0 1,-1 1-1,0-1 1,1 0-1,-1 0 0,0 1 1,1-1-1,-1 0 0,1 0 1,-1 1-1,1-1 0,-1 0 1,0 0-1,1 0 0,-1 0 1,1 0-1,-1 0 0,1 0 1,-1 0-1,1 0 0,-1 0 1,1 0-1,-1 0 1,1 0-1,-1 0 0,0 0 1,1 0-1,-1 0 0,1-1 1,-1 1-1,1 0 0,-1 0 1,0-1-1,1 1 0,-1 0 1,1-1-1,-1 1 0,0 0 1,1-1-1,-1 1 0,0 0 1,0-1-1,1 1 1,-1-1-1,0 1 0,0 0 1,0-1-1,1 1 0,-1-1 4,15 45-31,-15-31 103,-6-32-1,4 13-93,-5-23 24,2 0 1,1 0-1,1-1 0,2 1 1,0-1-1,3 1 0,2-21-2,-3 48 0,-1-2-2,1 0 0,-1-1 0,1 1 0,-1 0 0,0-1 0,-1 1 0,1 0 0,-1 0 0,0-1 0,0 1 0,0 0 0,0 0 0,-1 0 0,0 0 0,0 0 0,0 0 0,0 1 0,0-1 0,-1 1 0,0-2 2,2 11-24,0 9 19,1 0 0,1 1 1,0-1-1,1 0 0,0 0 0,2 0 1,0 0-1,0-1 0,4 6 5,7 31-12,108 329 319,-122-377-252,-11-14 101,-75-129 22,54 93-163,11 20-6,1-2 0,1 0 0,2-1 0,1-1 0,-8-24-9,23 54 1,-1 0 0,0 0 0,1 0 0,-1 0 0,1 0 0,-1 0 0,1 0 0,0 0 0,-1-1 0,1 1 0,0 0-1,0 0 1,0 0 0,0 0 0,0 0 0,0-1 0,0 1 0,0 0 0,0 0 0,1 0 0,-1 0 0,0 0 0,1 0-1,-1 0 1,1 0 0,-1 0 0,1 0 0,-1 0 0,1 0 0,0 0 0,-1 0 0,1 0 0,0 0 0,0 1 0,0-1 0,0 0-1,0 0 1,0 1 0,0-1 0,0 1 0,0-1 0,0 1 0,0 0 0,0-1 0,0 1 0,0 0 0,0-1 0,0 1-1,1 0 1,-1 0 0,0 0 0,0 0 0,0 0 0,0 1 0,0-1 0,0 0 0,1 0 0,-1 1 0,0-1 0,0 1 0,0-1-1,0 1 1,0-1 0,0 1 0,0-1 0,0 1 0,0 0 0,-1 0 0,1-1 0,0 2-1,10 1 9,0-1-69,0 1 0,0-1 0,0-1 0,0 0 1,0-1-1,0 0 0,0 0 0,0-1 0,0-1 0,0 0 1,-1 0-1,1-1 0,0 0 0,-1-1 0,9-4 60,14-13-1637</inkml:trace>
  <inkml:trace contextRef="#ctx0" brushRef="#br0" timeOffset="58398.449">15705 5388 11538,'-49'-15'8886,"48"14"-7537,1 1-406,4 3-273,165 63-143,-109-48-535,1-3-1,0-2 0,1-3 1,0-2-1,1-4 1,0-2-1,-1-2 0,1-4 1,20-5 8,-61 7-516,-4 0 1001</inkml:trace>
  <inkml:trace contextRef="#ctx0" brushRef="#br0" timeOffset="58852.632">15383 5599 16011,'-2'1'93,"1"0"0,0 0 0,0 0 0,0 0 0,0 0 0,0 0 0,0 0 0,0 0 0,0 0 0,0 1 0,1-1 0,-1 0-1,0 1 1,1-1 0,-1 0 0,1 1 0,-1-1 0,1 1 0,0-1 0,0 0 0,-1 1 0,1-1 0,0 1 0,0-1 0,1 1-1,-1-1 1,0 1 0,0-1 0,1 1 0,-1-1 0,1 0 0,-1 1 0,1-1 0,-1 0 0,1 1 0,0-1 0,0 0 0,0 0-1,0 0 1,0 0 0,0 0 0,0 0 0,0 0 0,0 0 0,0 0 0,0 0 0,1 0 0,-1-1 0,0 1 0,1-1 0,-1 1 0,0-1-1,1 1 1,-1-1 0,1 0 0,0 1-93,95 50 1320,-93-50-1253,-1 0 0,1 0 1,0-1-1,-1 1 0,1-1 0,-1 1 0,1-1 0,0 0 0,-1-1 0,1 1 0,-1 0 0,1-1 0,0 0 0,-1 0 0,1 0 0,-1 0 0,0-1 0,1 1 0,-1-1 0,0 0 0,0 0 1,0 0-1,0 0 0,0-1 0,-1 1 0,1-1 0,-1 0 0,0 1 0,2-3-67,3-12 147,0-1 0,-1 0 1,-1 0-1,0-1 0,-2 0 1,0 0-1,-1 1 0,-1-1 0,0-1 1,-2 1-1,0 0 0,-2-3-147,3-5 127,-1-21-38,-2 1 1,-1 0-1,-3 0 1,-2 0-1,-2 1 1,-2 1-1,-1 0 1,-3 0-1,-10-15-89,-12-11 53,45 63-114,48 42-48,-27-16-103,2-2-1,-1-1 1,2-1 0,0-1 0,0-2 0,1-1 0,0-1 0,1-2-1,0-1 1,0-2 0,1-1 0,17-1 212,31-3-3832</inkml:trace>
  <inkml:trace contextRef="#ctx0" brushRef="#br0" timeOffset="61504.506">17071 5015 19060,'0'-7'1496,"3"5"-39,4 5-457,4 16-472,11 6-224,-2 14-200,-1 7-40,0 6-8,-9 3-8,4 0-8,5-4 0,0-7-16,0-3-8,1-8-904,-10-5 720</inkml:trace>
  <inkml:trace contextRef="#ctx0" brushRef="#br0" timeOffset="61735.58">17060 5675 21213,'0'0'944,"0"0"208,0 0-304,22-6-328,0-4-128,11-12-64,2-5 0,13-12-63,-1-5-57,3-2-56,-4 0-32,-14 2-104,-6 1-16,-12 1-312,-4 3-313,-13 0-879,-8 0-1537</inkml:trace>
  <inkml:trace contextRef="#ctx0" brushRef="#br0" timeOffset="61926.641">16942 4862 20092,'-7'6'1193,"2"2"-249,5-2-192,6 1-336,6-2-96,5-7 32,3-4 64,3-8-8,2-3-104,8-7-176,1 3-40,2-1-728,3 5-464</inkml:trace>
  <inkml:trace contextRef="#ctx0" brushRef="#br0" timeOffset="62348.059">17421 4872 14723,'36'73'4263,"48"72"167,-83-143-4395,0-1 0,0 1-1,0-1 1,0 1 0,0-1 0,0 0 0,0 1 0,1-1 0,-1 0 0,0 0 0,1 0 0,-1 0 0,1 0 0,-1 0 0,1 0 0,0 0 0,-1-1 0,1 1 0,0-1-1,-1 1 1,1-1 0,0 0 0,0 1 0,0-1 0,-1 0 0,1 0 0,0 0 0,0-1 0,0 1 0,-1 0 0,1-1 0,0 1 0,-1-1 0,1 1 0,0-1 0,-1 0-1,1 0 1,0 0 0,-1 0 0,1 0-35,4-8 108,-1 0-1,0 0 1,0-1-1,-1 0 1,0 0-1,-1 0 1,0 0-1,0 0 1,0-8-108,3-7 134,33-122 309,-39 146-440,0 0 0,0 0 0,0 0 0,0 0 0,1 0 0,-1 0 0,0 0 1,1 0-1,-1 0 0,1 0 0,-1 0 0,1 0 0,-1 1 0,1-1 0,-1 0 0,1 0 0,0 0 1,0 1-1,-1-1 0,1 0 0,0 1 0,0-1 0,0 1 0,0-1 0,-1 1 0,1-1 1,0 1-1,0 0 0,0-1 0,0 1 0,0 0 0,0 0 0,0 0 0,0 0 0,0 0 1,0 0-1,0 0 0,0 0 0,0 0 0,0 0 0,0 0 0,0 1 0,0-1 0,0 0 1,0 1-1,0-1 0,0 1 0,0-1 0,0 1 0,0-1 0,-1 1 0,1 0 0,0-1 1,0 1-1,-1 0 0,1 0 0,0 0 0,-1-1-3,38 58 73,-34-50-56,71 126 153,-74-133-166,-1-1 0,1 1 0,0 0 1,0-1-1,-1 1 0,1-1 0,0 1 0,0-1 1,-1 1-1,1-1 0,0 1 0,0-1 0,0 0 1,0 0-1,0 1 0,0-1 0,0 0 1,0 0-1,-1 0 0,1 0 0,0 0 0,0 0 1,0 0-1,0-1 0,0 1 0,0 0 0,0 0 1,0-1-1,-1 1 0,1 0 0,0-1 0,0 1 1,0-1-1,-1 1 0,1-1 0,0 0 1,0 1-1,-1-1 0,1 0 0,-1 1 0,1-1 1,0 0-1,-1 0 0,0 1 0,1-1 0,-1 0 1,1 0-1,-1 0 0,0 0 0,0 0 0,1 1 1,-1-2-5,18-53 221,-18 53-213,45-200 371,-45 200-379,0 1 1,0 0-1,1-1 1,-1 1 0,0-1-1,0 1 1,1 0 0,-1-1-1,1 1 1,-1 0 0,1-1-1,0 1 1,0 0 0,-1 0-1,1 0 1,0 0-1,0-1 1,0 1 0,0 0-1,0 1 1,0-1 0,0 0-1,1 0 1,-1 0 0,0 1-1,0-1 1,1 1-1,-1-1 1,0 1 0,1-1-1,-1 1 1,1 0 0,-1-1-1,0 1 1,1 0 0,-1 0-1,1 0 1,-1 0-1,1 0 1,-1 1 0,0-1-1,1 0 1,-1 1 0,0-1-1,1 1 1,-1-1-1,11 11 5,0 1 1,-1 0-1,-1 0 0,0 1 1,-1 1-1,0-1 0,-1 1 1,0 1-1,-2 0 0,2 4-5,-5-13 3,31 64 60,-32-67-66,2-19-1445,-4-4 1188</inkml:trace>
  <inkml:trace contextRef="#ctx0" brushRef="#br0" timeOffset="62719.895">18462 4144 21701,'1'-1'82,"0"0"0,0 0 0,0 0 0,0 0 0,0 0 0,1 0 0,-1 0 0,0 0 0,0 1 0,1-1 0,-1 0 1,1 1-1,-1-1 0,0 1 0,1 0 0,-1-1 0,1 1 0,-1 0 0,1 0 0,-1 0 0,1 0 0,-1 0 0,1 0 0,-1 0 0,1 0 1,-1 1-1,1-1 0,-1 1 0,1-1 0,-1 1 0,0-1 0,1 1 0,-1 0 0,0 0 0,0 0 0,1 0 0,-1 0 0,0 0 1,0 0-1,0 0 0,0 0 0,0 0 0,0 0 0,-1 1 0,1-1 0,0 0 0,-1 1 0,1 0-82,10 9 61,-1 2 0,-1 0 0,0 0 0,-1 0 0,0 1 0,-1 0 0,-1 1 0,0 0 0,-1 0 0,0 0 0,-1 0 0,-1 1 0,-1 0 0,0 0 0,-1-1 0,0 1 0,-2 0 0,0 0 0,-2 11-61,2-3 42,1 0-1,0 0 1,2 0-1,1 0 1,1 0-1,2 0 1,0-1-1,1 1-41,-7-22 3,1 0-1,-1 0 0,1 0 1,-1 0-1,1 0 1,0 0-1,0-1 0,0 1 1,0 0-1,0 0 1,0-1-1,0 1 0,0-1 1,1 1-1,-1-1 1,1 1-1,-1-1 0,1 0 1,-1 0-1,1 0 1,0 0-1,0 0 0,0 0 1,-1 0-1,1-1 1,0 1-1,0 0 0,0-1 1,0 0-1,0 1 1,0-1-1,0 0 0,0 0 1,0 0-1,0-1 1,0 1-1,0 0 0,0-1 1,0 1-1,0-1 1,0 0-1,0 1 0,0-1 1,-1 0-1,1 0 1,0 0-1,-1 0 0,1-1 1,-1 1-1,1 0 1,-1-1-1,1 1 0,-1-1 1,0 1-1,1-1-2,9-12-61,-1 0-1,0 0 0,-1-1 1,0 0-1,-1 0 1,-1-1-1,-1 0 0,0-1 1,-1 1-1,0-1 1,-2 0-1,0 0 0,-1-1 1,0 1-1,-2 0 1,0-3 61,-6-19 432</inkml:trace>
  <inkml:trace contextRef="#ctx0" brushRef="#br0" timeOffset="63598.752">18537 4369 18820,'0'2'85,"0"0"0,0 0 0,0 0 1,0 1-1,0-1 0,1 0 0,-1 0 0,1 0 0,-1 0 0,1 1 1,0-1-1,0 0 0,0 0 0,0 0 0,0-1 0,0 1 0,1 0 1,-1 0-1,0-1 0,1 1 0,0 0 0,-1-1 0,1 0 0,0 1 1,0-1-1,0 0 0,0 0 0,0 0 0,0 0 0,0 0 0,0-1 1,0 1-1,0-1 0,0 1 0,0-1 0,1 0 0,-1 1 0,0-1 0,0 0 1,0-1-1,1 1 0,-1 0 0,0-1-85,91-40 931,-78 32-888,-1 0 0,0-2 0,-1 0 0,0 0 1,0-1-1,-1-1 0,-1 0 0,0 0 0,-1-1 0,0 0 1,-1-1-1,-1-1 0,0 1 0,-1-1 0,-1 0 0,0-3-43,34 119-406,-34-82 401,-5-11 25,1 1 0,0-1 0,1 1 0,-1-1 0,2 0 0,-1 0 0,1 0 0,0 0 0,0-1 0,0 1 0,1-1 0,0 0 0,0-1-1,7 6-19,-10-12 22,1 1-1,0-1 0,0 0 1,0 0-1,0 0 0,0 0 0,-1-1 1,1 1-1,-1-1 0,1 1 1,-1-1-1,1 0 0,-1 0 0,0 0 1,0 0-1,0 0 0,0-1 1,0 1-1,-1-1 0,1 1 1,-1-1-1,1 0 0,-1 1 0,0-1 1,0 0-1,0 0 0,0 0-21,13-33 99,-2-1 0,-1 0 0,-1-1 1,-3 0-1,-1 0 0,-1 0 0,-2-39-99,-1 55 42,5 27-14,64 240 370,-71-244-386,0 0 1,1 0 0,-1 0-1,0 0 1,1 0 0,-1 0-1,0 0 1,1 0 0,-1 0-1,1 0 1,0 0-1,-1 0 1,1 0 0,0 0-1,-1-1 1,1 1 0,0 0-1,0 0 1,0-1 0,0 1-1,-1-1 1,1 1-1,0-1 1,0 1 0,0-1-1,0 1 1,0-1 0,1 0-1,-1 0 1,0 1 0,0-1-1,0 0 1,0 0-1,0 0 1,0 0 0,0-1-1,0 1 1,0 0 0,0 0-1,0 0 1,0-1 0,0 1-1,0-1 1,0 1-1,0-1 1,0 1 0,0-1-1,0 1 1,0-1 0,0 0-1,0 0 1,-1 1 0,1-1-1,0 0 1,-1 0-1,1 0 1,-1 0 0,1 0-1,-1 0 1,1 0 0,-1 0-13,14-25 102,-1-1 0,-1 0 1,-2-1-1,0 0 0,-2 0 1,-2-1-1,0-1-102,15-149-67,-9 184-320,49 196 29,-46-141 330,-7-17 137,2 0-1,1 0 0,3-1 0,1-1 0,3 0 0,1-2 0,1 0 0,3-1 0,18 24-108,-32-54 9,-1 0-1,-1 0 1,0 1 0,0 0-1,0 0 1,-1 0 0,0 1-1,-1 0 1,0 0-1,-1 1 1,0-1 0,-1 1-1,0 0 1,0 0 0,-1 0-1,-1 0 1,0 1 0,0-1-1,-1 3-8,0-12 3,0-1-1,-1 0 1,1 1-1,0-1 1,-1 0-1,1 1 0,0-1 1,-1 0-1,1 1 1,-1-1-1,0 0 1,0 0-1,1 0 1,-1 0-1,0 0 1,0 0-1,0 0 1,0 0-1,0 0 0,0 0 1,0 0-1,0 0 1,-1-1-1,1 1 1,0-1-1,0 1 1,-1-1-1,1 1 1,0-1-1,-1 1 0,1-1 1,0 0-1,-1 0 1,1 0-1,0 0 1,-1 0-1,1 0 1,0 0-1,-1 0 1,1-1-1,0 1 1,-1 0-1,1-1 0,0 1 1,-1-1-1,1 0 1,0 1-1,0-1 1,-1 0-3,-54-51 14,45 34-39,0 0 0,2-1 0,0 0 0,1-1 1,1 0-1,1 0 0,0-1 0,2 1 0,0-1 0,2 0 1,0-1-1,1 1 0,2 0 0,0 0 0,1 0 0,1 0 0,0 0 1,2 0-1,1 1 0,0 0 0,2 0 0,7-15 25,36-71-2,-31 67 6,-1 1 0,-2-2 1,-2-1-1,-2 0 0,-1 0 0,-1-7-4,-10 45-5,0 0 0,-1 0 0,1 0 0,-1 0 0,1 0-1,-1-1 1,0 1 0,0 0 0,0 0 0,-1 0 0,1 0 0,-1-1 0,0 1 0,0 0 0,0 0 0,0 0 0,0 0 0,-1 1 0,-1-3 5,2 6-6,0-1 1,0 1-1,-1 0 1,1 0-1,0 0 1,0 0-1,0 0 1,0 1 0,0-1-1,0 0 1,0 0-1,1 1 1,-1-1-1,0 0 1,1 1-1,-1-1 1,1 1-1,-1-1 1,1 1-1,0-1 1,-1 1-1,1-1 1,0 1 0,0-1-1,0 1 1,0-1-1,1 1 1,-1-1-1,0 1 1,1 0 5,20 233-38,-21-234 38,1 12 3,1 0-1,0 0 0,1 0 0,1 0 1,0-1-1,1 0 0,0 1 0,0-1 1,2-1-1,5 9-2,9 2-517</inkml:trace>
  <inkml:trace contextRef="#ctx0" brushRef="#br0" timeOffset="64360.934">20302 3602 21909,'0'-1'73,"1"0"0,-1 0 0,0-1 0,0 1 1,0 0-1,0 0 0,0 0 0,0 0 0,0 0 0,0-1 1,0 1-1,-1 0 0,1 0 0,0 0 0,-1 0 1,1 0-1,-1 0 0,1 0 0,-1 0 0,0 0 0,1 0 1,-1 0-1,0 0 0,1 0 0,-1 0 0,0 1 0,0-1 1,0 0-1,0 1 0,0-1 0,0 0 0,0 1 1,0-1-1,0 1 0,0 0 0,0-1 0,0 1 0,-1 0 1,1 0-1,0 0 0,0-1 0,0 1 0,0 0 0,-1 0 1,1 1-1,0-1 0,0 0 0,0 0 0,0 1 1,0-1-1,0 0 0,0 1 0,0-1 0,-1 1 0,2-1 1,-1 1-1,0 0 0,0 0 0,0-1 0,0 1 1,0 0-1,0 0 0,1 0 0,-1 0 0,0 0 0,1 0 1,-1 0-1,1 0 0,-1 0 0,1 0-73,-6 10 57,1 1 0,0-1 0,1 1 0,0 0 0,1 0 0,1 0 0,0 0 0,0 1 0,1-1 0,1 1 0,0-1 0,0 0 0,2 1 0,-1-1 0,2 0-57,-3-3 12,1 0 0,1 0 0,0-1 0,0 1 1,0-1-1,1 0 0,0 1 0,1-1 0,0-1 0,0 1 0,1 0 0,4 4-12,-7-11 5,1 0-1,-1-1 1,0 1-1,1-1 0,-1 0 1,1 0-1,-1 0 1,1 0-1,-1 0 1,1 0-1,-1 0 0,0-1 1,1 1-1,-1-1 1,1 0-1,-1 0 0,0 0 1,0 0-1,1 0 1,-1 0-1,0-1 1,0 1-1,0-1 0,-1 1 1,1-1-1,0 0 1,0 0-1,-1 0 1,1 0-1,-1 0 0,0 0 1,0 0-1,1 0 1,-2-1-1,1 1 1,0 0-1,0-1 0,0 1-4,17-34 32,-1 0 0,-1-2 0,-3 1 0,0-2 0,-3 0 0,-1 0-1,-2 0 1,-2-1 0,-1 0 0,-2-12-32,0-39-23,-1 91 20,-1 0-1,0 0 1,0 0-1,1 0 0,-1 0 1,0 0-1,1 0 1,-1 0-1,0 0 1,1-1-1,-1 1 0,0 0 1,0 0-1,1 0 1,-1 0-1,0 0 0,1 0 1,-1-1-1,0 1 1,0 0-1,0 0 0,1 0 1,-1-1-1,0 1 1,0 0-1,0 0 0,1-1 1,-1 1-1,0 0 1,0 0-1,0-1 1,0 1-1,0 0 0,0-1 1,1 1-1,-1 0 1,0 0-1,0-1 0,0 1 1,0 0-1,0-1 1,0 1-1,0 0 4,8 33-149,-7-31 143,61 322-273,-32-259 324,-29-64-44,0 1 0,0-1 0,0 0 0,0 1 1,0-1-1,0 0 0,1 0 0,-1 0 0,0 0 0,1 0 1,-1 0-1,1 0 0,-1 0 0,1-1 0,0 1 1,-1 0-1,1-1 0,0 1 0,-1-1 0,1 0 0,0 0 1,-1 0-1,1 1 0,0-2 0,-1 1 0,1 0 1,0 0-1,0 0 0,-1-1 0,1 1 0,0-1 1,-1 1-1,1-1 0,-1 0 0,1 0 0,-1 0 0,1 1 1,0-2-2,6-8 7,1 0 0,-1 0 0,-1-1-1,0 0 1,-1 0 0,0 0 0,0-1 0,-2 0 0,1 0 0,-1-1 0,-1 1 0,0-1 0,-1 0 0,0-6-7,19-113 44,-9 122-181,-1 32 34,77 230-92,-88-251 198,0 0-1,0 0 0,0 1 1,0-1-1,0 0 1,0 0-1,0 0 1,0 0-1,0 0 0,1 0 1,-1 0-1,1 0 1,-1 0-1,0 0 0,1 0 1,0 0-1,-1 0 1,1-1-1,0 1 0,-1 0 1,1 0-1,0 0 1,0-1-1,-1 1 1,1 0-1,0-1 0,0 1 1,0-1-1,0 1 1,0-1-1,0 0 0,0 1 1,0-1-1,0 0 1,0 0-1,0 1 0,0-1 1,0 0-1,0 0 1,0 0-1,1 0 0,-1 0 1,0-1-1,0 1 1,0 0-1,0 0 1,0-1-1,0 1 0,0-1 1,0 1-1,0-1 1,0 1-1,-1-1 0,1 1 1,0-1-1,0 0 1,0 0-1,-1 1 0,1-1 1,0 0-1,-1 0 1,1 0-3,1-11 27,0 0 0,0 0 1,-1 0-1,-1 0 1,0 0-1,-1-1 0,0 1 1,-1 0-1,0 0 0,-1 0 1,-1 1-1,1-1 1,-2 1-1,0 0 0,0 0 1,-1 0-1,-5-7-27,-52-55 147,60 71-154,4 4-21,4 2 11,0 0 0,1 0 1,-1 0-1,1-1 0,0 0 0,0 0 0,0 0 0,0-1 1,0 0-1,0 0 0,1-1 0,-1 1 0,0-1 0,1-1 1,-1 1-1,1-1 0,0 0 0,-1-1 0,1 0 0,-1 0 0,1 0 1,-1-1-1,0 1 0,3-3 17,48-9-756</inkml:trace>
  <inkml:trace contextRef="#ctx0" brushRef="#br0" timeOffset="64983.894">16870 6548 19548,'-2'-3'2505,"2"5"831,3 11-2095,10 19-873,4 10-184,8 14-160,2 5 16,1 2-8,-1 0 0,-1-1 0,-2-6-8,2-11 8,-8-6 80,-3-20-928,-15-18-481</inkml:trace>
  <inkml:trace contextRef="#ctx0" brushRef="#br0" timeOffset="65249.854">16528 6673 19428,'0'0'1721,"0"0"-49,0 0-560,2 0-312,27-19-80,1-14-79,6-12-17,19-20-136,4-5-168,4 5-272,0 4-16,-6 17 48,-4 7-128,-9 16-1264,-4 6-265</inkml:trace>
  <inkml:trace contextRef="#ctx0" brushRef="#br0" timeOffset="65525.739">16870 6865 18452,'0'9'1328,"1"-1"297,5 0-521,4-1-160,3-4-208,3-3-128,4-2-56,3-9 1,3-5 87,3-13-104,3-6-136,3-5-240,-1-2-64,-2 1-520,-6 2-808</inkml:trace>
  <inkml:trace contextRef="#ctx0" brushRef="#br0" timeOffset="66007.302">17306 6609 21765,'115'190'2767,"-70"-128"-2096,-27-88-63,-10-17-370,-3-1-1,-1 1 1,-2-1 0,-3-32-238,1-6 73,0 78-71,2-23 24,13 30-15,91 192-45,-100-182 42,-4-9-3,0 1 0,0-1 0,0 0-1,0 0 1,1 0 0,-1 0 0,1 0 0,0 0 0,1-1 0,-1 1-1,0-1 1,1 0 0,0 0 0,0 0 0,0-1 0,1 1-5,-4-3 6,1 0 1,-1 0-1,0-1 0,0 1 1,1-1-1,-1 1 1,0-1-1,0 1 0,0-1 1,0 0-1,0 0 1,0 1-1,0-1 0,0 0 1,0 0-1,0 0 1,-1 0-1,1 0 0,0 0 1,0 0-1,-1-1 1,1 1-1,-1 0 0,1 0 1,-1 0-1,0-1 1,1 1-1,-1 0 0,0 0 1,0-1-1,0 0-6,2-5 39,70-355 523,-72 361-563,0 0 0,0 0 1,0-1-1,0 1 1,0 0-1,0 0 1,0 0-1,0 0 1,0 0-1,0 0 0,1 0 1,-1 1-1,0-1 1,1 0-1,-1 0 1,1 0-1,-1 0 0,1 0 1,-1 0-1,1 1 1,0-1-1,-1 0 1,1 0-1,0 1 1,0-1-1,0 0 0,-1 1 1,1-1-1,0 1 1,0-1-1,0 1 1,0 0-1,0-1 0,0 1 1,0 0-1,0 0 1,0 0-1,0-1 1,0 1-1,0 0 1,0 0-1,0 0 0,0 1 1,0-1-1,0 0 1,0 0-1,0 1 1,0-1-1,0 0 0,0 1 1,0-1-1,0 1 1,-1-1-1,1 1 1,0-1-1,0 1 1,0 0-1,-1-1 0,1 1 1,0 0-1,-1 0 1,1-1-1,0 1 1,-1 0 0,24 29 9,-1 1-1,-2 1 1,-2 1 0,0 1 0,-2 0 0,-2 1 0,0 4-9,-15-37-932,-3-15-418</inkml:trace>
  <inkml:trace contextRef="#ctx0" brushRef="#br0" timeOffset="66179.134">17655 6032 19180,'10'35'752,"3"-2"-56,7 2-552,5-5-24,2-10 161,4-7-8003</inkml:trace>
  <inkml:trace contextRef="#ctx0" brushRef="#br0" timeOffset="66727.42">18102 6028 17636,'-17'107'3888,"17"-68"-3373,3 0 1,1-1 0,2 1 0,1-1-1,8 20-515,18 14 749,-32-72-740,0 0 1,0 0-1,0 1 1,0-1-1,1 0 1,-1 0 0,0 0-1,0 0 1,0 0-1,1-1 1,-1 1-1,0 0 1,0 0-1,0-1 1,0 1-1,1-1 1,-1 1 0,0-1-1,0 1 1,0-1-1,0 0 1,0 0-1,0 1 1,-1-1-1,1 0 1,0 0 0,0 0-1,0 0 1,-1 0-1,1 0 1,-1 0-1,1 0 1,-1 0-1,1 0 1,-1-1 0,1 1-1,-1-1-9,9-25 116,0-1-1,-2 0 0,-1-1 1,-2 1-1,0-1 1,-2 0-1,-2-5-115,4-144 286,10 180-270,40 92-62,19 24 81,-73-117-28,1 0-1,0 1 1,0-1-1,0 0 1,0 0-1,0 0 1,0 0-1,0 0 1,0-1 0,0 1-1,1 0 1,-1 0-1,0-1 1,1 1-1,-1-1 1,0 1-1,1-1 1,-1 1 0,0-1-1,1 0 1,-1 0-1,1 0 1,-1 0-1,1 0 1,-1 0 0,0 0-1,1 0 1,-1 0-1,1-1 1,-1 1-1,0-1 1,1 1-1,-1-1 1,0 1 0,0-1-1,1 0 1,-1 0-1,0 1 1,0-1-1,0 0 1,0 0-1,0 0 1,0 0 0,0-1-1,0 1 1,0 0-1,-1 0 1,1 0-1,0-1 1,-1 1 0,1 0-1,-1-1 1,1 0-7,23-85 380,-22 76-337,38-232 324,-22 183-417,-16 60 41,0 0 0,0 0-1,0 1 1,0-1 0,0 1-1,0-1 1,0 1 0,0-1-1,0 1 1,0 0 0,-1 0-1,1 0 1,0 0 0,-1 0-1,1 0 1,0 1 0,-1-1-1,0 1 1,1-1 0,-1 1-1,0-1 1,0 1 0,0 0-1,0-1 1,0 1 0,0 0-1,0 0 1,0 0 0,-1 0-1,1 0 1,-1 1 9,2 0-14,32 76-81,23 35 101,-56-114-5,-1 1 1,1 0-1,0 0 0,-1-1 1,1 1-1,0-1 0,-1 1 0,1 0 1,0-1-1,0 0 0,-1 1 0,1-1 1,0 1-1,0-1 0,0 0 1,0 1-1,-1-1 0,1 0 0,0 0 1,0 0-1,0 0 0,0 0 1,0 0-1,0 0 0,0 0 0,0 0 1,-1 0-1,1-1 0,0 1 1,0 0-1,0 0 0,0-1 0,-1 1 1,1-1-1,0 1 0,0-1 1,0 1-1,-1-1 0,1 1 0,0-1 1,-1 0-1,1 1 0,-1-1 0,1 0 1,-1 0-1,1 1 0,-1-1 1,1 0-1,-1 0 0,0 0 0,1 1 1,-1-1-1,0 0 0,0 0 1,0 0-1,0 0 0,1 0-1,15-58 50,25-180 112,-17 183-182,-22 56 13,0 0 0,0 0 0,0 1 0,-1-1 0,1 0 0,0 1-1,-1 0 1,1-1 0,0 1 0,-1 0 0,1 0 0,-1 0-1,1 0 1,-1 0 0,1 0 0,-1 0 0,0 0 0,0 1 0,0-1-1,1 1 1,-1-1 0,-1 1 0,1-1 0,0 1 0,0-1-1,0 1 1,-1 0 0,1-1 0,-1 1 0,1 0 0,-1 0 0,0-1-1,0 1 1,0 2 7,1-4-2,52 262-1118,-53-260-278</inkml:trace>
  <inkml:trace contextRef="#ctx0" brushRef="#br0" timeOffset="67051.908">18945 5511 23533,'67'-34'2599,"-62"32"-2586,0 1 1,0 0-1,0 1 1,0-1 0,0 1-1,1 0 1,-1 0 0,0 1-1,0 0 1,0 0 0,0 0-1,0 0 1,0 1 0,0 0-1,0 0 1,-1 0-1,1 0 1,-1 1 0,1 0-1,-1 0 1,0 0 0,0 0-1,0 1 1,-1-1 0,1 1-1,-1 0 1,0 0-1,0 1 1,0-1 0,-1 1-1,1-1 1,-1 1 0,1 3-14,0 12 140,0 0 1,-2 0-1,0 0 1,-1 0 0,-1 1-1,-1-1 1,-1-1-1,-3 11-140,-2 25 179,3 16 21,5-71-198,1-1 0,-1 1 0,0-1 0,0 1 0,1-1 0,-1 1 0,0 0 0,1-1 0,-1 1 0,0 0 0,1-1 0,-1 1 0,0 0 1,1 0-1,-1-1 0,1 1 0,-1 0 0,0 0 0,1 0 0,-1-1 0,1 1 0,-1 0 0,1 0 0,-1 0 0,1 0 0,-1 0 0,1 0 0,-1 0 0,1 0 1,-1 0-1,1 0 0,-1 0 0,1 0 0,-1 0 0,0 1 0,1-1 0,-1 0 0,1 0 0,-1 0 0,1 1 0,-1-1 0,0 0 0,1 1 0,-1-1 0,0 0 1,1 1-1,-1-1 0,0 0 0,1 1 0,-1-1 0,0 1 0,0-1 0,1 0 0,-1 1 0,0-1 0,0 1 0,0-1 0,0 1 0,0-1 0,0 1 0,0-1 1,0 1-1,0-1 0,0 1 0,0-1 0,0 0 0,0 1 0,0-1 0,0 1 0,0-1-2,26-30 26,-25 30-26,87-131-450,-68 102-597</inkml:trace>
  <inkml:trace contextRef="#ctx0" brushRef="#br0" timeOffset="67223.256">19031 5595 20348,'14'0'1129,"0"-1"207,18-9-1064,2-5-48,12-8-176,6-3 24,-3-7-616,-4-4 1464</inkml:trace>
  <inkml:trace contextRef="#ctx0" brushRef="#br0" timeOffset="67521.065">19411 4857 20740,'70'410'4389,"-68"-395"-4275,1-1 0,0 0-1,1 0 1,1 0 0,0 0-1,1 0 1,0-1 0,1 0-1,0 0 1,1-1 0,1 0-1,0 0 1,8 7-114,-15-17 18,-1-1 0,0 0 0,1 0-1,-1 0 1,1 0 0,-1-1 0,1 1 0,0 0 0,-1-1 0,1 1 0,-1-1-1,1 1 1,0-1 0,0 0 0,-1 1 0,1-1 0,0 0 0,0 0-1,-1 0 1,1-1 0,0 1 0,-1 0 0,1-1 0,0 1 0,-1-1-1,1 1 1,0-1 0,-1 0 0,1 0 0,-1 0 0,1 0 0,-1 0-1,0 0 1,1 0 0,-1 0 0,0 0 0,0-1 0,0 1 0,0-1 0,0 1-1,0-1 1,0 1 0,0-1 0,0 0-18,25-80 697,-20 25-561,-3-2 1,-2 1-1,-3 0 1,-2 0-1,-12-52-136,13 85 27,4-22-151,9 57-1073,-9 23-133,-5 12 1140</inkml:trace>
  <inkml:trace contextRef="#ctx0" brushRef="#br0" timeOffset="68007.533">19739 5384 19012,'43'-64'1891,"-25"35"-1186,1 1 0,1 0 0,2 2 0,0 0 0,16-12-705,-37 36 13,1 0 1,-1 0 0,1 0-1,0 1 1,-1-1-1,1 0 1,0 1 0,0 0-1,0-1 1,0 1-1,0 0 1,1 0-1,-1 0 1,0 0 0,0 0-1,1 1 1,-1-1-1,1 1 1,-1-1 0,0 1-1,1 0 1,-1 0-1,1 0 1,-1 0-1,1 1 1,-1-1 0,0 1-1,1-1 1,-1 1-1,0 0 1,1 0 0,-1 0-1,0 0 1,0 0-1,0 0 1,0 1-1,0-1 1,0 1 0,0-1-1,-1 1 1,1 0-1,0 0 1,-1 0-1,1 0 1,-1 0 0,0 0-1,0 0 1,0 0-1,1 2-13,11 46 252,-55-342 606,43 292-860,-1 0 1,0 1-1,0-1 1,1 0 0,-1 0-1,0 0 1,1 0-1,-1 0 1,0 0-1,0 0 1,1 0-1,-1-1 1,0 1-1,1 0 1,-1 0-1,0 0 1,0 0-1,1 0 1,-1 0-1,0-1 1,1 1-1,-1 0 1,0 0-1,0 0 1,0-1-1,1 1 1,-1 0-1,0 0 1,0 0-1,0-1 1,0 1-1,1 0 1,-1-1-1,0 1 2,26 41-55,-21-33 53,10 18-11,-9-14 40,0-1 1,1 0-1,0 0 1,1-1-1,0 0 1,0 0 0,1-1-1,1 0 1,6 5-28,-14-13 27,0 0 0,0 0 1,0 0-1,0 0 0,0-1 0,0 1 1,0 0-1,0-1 0,1 1 1,-1-1-1,0 0 0,0 0 0,0 0 1,1 0-1,-1 0 0,0-1 1,0 1-1,0 0 0,0-1 1,0 0-1,0 1 0,0-1 0,0 0 1,0 0-1,0 0 0,0-1 1,0 1-1,0 0 0,-1-1 0,1 1 1,-1-1-1,1 1 0,-1-1 1,1 0-1,-1 1 0,0-1 1,0 0-28,32-76 725,-27 45-654,-1 1-1,-2-1 1,-1 0 0,-1 1 0,-2-1 0,-2-4-71,28 81-224,41 145 157,-41-123 99,-25-67-33,0 0-1,0 1 0,0-1 1,1 1-1,-1-1 0,0 1 1,0-1-1,0 1 1,1-1-1,-1 1 0,0-1 1,1 1-1,-1-1 0,1 1 1,-1 0-1,0-1 0,1 1 1,-1 0-1,1-1 0,-1 1 1,1 0-1,-1-1 1,1 1-1,-1 0 0,1 0 1,-1 0-1,1-1 0,-1 1 1,1 0-1,0 0 0,-1 0 1,1 0-1,-1 0 0,1 0 1,-1 0-1,1 0 1,0 0-1,-1 1 0,1-1 1,-1 0-1,1 0 0,-1 0 1,1 1-1,-1-1 0,1 0 1,-1 0-1,1 1 0,-1-1 1,1 0-1,-1 1 0,0-1 1,1 1-1,-1-1 1,0 1-1,1-1 0,-1 1 1,0-1-1,1 1 0,-1-1 1,0 1-1,0-1 0,0 1 1,1-1-1,-1 1 0,0-1 1,0 1-1,0-1 1,0 1-1,0 0 2,8-47-984,-11 2-665</inkml:trace>
  <inkml:trace contextRef="#ctx0" brushRef="#br0" timeOffset="68253.562">20205 4622 10938,'32'21'368</inkml:trace>
  <inkml:trace contextRef="#ctx0" brushRef="#br0" timeOffset="68491.894">20542 4513 11514,'-13'48'6750,"2"0"-3339,8-31-3029,0-1-1,2 1 0,0-1 1,0 1-1,2 0 1,0 0-1,2 9-381,-3-25 13,0 0 0,-1 1 0,1-1 1,0 0-1,0 0 0,0 0 0,0 1 0,0-1 0,0 0 0,0 0 0,1 0 0,-1 0 0,0 1 1,1-1-1,-1 0 0,1 0 0,-1 0 0,1 0 0,-1 0 0,1 0 0,0 0 0,0 0 0,-1 0 1,1-1-1,0 1 0,0 0 0,0 0 0,0-1 0,0 1 0,0 0 0,0-1 0,0 1 0,0-1 1,0 1-1,0-1 0,1 0 0,-1 1 0,0-1 0,0 0 0,0 0 0,1 0 0,-1 0 0,0 0 0,0 0 1,0 0-1,0 0 0,1-1 0,-1 1 0,0 0 0,0-1 0,0 1 0,0-1 0,0 1 0,0-1 1,0 1-1,0-1-13,27-36 124,-26 33-126,0 1-1,-1-1 1,1 1 0,1 0-1,-1-1 1,0 1-1,1 0 1,0 1 0,0-1-1,-1 0 1,2 1 0,-1-1-1,0 1 1,0 0 0,1 0-1,-1 1 1,1-1 0,0 0-1,-1 1 1,1 0-1,0 0 1,0 0 0,0 1-1,-1-1 1,5 1 2,-1 1-5,0 1 0,0 0 0,0 0 0,-1 0 0,1 1 0,-1 0 0,0 0 0,0 0 0,0 1 0,0 0 0,0 1 0,-1-1 0,0 1 0,0 0 0,0 0 0,0 1 0,-1-1 0,0 1 0,0 0 0,-1 0 0,1 0 0,-1 1 0,-1-1 0,1 1 0,-1-1 0,0 1 0,-1 0 0,0 0 0,1 6 5,-1-7 138,0 1-1,0 0 1,-1 0-1,1-1 1,-1 1 0,-1 0-1,0 0 1,0-1 0,0 1-1,-1 0 1,1-1-1,-2 1 1,1-1 0,-1 0-1,0 0 1,0 0-1,0 0 1,-1 0 0,0-1-1,-1 1-137,3-4 15,-1 0 0,0 0 0,0 0 0,0 0 0,0-1 0,0 1-1,0-1 1,-1 0 0,1 0 0,0 0 0,-1 0 0,1 0 0,0-1 0,-1 0 0,1 1-1,-1-1 1,1-1 0,-1 1 0,1 0 0,-1-1 0,1 0 0,0 0 0,-1 0 0,1 0-1,0 0 1,0-1 0,0 1 0,-1-2-15,-77-59-4086,62 29-888</inkml:trace>
  <inkml:trace contextRef="#ctx0" brushRef="#br0" timeOffset="68720.413">21012 4455 14579,'30'-73'7234,"-29"72"-7134,-1-1 1,1 1 0,-1-1 0,0 1-1,1-1 1,-1 1 0,0-1 0,0 1-1,0-1 1,-1 0 0,1 1 0,0-1-1,-1 1 1,1-1 0,0 1 0,-1-1-1,0 1 1,1 0 0,-1-1 0,0 1 0,0-1-1,0 1 1,0 0 0,0 0 0,0 0-1,0 0 1,0 0 0,0 0 0,-1 0-1,1 0 1,0 0 0,-1 0 0,1 0-1,0 1 1,-1-1 0,1 1 0,-1-1-1,1 1 1,-1 0 0,0-1 0,1 1 0,-1 0-1,1 0 1,-1 0 0,1 0 0,-1 0-1,-1 1-100,-5 0 40,0 1 0,0 0 0,0 1-1,0 0 1,0 0 0,0 1 0,1 0-1,-1 0 1,1 1 0,0 0-1,1 0 1,-1 0 0,1 1 0,0 0-1,0 1 1,1-1 0,0 1 0,0 0-1,1 0 1,-1 0 0,2 1 0,-1 0-1,1-1 1,0 1 0,1 1 0,-1-1-1,2 0 1,-1 0 0,1 1 0,1-1-1,-1 1 1,1-1 0,1 1 0,0-1-1,1 6-39,-3-8 11,1-1 0,0 0-1,0 1 1,1-1 0,0 0 0,0 1-1,0-1 1,0 0 0,1 0-1,0 0 1,0 0 0,0 0-1,1-1 1,-1 1 0,1 0 0,0-1-1,1 0 1,-1 0 0,1 0-1,-1 0 1,1-1 0,1 1-1,-1-1 1,0 0 0,1 0 0,-1 0-1,1-1 1,0 0 0,0 0-1,0 0 1,0 0 0,0-1-1,0 0 1,1 0 0,-1 0 0,0-1-1,1 0 1,-1 0 0,2 0-11,9-5-10,-1 0 1,0-1 0,0-1-1,-1 0 1,0-1 0,0-1-1,-1 0 1,12-9 9,23-20-1028</inkml:trace>
  <inkml:trace contextRef="#ctx0" brushRef="#br0" timeOffset="70375.223">17199 8061 20748,'-3'-1'206,"0"0"0,0-1 0,0 1 0,0-1 0,1 0 1,-1 0-1,0 0 0,1 0 0,-1 0 0,1-1 0,0 1 0,0-1 0,0 1 0,0-1 0,0 0 0,1 0 0,-1 0 0,1 0 0,0 0 0,-1 0 0,1 0 0,1 0 0,-1-1 0,0 1 0,1 0 0,0-1 0,0 1 0,0 0 0,0 0 0,0-2-206,22-98 664,24 29-534,-44 72-128,-1 1 0,1-1 0,0 1 0,-1-1 1,1 1-1,0-1 0,0 1 0,0 0 0,0 0 0,0 0 0,0 0 0,1 0 0,-1 1 0,0-1 0,0 1 0,1-1 0,-1 1 1,0 0-1,1 0 0,-1 0 0,0 0 0,0 0 0,1 0 0,-1 1 0,0-1 0,1 1 0,-1 0 0,0 0 0,0-1 0,0 1 1,0 1-1,0-1 0,0 0 0,0 0 0,0 1 0,0 0-2,7 8 5,-1 1-1,-1-1 1,1 2 0,-2-1 0,0 1-1,0 0 1,-1 0 0,0 0-1,-1 1 1,-1 0 0,0 3-5,7 16 19,52 149 69,-62-180-88,0-1 0,0 1 0,1 0 1,-1 0-1,0 0 0,0-1 1,0 1-1,1 0 0,-1 0 0,0 0 1,1-1-1,-1 1 0,1 0 0,-1-1 1,1 1-1,-1 0 0,1-1 0,-1 1 1,1-1-1,0 1 0,-1-1 1,1 1-1,0-1 0,-1 1 0,1-1 1,0 0-1,0 1 0,-1-1 0,1 0 1,0 0-1,0 1 0,0-1 0,-1 0 1,1 0-1,0 0 0,0 0 1,0 0-1,0 0 0,-1 0 0,1 0 1,0-1-1,0 1 0,0 0 0,0-1 0,13-37-57,-10-8 63,-2-1 0,-1 1 1,-3-1-1,-2 1 0,-2 0 0,-2 0 0,-3-7-6,10 36 2,17 37-19,22 33-13,5 11 33,4-2 1,2-3-1,25 22-3,-8-36 24,-64-44-19,0-1 0,0 1-1,0-1 1,-1 0 0,1 1 0,0-1 0,0 0-1,0 0 1,0 0 0,0 0 0,0-1 0,0 1 0,0 0-1,0-1 1,0 1 0,-1-1 0,1 0 0,0 0-1,0 0 1,-1 0 0,1 0 0,0 0 0,-1 0 0,1 0-1,-1 0 1,0-1 0,1 1 0,-1-1 0,0 1-1,0-1 1,0 0 0,0 1 0,0-1 0,0 0 0,0 0-1,-1 1 1,1-1 0,0-1-5,4-16 96,-1-1 1,0 1-1,-2-1 1,0 0-1,-1 0 1,-1 0-1,-1 0 1,-1 0-1,-2-7-96,3 5 48,0 0-1,-2 1 1,-1 0 0,0-1-1,-2 1 1,0 1 0,-2-1-1,0 1 1,-1 1 0,-1-1-1,0 2 1,-2-1 0,0 1-1,-1 1 1,-1 1-1,-1 0 1,0 0 0,-9-5-48,24 21-2,0 1 1,0-1 0,0 0 0,0 1-1,0-1 1,0 1 0,-1-1-1,1 0 1,0 1 0,0-1 0,-1 0-1,1 1 1,0-1 0,-1 0-1,1 0 1,0 1 0,-1-1 0,1 0-1,0 0 1,-1 1 0,1-1 0,0 0-1,-1 0 1,1 0 0,-1 0-1,1 0 1,0 0 0,-1 0 0,1 0-1,-1 1 1,1-1 0,0-1-1,-1 1 1,1 0 0,-1 0 0,1 0-1,0 0 1,-1 0 0,1 0-1,-1 0 1,1 0 0,0-1 0,-1 1-1,1 0 1,0 0 0,-1-1-1,1 1 1,0 0 0,-1 0 0,1-1 1,22 40-59,-20-35 59,119 174-25,-119-175 24,-1 0 2,0-1-1,0 1 1,0 0-1,0-1 0,1 1 1,-1-1-1,1 0 1,-1 1-1,1-1 0,0 0 1,0 0-1,0 0 1,0 0-1,0-1 0,0 1 1,1 0-1,-1-1 0,1 0 1,-1 1-1,1-1 1,-1 0-1,1 0 0,0-1 1,-1 1-1,1 0 1,0-1-1,0 0 0,-1 0 1,1 1-1,0-2 1,0 1-1,0 0 0,-1 0 1,1-1-1,0 0 1,0 1-1,-1-1 0,2-1 0,2-8 1,-1 1 0,0-1-1,-1 0 1,0 0 0,0-1-1,-2 1 1,1-1 0,-1 0-1,0 0 1,-1 0 0,-1 0-1,0 0 1,0 0 0,-2-9-1,2 9 3,-1 0 1,-1 0 0,1 1 0,-2-1-1,1 0 1,-2 1 0,1 0-1,-1 0 1,-1 0 0,0 0 0,0 0-1,-1 1 1,0 0 0,-7-7-4,14 29-131,127 251-96,-114-234 227,55 85 22,-68-114-22,-1 0 0,1 0 0,0-1 0,-1 1 0,1 0 0,0 0 0,-1 0 0,1-1 0,0 1 0,0 0 0,0-1 0,0 1 0,0-1 0,0 1 0,0-1 0,0 1 1,0-1-1,0 0 0,0 0 0,0 1 0,0-1 0,0 0 0,0 0 0,0 0 0,0 0 0,0 0 0,1 0 0,-1 0 0,0-1 0,0 1 0,0 0 0,0-1 0,0 1 0,0 0 0,0-1 1,0 1-1,0-1 0,-1 0 0,1 1 0,0-1 0,0 0 0,0 1 0,-1-1 0,1 0 0,0 0 0,0 0 0,-1 0 0,1 0 0,-1 0 0,1 0 0,-1 0 0,1-1 0,13-58 3,-13 35 8,-1-1 0,-2 0 0,0 1 0,-2-1 0,-1 1-1,-1 0 1,-1 1 0,-1-1 0,-1 1 0,-1 1 0,-7-11-11,15 31-43,14 23-117,87 159 51,-98-177 109,0 0 1,0 0 0,0-1-1,0 1 1,0 0-1,0-1 1,1 1-1,-1-1 1,0 1 0,1-1-1,-1 0 1,1 0-1,0 1 1,-1-1-1,1 0 1,0-1-1,-1 1 1,1 0 0,0 0-1,0-1 1,0 1-1,0-1 1,0 1-1,0-1 1,0 0-1,0 0 1,0 0 0,0 0-1,0 0 1,0 0-1,0-1 1,-1 1-1,1-1 1,0 1 0,0-1-1,0 0 1,0 0-1,-1 0 1,1 0-1,0 0 1,-1 0-1,1 0 1,-1 0 0,1-1-1,-1 1 1,1 0-1,-1-1 1,0 0-1,0 1 1,0-1-1,29-40 7,-26 34-6,1 0 1,0 0 0,0 1-1,0-1 1,1 1 0,0 0-1,0 0 1,1 1-1,0 0 1,0 0 0,0 1-1,1 0 1,0 0 0,0 1-1,0-1 1,1 2 0,-1-1-1,1 1 1,0 1 0,0 0-1,9-1-1,47 26 18,-63-22-2,-10-14 113,-3-3-76,0 0 0,-1 1-1,0 1 1,-1 0 0,-1 0 0,0 1-1,-1 1 1,0 1 0,-1 0 0,0 1 0,-1 0-1,-7-2-52,37 28-217,-7-12 32,0-1-1,1 1 1,-1-1-1,1 0 1,-1-1-1,1 0 1,0 0-1,0 0 1,0-1-1,0 1 1,0-2 0,0 1-1,0-1 1,0 0-1,0-1 1,5 0 185,20-7-2045</inkml:trace>
  <inkml:trace contextRef="#ctx0" brushRef="#br0" timeOffset="70821.637">18913 7162 21549,'-69'-58'5101,"61"54"-4962,-1 1 0,1 0 0,-1 1 0,0 0 0,1 0 0,-1 1 0,0 0 1,0 0-1,0 1 0,0 0 0,0 1 0,0 0 0,-8 2-139,14-2 6,0-1-1,0 1 1,0 0-1,0 0 1,0 1-1,0-1 1,1 0-1,-1 1 1,0 0-1,1 0 1,-1 0-1,1 0 1,0 0-1,0 0 1,-1 1-1,2-1 1,-1 1-1,0-1 1,0 1-1,1 0 1,-1-1-1,1 1 1,0 0-1,0 0 1,0 0-1,0 0 1,1 0-1,-1 0 1,1 0-1,0 1 1,0-1-1,0 0 1,0 0-1,0 0 1,1 0-1,0 3-5,37 110-78,3-53 74,-40-61 4,0 0 0,0-1 0,1 1-1,-1-1 1,0 0 0,1 1 0,-1-1 0,1 0-1,-1 0 1,1 0 0,0 0 0,0 0-1,-1 0 1,1 0 0,0-1 0,0 1-1,0 0 1,0-1 0,0 0 0,-1 1 0,1-1-1,0 0 1,0 0 0,0 0 0,0 0-1,0-1 1,0 1 0,0-1 0,0 1-1,0-1 1,0 1 0,-1-1 0,1 0 0,0 0-1,0 0 1,0 0 0,6-9-2,0 0-1,-1 0 0,0 0 1,0-1-1,-1 0 1,0 0-1,-1-1 1,-1 1-1,0-1 1,0 0-1,-1-1 1,0-6 2,0 9-1,6-21 30,-2-2 0,-1 1 0,-2-1 0,-1 0 0,-1 0-1,-2 0 1,-1 0 0,-2 0 0,-1 0 0,-1 1 0,-2 0-1,-2 0 1,-7-18-29,3 24 60,12 37-116,113 309-164,-43-99 225,-69-218-68,1-1-1,0 0 1,-1 0-1,1 0 1,0 0-1,0 0 0,0 0 1,1 0-1,-1 0 1,0 0-1,1 0 1,-1-1-1,1 1 1,-1-1-1,1 1 0,0-1 1,0 0-1,0 1 1,-1-1-1,1 0 1,0 0-1,1 0 0,-1-1 1,1 2 63,14-20-1200</inkml:trace>
  <inkml:trace contextRef="#ctx0" brushRef="#br0" timeOffset="71308.279">19103 6733 19404,'39'72'3005,"-32"-57"-2865,2-1 0,0 0 1,1-1-1,0 0 1,1 0-1,1-1 1,0-1-1,0 0 1,1 0-1,9 4-140,-20-13 39,-1-1-1,1 0 0,0 0 1,0 0-1,0 0 1,0 0-1,0 0 0,0 0 1,0-1-1,0 1 1,1-1-1,-1 0 1,0 1-1,0-1 0,0 0 1,1 0-1,-1 0 1,0-1-1,0 1 1,0 0-1,0-1 0,0 0 1,0 1-1,0-1 1,0 0-1,0 0 1,0 0-1,0 0 0,0-1 1,0 1-1,-1 0 1,1-1-1,0 1 0,-1-1 1,1 1-1,-1-1 1,1-1-39,1-3 67,0 0 0,0 0 0,-1 0 1,0 0-1,0-1 0,0 1 0,-1-1 1,0 1-1,0-1 0,-1 0 0,1 1 1,-1-1-1,-1 0 0,0 1 0,0-1 1,0 1-1,0-1 0,-1 1 0,0-1 1,-1 1-1,1 0 0,-1 0 0,-1 0 1,1 1-1,-1-1 0,0 1 0,0-1 1,0 1-1,-1 1 0,0-1 0,0 1 1,0-1-1,0 1 0,-1 1 0,1-1 1,-1 1-1,0 0 0,0 0 0,0 1 1,-4-1-68,9 2 1,-1 0 0,0 1 1,0-1-1,0 1 0,0-1 1,1 1-1,-1 0 1,0 0-1,0 0 0,0 0 1,0 0-1,0 0 0,0 1 1,0-1-1,0 0 0,0 1 1,1 0-1,-1-1 1,0 1-1,0 0 0,1 0 1,-1 0-1,0 0 0,1 0 1,-1 0-1,1 1 0,0-1 1,-1 0-1,1 1 1,0-1-1,0 1 0,0 0 1,0-1-1,0 1 0,0 0 1,0-1-1,0 1 1,1 0-1,-1 0 0,1 0 1,-1 0-1,1 0-1,0 15-1,0 0 1,2 0-1,0 1 1,0-1-1,2 0 0,0-1 1,1 1-1,1-1 1,5 11 0,-5-10 4,2 8 1,-5-16 2,0 1 0,0-1 0,1 0 0,0 0 0,0 0 0,1-1 0,0 1 0,1-1-1,0-1 1,2 3-7,-7-9 3,1-1 0,0 1 1,-1-1-1,1 1 0,0-1 0,-1 0 0,1 0 0,0 0 0,-1 0 0,1 0 0,0 0 0,-1 0 0,1-1 0,0 1 1,-1 0-1,1-1 0,0 0 0,-1 1 0,1-1 0,-1 0 0,1 0 0,-1 0 0,0 0 0,1 0 0,-1 0 0,0 0 1,0 0-1,0 0 0,1-1 0,-1 1 0,-1 0 0,1-1 0,0 1 0,0-1 0,0 1 0,-1-1 0,1 0 0,-1 1 1,1-1-1,-1 0 0,0 1 0,0-1 0,1 0 0,-1 1 0,0-2-3,36-134 100,-31 111-77,1 0 0,0 0 0,2 1 0,1 0 0,11-21-23,-19 44-2,-1 1 0,1-1 1,-1 1-1,1-1 0,0 1 1,0 0-1,0-1 0,-1 1 1,1 0-1,0 0 0,1 0 1,-1 0-1,0 0 1,0 0-1,0 0 0,1 0 1,-1 0-1,0 0 0,1 1 1,-1-1-1,1 0 0,-1 1 1,1-1-1,-1 1 0,1 0 1,-1 0-1,1-1 0,-1 1 1,1 0-1,0 0 0,-1 0 1,1 1-1,-1-1 0,1 0 1,-1 0-1,1 1 0,-1-1 1,1 1-1,-1 0 0,1-1 1,-1 1-1,0 0 0,1 0 1,-1 0-1,0 0 0,0 0 2,52 61-104,-42-46 95,1 2 15,-10-13-3,1-1 0,0 1 1,0-1-1,0 1 1,0-1-1,1 0 1,-1 0-1,1-1 0,0 1 1,0-1-1,0 1 1,1-1-1,-1-1 1,1 1-1,0-1 0,2 1-3,-5-4 4,1 0 0,-1 0 0,1-1 0,-1 0 0,0 1 0,1-1 0,-1 0 0,0 0 0,0 0 0,0 0 0,-1 0-1,1 0 1,0-1 0,-1 1 0,1-1 0,-1 1 0,0-1 0,0 0 0,0 1 0,0-1 0,-1 0 0,1 0 0,0 1-1,-1-1 1,0 0 0,0 0 0,0 0 0,0-1-4,1-3 9,25-53-53,-14 59-547,2 11-1054</inkml:trace>
  <inkml:trace contextRef="#ctx0" brushRef="#br0" timeOffset="71867.4">20276 6107 23869,'-5'4'86,"0"-1"0,0 1-1,0 0 1,0 0 0,1 1-1,0-1 1,0 1 0,0 0-1,0 0 1,1 1 0,0-1 0,0 1-1,0 0 1,1-1 0,0 1-1,0 0 1,0 0 0,1 0 0,0 1-1,0-1 1,1 0 0,0 0-1,0 1 1,0-1 0,1 0 0,-1 0-1,3 5-85,-5 25 41,-5 133 102,9-149-85,3-26-34,5-29-38,4-61 2,-4 0-1,-4 0 1,-4 0 0,-5-20 12,0 74 44,-2 0 1,-1 0 0,-2 0-1,-13-34-44,11 53 261,15 46-210,135 406 347,-130-384-290,-9-35-78,1 0-1,0 1 0,1-1 0,0 0 1,0 0-1,1-1 0,0 1 1,1-1-1,4 7-29,-8-15-29,-1-1 0,1 1 0,-1 0 0,1-1-1,-1 1 1,1-1 0,-1 1 0,1-1 0,0 1 0,-1-1 0,1 1 0,0-1 0,0 0 0,-1 1-1,1-1 1,0 0 0,0 0 0,-1 1 0,1-1 0,0 0 0,0 0 0,0 0 0,-1 0 0,1 0-1,0 0 1,0 0 0,0 0 0,-1-1 0,1 1 0,0 0 0,0 0 0,-1-1 0,1 1 0,0 0 0,0-1-1,-1 1 1,1-1 0,0 1 0,-1-1 0,1 1 0,-1-1 0,1 1 0,-1-1 0,1 1 0,-1-1-1,1 0 1,-1 1 0,1-1 0,-1 0 0,0 0 0,0 1 0,1-1 0,-1 0 0,0 0 0,0 0 29,21-32-1633</inkml:trace>
  <inkml:trace contextRef="#ctx0" brushRef="#br0" timeOffset="72443.627">20545 5705 20092,'-32'475'6039,"45"-420"-5548,-12-54-488,-1 0 1,1-1 0,-1 1-1,1-1 1,0 1-1,-1-1 1,1 1-1,-1-1 1,1 0-1,0 1 1,0-1-1,-1 0 1,1 0 0,0 1-1,0-1 1,-1 0-1,1 0 1,0 0-1,0 0 1,-1 0-1,1 0 1,0 0-1,0 0 1,-1 0 0,1 0-1,0 0 1,0-1-1,-1 1 1,1 0-1,0 0 1,0-1-1,-1 1 1,1-1-1,0 1 1,-1 0 0,1-1-1,-1 1 1,1-1-1,-1 0 1,1 1-1,-1-1 1,1 1-1,-1-1 1,1 0-1,-1 1 1,0-1 0,1 0-1,-1 0 1,0 1-1,0-1 1,1 0-1,-1 0 1,0 1-1,0-1 1,0 0 0,0 0-1,0 1 1,0-1-1,0 0 1,0 0-1,0 1 1,-1-2-4,10-25 30,-2 0 0,0-1-1,-2 0 1,-1 0 0,-2 0 0,0-11-30,0 9 33,6-204 215,-8 235-249,0-1 0,0 0 0,1 0 0,-1 1 1,0-1-1,0 0 0,0 0 0,1 0 0,-1 0 0,0 1 1,0-1-1,0 0 0,1 0 0,-1 0 0,0 0 0,0 0 1,1 1-1,-1-1 0,0 0 0,1 0 0,-1 0 0,0 0 1,0 0-1,1 0 0,-1 0 0,0 0 0,0 0 0,1 0 0,-1 0 1,0 0-1,1 0 0,-1 0 0,0-1 0,0 1 0,1 0 1,-1 0-1,0 0 0,0 0 0,1 0 0,-1-1 0,0 1 1,0 0-1,0 0 0,1 0 0,-1-1 0,0 1 0,0 0 1,0 0-1,0 0 0,0-1 0,1 1 0,-1 0 0,0 0 0,0-1 1,13 28-69,-13-27 66,104 296 62,-104-297-52,0 0 0,0 0-1,0 0 1,0 0 0,0 1-1,1-1 1,-1 0 0,0 0-1,1 0 1,-1 0 0,1 0-1,-1 0 1,1 1 0,-1-1-1,1 0 1,-1 0 0,1 1 0,0-1-1,-1 0 1,1 1 0,0-1-1,0 1 1,-1-1 0,1 1-1,0-1 1,0 1 0,0-1-1,0 1 1,0 0 0,0 0-1,-1-1 1,1 1 0,0 0 0,0 0-1,0 0 1,0 0 0,0 0-1,0 0 1,0 0 0,0 0-1,0 1 1,0-1 0,0 0-1,0 1 1,-1-1 0,1 0-1,0 1 1,0-1 0,0 1 0,0-1-1,-1 1 1,1 0 0,0-1-1,-1 1 1,1 0 0,0-1-1,-1 1 1,1 0 0,-1 0-1,1-1 1,-1 1 0,1 0-1,-1 0 1,0 0 0,1 0 0,-1 1-7,16-59 144,-3 0 0,-2-1 0,3-56-144,-3 29 38,-1 44-44,-9 40 4,-1 1 0,1 0 1,-1-1-1,1 1 1,-1 0-1,1 0 0,-1-1 1,1 1-1,-1 0 0,1 0 1,-1 0-1,1 0 0,-1-1 1,1 1-1,-1 0 1,1 0-1,-1 0 0,1 0 1,0 0-1,-1 0 0,1 0 1,-1 1-1,1-1 0,-1 0 1,1 0-1,-1 0 1,1 1-1,-1-1 0,1 0 1,-1 0-1,1 1 0,-1-1 1,0 0-1,1 1 0,-1-1 1,1 0-1,-1 1 1,0-1-1,1 1 0,-1-1 1,0 1-1,1-1 0,-1 1 1,0-1-1,0 1 0,0-1 1,0 1-1,1-1 1,-1 1-1,0-1 0,0 1 1,0 0-1,0-1 0,0 1 1,0-1-1,0 1 0,0-1 1,0 1-1,-1-1 1,1 1-1,0-1 0,0 1 2,32 96-102,27 54 143,-58-150-40,-1 0-1,1-1 1,-1 1 0,1 0-1,-1-1 1,1 1 0,0-1-1,0 1 1,-1-1 0,1 1-1,0-1 1,0 0 0,-1 1-1,1-1 1,0 0 0,0 1-1,0-1 1,0 0 0,-1 0-1,1 0 1,0 0 0,0 0-1,0 0 1,0 0 0,0 0-1,-1 0 1,1 0 0,0-1-1,0 1 1,0 0 0,0-1-1,-1 1 1,1 0 0,0-1-1,0 1 1,-1-1 0,1 1-1,0-1 1,-1 1 0,1-1-1,-1 0 1,1 1 0,0-1-1,-1 0 1,1 1 0,-1-1-1,0 0 1,1 0 0,-1 0-1,0 1 1,1-1 0,-1 0-1,0 0 1,0 0 0,0 0-1,0 0 1,0 1 0,0-1-1,0 0 1,0 0 0,0 0-1,0 0 1,0 0 0,0 1-1,-1-1 1,1 0 0,0 0-1,-1 0 1,1 1 0,-1-1-1,41-292 226,-40 293-228,1 1 1,-1-1-1,0 0 0,0 1 0,1-1 0,-1 0 0,0 0 0,1 1 0,-1-1 1,0 0-1,1 0 0,-1 0 0,1 1 0,-1-1 0,0 0 0,1 0 0,-1 0 0,1 0 1,-1 0-1,0 0 0,1 0 0,-1 0 0,1 0 0,-1 0 0,1 0 0,-1 0 0,0 0 1,1 0-1,-1 0 0,1 0 0,-1-1 0,0 1 0,1 0 0,-1 0 0,0 0 0,1-1 1,-1 1-1,0 0 0,1 0 0,-1-1 0,0 1 0,1 0 0,-1-1 0,0 1 0,0 0 1,0-1-1,1 1 0,-1 0 0,0-1 0,0 1 0,0-1 0,0 1 0,0 0 0,1-1 1,-1 1-1,0-1 0,0 1 0,0 0 0,0-1 0,0 1 0,0-1 0,-1 1 1,1-1 1,15 36-141,-15-34 142,55 202-2758,-55-202 2710,0-1 0,-1 1-1,1-1 1,1 1 0,-1-1 0,0 1 0,0-1-1,0 0 1,0 1 0,0-1 0,0 1 0,0-1-1,1 1 1,-1-1 0,0 1 0,0-1 0,1 0-1,-1 1 1,0-1 0,1 0 0,-1 1 0,0-1-1,1 0 1,-1 1 0,0-1 0,1 0 0,-1 0-1,1 1 1,-1-1 0,0 0 0,1 0 0,-1 0-1,1 0 1,-1 1 0,1-1 0,-1 0 0,1 0-1,-1 0 1,1 0 0,-1 0 0,1 0 0,-1 0-1,1 0 1,-1-1 0,0 1 0,1 0 0,-1 0-1,1 0 1,-1 0 0,1-1 0,-1 1 0,0 0-1,1 0 1,-1-1 0,1 1 0,-1 0 0,0-1-1,1 1 1,-1 0 0,0-1 0,0 1 0,1-1-1,-1 1 1,0 0 0,0-1 0,1 1 47,11-33-2957</inkml:trace>
  <inkml:trace contextRef="#ctx0" brushRef="#br0" timeOffset="72754.489">21193 5449 16107,'-2'-29'1936,"1"23"-81,4 22-212,58 237 1655,-61-252-3265,0 1 1,0-1-1,-1 0 1,1 0-1,1 0 1,-1 0-1,0 1 1,0-1-1,0 0 1,1 0-1,-1 0 1,0 0-1,1 0 1,-1 0-1,1 0 1,-1 0-1,1 0 1,0 0-1,-1 0 1,1 0-1,0 0 1,0 0-1,0-1 1,0 1-1,-1 0 1,1 0-1,0-1 1,0 1-1,0-1 1,1 1-1,-1-1 1,0 1-1,0-1 1,0 0-1,0 0 1,0 1-1,0-1 1,1 0-1,-1 0 1,0 0-1,0 0 1,0 0-1,0 0 1,0-1-1,1 1 1,-1 0-1,0 0 1,0-1-1,0 1 1,1-1-34,40-143 657,-40 136-639,71-219 278,-73 225-298,0 1 1,0 0-1,0-1 1,0 1-1,1 0 1,-1 0-1,0-1 1,1 1-1,-1 0 1,1 0-1,-1 0 1,1-1 0,0 1-1,-1 0 1,1 0-1,0 0 1,0 0-1,0 0 1,0 0-1,0 1 1,0-1-1,0 0 1,0 0-1,0 1 1,0-1 0,0 1-1,1-1 1,-1 1-1,0-1 1,0 1-1,1 0 1,-1-1-1,0 1 1,0 0-1,1 0 1,-1 0-1,0 0 1,1 0-1,-1 0 1,0 0 0,1 1-1,-1-1 1,0 0-1,0 1 1,0-1-1,1 1 1,-1 0-1,0-1 1,0 1-1,0 0 1,0-1-1,0 1 3,60 153-81,-19-29 18,-41-122-1234,-1-3-558</inkml:trace>
  <inkml:trace contextRef="#ctx0" brushRef="#br0" timeOffset="73553.733">18338 8447 22885,'-1'-1'107,"-1"0"1,1 0-1,0-1 1,0 1-1,-1 0 1,1 0-1,-1 1 1,1-1-1,-1 0 1,1 0-1,-1 1 1,1-1-1,-1 0 1,0 1-1,1 0 1,-1-1-1,0 1 1,1 0-1,-1 0 1,0 0-1,1 0 1,-1 0-1,0 1 1,0-1-1,1 0 1,-1 1-1,1-1 1,-1 1-1,0-1 1,1 1-1,-1 0 1,1 0-1,-1 0 1,1 0-1,0 0 1,-1 0-1,1 0 1,0 0-1,0 1 1,-1 0-108,-40 59 354,38-47-342,0 0 0,2 0 1,0 1-1,0-1 0,2 1 0,0 0 0,0-1 0,1 1 0,1-1 0,1 1 0,0-1 0,0 0 0,2 0 1,5 14-13,-9-26-7,0-6-1,11-121-88,-12 124 94,0-1-1,1 1 1,-1-1 0,1 1 0,0 0-1,-1-1 1,1 1 0,0 0-1,0 0 1,0-1 0,0 1 0,0 0-1,0 0 1,0 0 0,0 0-1,1 0 1,-1 1 0,0-1 0,0 0-1,1 0 1,-1 1 0,1-1 0,-1 1-1,0-1 1,1 1 0,-1 0-1,1-1 1,-1 1 0,1 0 0,-1 0-1,1 0 1,-1 0 0,1 0 0,-1 1-1,1-1 1,-1 0 0,1 1-1,-1-1 1,1 1 0,-1-1 0,0 1-1,1 0 1,-1 0 0,1 0 2,62 42-134,-61-41 129,60 52-52,-3 3-1,-2 3 0,-2 2 0,7 16 58,-50-63 63,-1 1-1,-1 1 0,-1 0 0,0 0 0,-1 1 0,-1 0 1,-1 0-1,-1 1 0,0 0 0,-1 0 0,-1 1 0,-1-1 1,0 15-63,-2-32 24,0 1 0,-1-1 0,0 0 0,0 1 0,0-1 0,0 1 0,0-1 0,0 0 0,0 1 0,-1-1 1,1 0-1,-1 0 0,0 1 0,0-1 0,0 0 0,0 0 0,0 0 0,0 0 0,0 0 0,-1 0 0,1 0 0,-1 0 0,1 0 1,-1-1-1,0 1 0,0-1 0,1 1 0,-1-1 0,0 0 0,-1 0 0,1 0 0,0 0 0,0 0 0,0 0 0,0 0 0,-3 0-24,-8-3 81,-1-1 0,1 0 0,0 0 0,0-1 0,0-1 0,1 0 0,-1-1 0,1 0 0,1-1 0,-9-7-81,15 12 5,-18-11 1,0-1-1,0-2 1,2 0-1,0-1 1,1-1-1,0 0 1,2-2-1,0 0 1,-7-13-6,22 30-28,1 0 0,0 0 1,0-1-1,0 1 1,1 0-1,-1-1 0,1 1 1,0-1-1,0 1 0,0-1 1,0 1-1,1-1 1,-1 0-1,1 1 0,0-1 1,0 0-1,0 1 1,1-1-1,-1 0 0,1 1 1,0-1-1,0 0 0,0 1 1,1 0-1,-1-1 1,1 1-1,0 0 0,0 0 1,0-1-1,0 1 1,1 0 26,25-34-1192,9-4-627</inkml:trace>
  <inkml:trace contextRef="#ctx0" brushRef="#br0" timeOffset="74034.283">18912 8084 20044,'-3'2'194,"0"0"-1,0 0 0,1 0 1,-1 0-1,0 0 1,1 0-1,0 1 0,-1-1 1,1 1-1,0 0 0,1 0 1,-1 0-1,0 0 1,1 0-1,-1 0 0,1 0 1,0 0-1,0 0 0,0 1 1,1-1-1,-1 0 1,1 4-194,-3 17 127,1 1 1,1 0-1,1 0 1,1 0-1,1 0 1,2 0-1,0-1 1,2 1-1,0-1 1,2-1-1,8 18-127,-16-40 10,-1 0 0,1 0-1,0 1 1,0-1 0,1 0-1,-1 0 1,0 0 0,0 0-1,0 0 1,1 0 0,-1 0-1,0 0 1,1 0-1,-1 0 1,1 0 0,-1-1-1,1 1 1,0 0 0,-1 0-1,1 0 1,0-1 0,0 1-1,-1 0 1,1 0 0,0-1-1,0 1 1,0-1-1,0 1 1,0-1 0,0 1-1,0-1 1,0 0 0,0 1-1,0-1 1,0 0 0,0 0-1,0 0 1,0 0-1,0 0 1,0 0 0,0 0-1,0 0 1,0 0 0,0 0-1,0-1 1,0 1 0,0 0-1,1-1-9,10-110 499,-12 94-447,-36-236 331,36 253-384,0 0 1,1 1 0,-1-1-1,0 0 1,0 0-1,0 0 1,1 0-1,-1 1 1,0-1 0,0 0-1,1 0 1,-1 0-1,0 0 1,1 0-1,-1 0 1,0 0 0,0 0-1,1 0 1,-1 0-1,0 0 1,0 0-1,1 0 1,-1 0 0,0 0-1,1 0 1,-1 0-1,0 0 1,0 0-1,1 0 1,-1 0 0,0 0-1,0-1 1,1 1-1,-1 0 1,0 0-1,0 0 1,0 0 0,1-1 0,20 35-31,-20-32 30,115 207 268,-116-208-253,14 24 199,-14-26-207,-1 1 0,1 0 0,0-1 0,0 1 0,0 0 0,0-1 0,0 1 0,0 0 0,0-1 0,0 1 0,0 0 0,0-1 0,0 1 0,0 0 0,1-1 0,-1 1 0,0 0 0,0-1 0,0 1 0,0 0 0,0-1 0,1 1 0,-1 0 0,0 0 0,0-1 0,1 1 0,-1 0 0,0 0 0,0 0 0,1-1 0,-1 1 0,0 0 0,1 0 0,-1 0 0,0 0 0,0-1 0,1 1 0,-1 0 0,0 0 0,1 0 0,-1 0 0,0 0 0,1 0 0,-1 0 0,0 0 0,1 0 0,-1 0 1,0 0-1,1 0 0,-1 0 0,0 0 0,1 1 0,-1-1 0,0 0 0,1 0 0,-1 0 0,0 0 0,1 1 0,-1-1 0,0 0 0,0 0 0,1 0 0,-1 1 0,0-1 0,0 0 0,1 1-6,7-217 421,8 89-465,-15 126 31,0-1 0,0 1 0,1 0 0,-1 0 0,0 0-1,1 0 1,-1 0 0,1 0 0,-1 0 0,1 1 0,-1-1 0,1 0 0,0 1 0,-1 0-1,1-1 1,0 1 0,-1 0 0,1 0 0,0-1 0,-1 2 0,1-1 0,0 0 0,-1 0 0,1 0-1,0 1 1,-1-1 0,1 1 0,0-1 0,-1 1 0,1 0 0,-1-1 0,1 1 0,-1 0-1,1 0 1,-1 0 0,0 0 0,1 1 0,-1-1 0,0 0 0,0 0 0,0 1 0,0-1 0,0 1-1,0-1 1,0 1 0,-1-1 0,1 1 0,-1-1 0,1 1 0,-1 0 0,1-1 0,-1 1 13,128 225-132,-116-215-259,-11-36-795,-4-14-57</inkml:trace>
  <inkml:trace contextRef="#ctx0" brushRef="#br0" timeOffset="74331.524">19394 7833 20724,'2'-2'146,"1"0"0,0 0 0,-1 1 0,1-1 0,0 1 0,0-1 0,0 1 0,0 0 0,0 1 0,1-1 0,-1 0 0,0 1 0,0 0 0,0 0 0,1 0 0,-1 0 0,0 0 0,0 1 0,1-1 0,-1 1 0,0 0 0,0 0 0,0 0 0,0 0 0,0 0 0,0 1 0,-1 0 0,1-1 0,0 1-1,-1 0 1,1 0 0,-1 0 0,0 1 0,1-1 0,-1 1 0,0-1 0,-1 1 0,1 0 0,0-1 0,-1 1 0,1 0 0,0 2-146,5 17 184,-1 1 0,0 0 0,-2 0 0,-1 0 0,0 0 0,-2 0-1,-1 23-183,5 57 205,-6-102-202,1 0-1,0 0 0,0 0 1,-1 0-1,1 0 0,0 0 0,0 0 1,0 0-1,0 0 0,1 0 1,-1 0-1,0 0 0,0 0 0,1 0 1,-1 0-1,0 0 0,1 0 1,-1 0-1,1 0 0,-1 0 0,1-1 1,0 1-1,-1 0 0,1 0 1,0 0-1,-1-1 0,1 1 0,0 0 1,0-1-1,0 1 0,0-1 1,0 1-1,0-1 0,0 1 0,0-1 1,0 0-1,0 1 0,0-1 1,0 0-1,0 0 0,0 0 1,0 0-1,0 0 0,0 0 0,1 0-2,36-31 49,12-32-930,-32 43-643</inkml:trace>
  <inkml:trace contextRef="#ctx0" brushRef="#br0" timeOffset="74595.105">19430 8057 23709,'0'0'920,"0"0"136,0-2-375,21-22-433,-2 12-120,6-1-96,2-1-24,5-5-8,-1 0 56,0-1-912,-3 0-457</inkml:trace>
  <inkml:trace contextRef="#ctx0" brushRef="#br0" timeOffset="74780.884">19775 7847 19596,'7'4'470,"-6"-3"-391,1 1 0,-1-1 1,0 0-1,1 0 0,-1 0 0,1 0 1,-1 0-1,1 0 0,-1 0 0,1 0 0,0 0 1,-1-1-1,1 1 0,0-1 0,0 1 1,-1-1-1,1 0 0,0 0 0,0 0 1,0 0-1,0 0 0,-1 0 0,1 0 1,0-1-1,0 1 0,-1 0 0,1-1 0,0 0 1,0 1-1,-1-1 0,1 0 0,-1 0 1,1 0-1,-1 0 0,1 0 0,-1 0 1,1 0-1,-1-1 0,0 1 0,0 0 1,0-1-1,0 1 0,1-2-79,3-13 148,0 0 1,-1 1-1,-1-2 0,-1 1 0,0 0 1,-1 0-1,-1-1 0,-1 1 0,0 0 1,-1-1-1,-1-3-148,-33-47 1175,35 65-1144,0 1 0,0 0-1,0-1 1,0 1 0,-1 0-1,1 0 1,-1 0-1,1 0 1,-1 0 0,1 0-1,-1 0 1,1 1 0,-1-1-1,0 1 1,1-1-1,-1 1 1,0-1 0,0 1-1,1 0 1,-1 0 0,0 0-1,0 0 1,1 0 0,-1 0-1,0 1 1,0-1-1,1 0 1,-1 1 0,0 0-1,1-1 1,-1 1 0,1 0-1,-1 0 1,0 0-1,1 0 1,0 0 0,-1 0-1,1 0 1,0 0 0,-1 0-1,0 2-30,-1 5 19,-1 0 0,2 0-1,-1 1 1,1-1 0,0 1-1,1-1 1,-1 1 0,2 0-1,-1-1 1,2 1 0,-1 0-1,1 0 1,0-1 0,1 1-1,0-1 1,0 1 0,3 5-19,-1 6 17,1-1 1,1 0 0,1 0 0,1 0 0,0-1-1,2 0 1,0-1 0,0 1 0,2-2-1,0 0 1,1 0 0,7 5-18,-18-19 2,0 0-1,0 0 1,0-1 0,0 1-1,1-1 1,-1 1 0,0-1-1,1 0 1,-1 0 0,1 0-1,-1 0 1,1 0 0,0 0-1,-1-1 1,1 0 0,0 1-1,0-1 1,-1 0 0,1 0-1,0 0 1,-1-1 0,1 1-1,0-1 1,-1 1 0,1-1-1,-1 0 1,1 0 0,-1 0-1,1 0 1,-1-1 0,1 1-1,1-2-1,20-25 295</inkml:trace>
  <inkml:trace contextRef="#ctx0" brushRef="#br0" timeOffset="75343.694">20169 7354 22469,'118'151'2738,"-30"14"-1983,-74-146-541,-10-38-76,-3 16-137,8-190 151,8-48-71,-16 234-81,27-57-33,-26 64 27,0 0 0,0 0 0,0 0 0,0 0 0,0 0 0,0 0 0,0 0 0,-1 0 0,1 1 0,0-1 0,0 1 0,0-1 0,0 1 0,-1 0 0,1 0 0,0 0 0,-1 0 0,1 0 0,-1 0 0,1 0 0,-1 0 0,1 1 0,-1-1 0,0 0 0,1 1 0,-1 0 0,0-1 0,0 1 0,0-1 0,-1 1 0,1 0 0,0 0 0,-1 0 0,1-1 0,-1 1 0,1 0 0,-1 1 6,1-1-5,15 31 163,-1 1-1,-1 1 1,-2 0 0,-2 0-1,-1 2 1,1 17-158,-9-50 315,0-16-175,-5-43-1742,1 23 120</inkml:trace>
  <inkml:trace contextRef="#ctx0" brushRef="#br0" timeOffset="76061.015">20703 7085 20708,'2'7'240,"0"-1"-1,1 1 0,0-1 0,0 0 1,1 0-1,0 0 0,0 0 1,0 0-1,0-1 0,1 0 0,0 0 1,0 0-1,1 0 0,-1-1 0,1 0 1,0 0-1,5 2-239,-9-6 36,0-1 0,0 1-1,1-1 1,-1 1 0,0-1 0,0 0 0,0 1 0,0-1-1,0 0 1,0-1 0,0 1 0,0 0 0,-1 0 0,1-1 0,0 1-1,-1-1 1,1 1 0,-1-1 0,1 0 0,-1 0 0,0 0-1,0 0 1,0 0 0,0 0 0,0 0 0,0 0 0,-1 0-1,1 0 1,0 0 0,-1 0 0,0-1 0,0 1 0,0 0-1,0 0 1,0 0 0,0-1 0,0 1 0,0 0 0,-1-1-36,2-11 117,-1 0 0,0 0 1,-1 0-1,0 0 1,-1 0-1,-1 0 0,0 1 1,-1-1-1,-2-5-117,4 15 21,1 0 0,0 0-1,-1 0 1,0 0 0,0 0 0,0 1-1,0-1 1,-1 1 0,1 0 0,-1 0-1,0-1 1,0 2 0,0-1 0,-1 0 0,1 1-1,0-1 1,-1 1 0,0 0 0,1 0-1,-1 0 1,0 1 0,0 0 0,0-1-1,0 1 1,0 0 0,0 1 0,-1-1-1,1 1 1,0 0 0,0 0 0,0 0 0,-1 1-1,0 0-20,1 1 0,-1 1 1,1 0-1,0 1 0,0-1 0,1 1 0,-1-1 1,1 1-1,0 0 0,-1 1 0,2-1 0,-1 0 0,1 1 1,-1 0-1,1-1 0,0 1 0,1 0 0,-1 0 1,1 0-1,0 0 0,0 0 0,1 1 0,0-1 0,0 0 1,0 0-1,0 0 0,1 1 0,-1-1 0,2 0 0,-1 0 1,2 4-1,3 32-1,2-1 1,2 0-1,2 0 1,1-2-1,15 31 1,26 15 7,-52-83-6,1-1-1,0 1 1,0-1 0,-1 1 0,1-1 0,0 0 0,0 0 0,-1 0 0,1 0 0,0 0 0,0-1 0,-1 1 0,1-1 0,0 0 0,-1 0-1,1 0 1,0 0 0,-1 0 0,1 0 0,-1-1 0,0 1 0,0-1 0,1 0 0,-1 0 0,0 1 0,0-1 0,-1-1 0,1 1-1,0 0 1,-1 0 0,1-1 0,-1 1 0,0-1 0,0 1 0,0-1 0,0 1 0,0-1 0,0 0 0,0-2-1,0 3 1,14-30 30,0-1 0,-3 0-1,0-1 1,-2 0 0,-2-1 0,-1 0 0,-2 0-1,-1-1 1,-2 1 0,-1-14-31,-1 37 3,0-1 0,-1 1 0,-1 0 0,0 0 1,-1 0-1,0 0 0,0 0 0,-1 1 0,-1-1 0,0 1 0,-1 0 0,-4-6-3,15 41-184,99 259 54,-72-196 243,-31-86-108,0-1-1,0 1 1,0 0 0,0 0 0,0-1-1,0 1 1,0-1 0,0 1-1,0-1 1,0 1 0,0-1 0,1 0-1,-1 0 1,0 1 0,0-1-1,0 0 1,1 0 0,-1 0 0,0 0-1,0 0 1,0-1 0,1 1-1,-1 0 1,0 0 0,0-1 0,0 1-1,0-1 1,1 1 0,-1-1-1,0 1 1,0-1 0,0 0 0,0 0-1,0 1 1,-1-1 0,1 0-1,0 0 1,0 0 0,0 0 0,-1 0-1,1 0 1,-1 0 0,1 0-1,0 0 1,-1-1 0,0 1 0,1 0-1,-1 0 1,0 0 0,0 0-1,1-1 1,-1 1 0,0 0-1,0 0 1,0-1 0,-1 1 0,1 0-1,0 0 1,0 0 0,-1-1-5,8-28 39,-2 0 1,-1-1 0,-1 1-1,-1-1 1,-2 1 0,-1-1-1,-2 1 1,-1-1 0,-1 1-1,-2 0 1,-3-9-40,-11-14-72,182 369-84,-114-234 189,-46-81-32,-1 0 0,1-1-1,0 1 1,-1 0 0,1 0 0,0 0 0,-1-1-1,1 1 1,0-1 0,0 1 0,0 0-1,0-1 1,-1 1 0,1-1 0,0 0-1,0 1 1,0-1 0,0 0 0,0 1 0,0-1-1,0 0 1,0 0 0,0 0 0,0 0-1,0 0 1,0 0 0,0 0 0,0 0 0,0 0-1,0-1 1,0 1 0,0 0 0,0-1-1,0 1 1,0-1 0,0 1 0,0-1 0,0 1-1,0-1 1,-1 0 0,1 1 0,0-1-1,0 0 1,-1 0 0,1 1 0,-1-1-1,1 0 1,0 0 0,-1 0 0,0 0 0,1 0-1,-1 0 1,1-1-1,14-54 20,-14 39-240,-1-1 0,0 1 0,-1-1 0,-1 1 0,-1 0 0,0 0 0,-3-8 220,-11-24 535</inkml:trace>
  <inkml:trace contextRef="#ctx0" brushRef="#br0" timeOffset="76421.646">21327 6635 21397,'3'3'217,"49"39"1980,-51-41-2155,1 0 0,-1 0 0,0-1 0,0 1 0,1-1 0,-1 1 0,0-1 0,1 1 0,-1-1 0,0 0 0,1 0 0,-1 1 1,1-1-1,-1 0 0,0 0 0,1 0 0,-1-1 0,1 1 0,-1 0 0,0-1 0,1 1 0,-1 0 0,0-1 0,1 0 0,-1 1 0,0-1 0,0 0 0,1 1 0,-1-1 0,0 0 0,0 0 0,0 0 0,0 0 0,0 0 0,0 0 0,-1-1 1,1 1-1,0 0 0,-1 0 0,1-1 0,0 1 0,-1 0 0,1-1-42,1-3 90,0-1-1,0 0 1,0 0 0,-1 1 0,0-1 0,0 0 0,-1 0 0,1-1-1,-1 1 1,0 0 0,-1 0 0,0 0 0,0 0 0,0 0-1,0 1 1,-1-1 0,0 0 0,0 0 0,-1 1 0,0 0 0,0-1-1,0 1 1,0 0 0,-1 0 0,0 1 0,0-1 0,-1 0-90,3 4 7,0 0 0,0 1 0,0-1 0,0 1 0,0-1 0,0 1 0,0 0 0,0-1 0,0 1 0,0 0 0,0 0 1,0 1-1,0-1 0,0 0 0,0 1 0,0-1 0,0 1 0,0 0 0,0-1 0,1 1 0,-1 0 0,0 0 0,0 0 0,1 0 0,-1 1 1,1-1-1,-1 0 0,1 1 0,-1-1 0,1 1 0,0-1 0,-1 1 0,1 0 0,0 0 0,0-1 0,1 1 0,-1 0 0,0 0 0,1 0 1,-1 0-8,-15 85 15,18-57-12,1-1 0,2-1 0,1 1 0,1-1 0,2 0 0,0 0 0,2-1 0,1 0 0,1-1 0,13 19-3,-25-42 3,1 0 1,-1 1-1,1-1 1,0 0-1,0 0 1,0 0-1,0 0 1,0 0-1,1 0 1,-1-1-1,1 1 1,0-1-1,-1 0 1,1 0-1,0 0 1,1 0-1,-1 0 1,0 0-1,0-1 1,1 0 0,-1 0-1,1 0 1,-1 0-1,1 0 1,-1-1-1,1 1 1,0-1-1,-1 0 1,1 0-1,0-1 1,-1 1-1,1-1 1,-1 1-1,1-1 1,-1 0-1,1 0 1,-1-1-1,0 1 1,1-1-1,-1 0 1,3-2-4,19-26-166,-3-10-1051</inkml:trace>
  <inkml:trace contextRef="#ctx0" brushRef="#br0" timeOffset="77094.705">18524 9798 20428,'0'0'1313,"0"0"335,25 23-840,-5-1-56,6 13-144,3 7-103,0 7-97,3 3-88,-2 3-176,2-2-64,-7-2-40,1-3-8,-8-13 0,-3-7 72,-8-14-528,-7-14-448,0 0-553,-24 4-543</inkml:trace>
  <inkml:trace contextRef="#ctx0" brushRef="#br0" timeOffset="77372.102">18242 10169 12243,'-8'-2'2840,"-1"-1"2409,9 3-3968,0 0-369,0 0-208,0 0-216,0-1-200,0-1-120,0 1-136,23-28-32,0 17 0,5 2 56,9-3-792,-3 2 4105</inkml:trace>
  <inkml:trace contextRef="#ctx0" brushRef="#br0" timeOffset="77700.821">18284 10035 16756,'-2'-6'606,"0"0"1,0 0 0,0 0 0,1-1 0,0 1-1,0-1 1,1 1 0,0-1 0,0 1-1,0-1 1,1 1 0,0 0 0,0-1 0,2-5-607,2-2 320,0 0 1,1 0 0,1 0-1,0 1 1,1-1 0,0 2-1,1-1 1,0 1 0,7-5-321,7-4 37,1 0 0,1 2 1,0 1-1,2 2 0,0 0 0,0 1 1,2 2-1,0 1 0,9-2-37,96-46-1087,-118 51-368,-13 7 690</inkml:trace>
  <inkml:trace contextRef="#ctx0" brushRef="#br0" timeOffset="77947.471">18712 10611 24253,'39'-55'936,"3"-23"-295,3-6-129,-1 3-264,-1 6-56,-5 14-64,-7 6-400,-7 16-1081,-6 9 961</inkml:trace>
  <inkml:trace contextRef="#ctx0" brushRef="#br0" timeOffset="78354.475">19067 9800 21573,'-2'6'133,"0"1"1,1 0 0,0 0 0,0 0 0,1-1 0,0 1 0,0 0-1,0 0 1,1 0 0,0 0 0,1 0 0,-1-1 0,1 1 0,1-1-1,-1 1 1,1-1 0,0 0 0,2 3-134,-3-5 43,80 139 493,-82-142-522,0 0 0,0-1 0,0 1 0,1 0 0,-1-1 0,0 1 0,0-1-1,1 1 1,-1-1 0,0 1 0,1-1 0,-1 1 0,1-1 0,-1 1 0,1-1 0,-1 1 0,1-1-1,-1 1 1,1-1 0,-1 0 0,1 0 0,-1 1 0,1-1 0,0 0 0,-1 0 0,1 1 0,0-1 0,-1 0-1,1 0 1,-1 0 0,1 0 0,0 0 0,-1 0 0,1 0 0,0 0 0,-1 0 0,1 0 0,0-1-1,-1 1 1,1 0 0,-1 0 0,1-1 0,0 1 0,-1 0 0,1-1 0,-1 1 0,1 0 0,-1-1-1,1 1 1,-1-1 0,1 1 0,-1-1 0,0 1 0,1-1 0,-1 1 0,0-1 0,1 1 0,-1-1-1,0 1 1,0-1 0,1 0-14,8-46 593,1-278 304,-10 324-896,0 0-1,0-1 1,-1 1-1,1-1 1,0 1-1,0-1 1,0 1-1,0-1 1,0 1-1,1-1 1,-1 1-1,0-1 1,1 1-1,-1-1 1,1 1 0,-1-1-1,1 1 1,0 0-1,0-1 1,-1 1-1,1 0 1,0 0-1,0-1 1,0 1-1,1 0 1,-1 0-1,0 0 1,0 0-1,0 1 1,1-1-1,-1 0 1,0 0-1,1 1 1,-1-1 0,1 1-1,-1-1 1,1 1-1,-1 0 1,1-1-1,-1 1 1,1 0-1,-1 0 1,1 0-1,11 10 12,1 0 0,-2 0 0,0 1 0,0 1 0,-1 0 0,0 1 0,-1 0 0,0 0 0,4 10-12,-1-3 14,30 37 229,-38-67 105,-24-107-1407,11 86 641</inkml:trace>
  <inkml:trace contextRef="#ctx0" brushRef="#br0" timeOffset="78734.117">19492 9405 22765,'-3'17'441,"1"-1"-1,1 1 1,1 0 0,0 0 0,1 0-1,1 0 1,0 0 0,5 16-441,3 4 425,-1-47-289,-8 8-134,1-1-1,0 0 0,0 0 0,0 1 0,0-1-1,0 0 1,1 1 0,-1-1 0,1 1 0,0 0-1,-1 0 1,1 0 0,0 0 0,0 0 0,1 1-1,-1-1 1,0 1 0,0 0 0,1 0 0,-1 0 0,0 1-1,1-1 1,-1 1 0,1 0 0,0 0-1,7-1-5,2 0-2,1 0 0,0 1-1,0 0 1,0 1 0,0 0 0,0 1 0,-1 1 0,1 0 0,-1 1 0,1 1 0,-2 0 0,12 5 7,-22-8 8,1 1-1,-1-1 0,0 0 1,0 1-1,0-1 1,0 1-1,0 0 0,0-1 1,0 1-1,-1 0 0,0 0 1,1 0-1,-1 1 0,0-1 1,-1 0-1,1 0 0,-1 0 1,1 1-1,-1-1 0,0 0 1,0 1-1,0-1 1,-1 0-1,1 0 0,-1 1 1,1-1-1,-1 0 0,0 0 1,-1 0-1,1 0 0,0 0 1,-1 0-1,0 0-7,-2 5 59,-1 0 0,1-1 0,-2 0 0,1 1 0,-1-2 0,0 1 0,-1-1-1,1 0 1,-1 0 0,0-1 0,-5 3-59,9-5-56,0-1 0,-1 0 0,1 1 0,-1-1 1,1 0-1,-1-1 0,0 1 0,0-1 0,0 0 0,0 0 0,0 0 0,0 0 0,0-1 0,0 1 0,0-1 0,-1 0 0,1-1 0,0 1 0,0-1 1,0 1-1,0-1 0,0-1 0,0 1 0,0 0 0,0-1 0,1 0 0,-1 0 0,0 0 0,1 0 0,0-1 0,-1 1 0,1-1 0,0 0 0,0 0 0,-1-1 56,-12-32 345</inkml:trace>
  <inkml:trace contextRef="#ctx0" brushRef="#br0" timeOffset="80331.476">19476 9068 19236,'7'1'4651,"14"39"-4759,-15-30 528,208 357 1623,-207-352-1968,-6-11-57,1 0 0,-1 0-1,1-1 1,0 1 0,0 0 0,0-1 0,1 0 0,-1 1 0,1-1-1,0 0 1,0 0 0,0-1 0,0 1 0,0-1 0,0 1 0,1-1-1,2 1-17,-3-4 8,0 0 0,1 0 1,-1-1-1,0 0 0,1 1 0,-1-1 0,0 0 0,0 0 0,-1-1 0,1 1 0,0-1 0,-1 1 0,1-1 0,-1 0 0,0 0 0,0 0 0,0 0 0,-1 0 1,1-1-1,-1 1 0,1-1-8,10-15 25,-11 17-23,1-1 0,0 1 0,-1-1 0,1 1 0,0 0 0,0-1 0,0 1 0,0 0 0,1 0 0,-1 1 0,0-1 0,1 0 0,0 1 0,-1-1 0,1 1 0,0 0 0,0 0 0,-1 0 0,1 0 0,0 1 0,0-1 0,0 1 0,0 0 0,0-1 0,0 1 0,0 1 0,0-1 0,0 0 0,0 1 0,0-1 0,0 1 0,-1 0 0,1 0 0,0 0 0,0 1 0,-1-1 0,1 0 0,2 3-2,8 9 10,-1 2 0,0 0 0,-1 0 1,0 1-1,-1 1 0,-1-1 0,-1 1 0,0 1 0,-2 0 0,5 16-10,-3-14 94,-7-38 690,-9-15-648,-2 1 0,-2 0 1,-1 0-1,-1 1 0,-1 1 0,-9-12-136,-18-37 56,32 41-104,38 46-86,119 121 60,-146-128 75,1 0-1,-1 0 0,0 0 0,0 0 1,1 0-1,-1 0 0,0 0 0,1 0 0,-1 0 1,1-1-1,-1 1 0,1-1 0,0 1 0,-1-1 1,1 1-1,-1-1 0,1 0 0,0 0 1,-1 0-1,1 0 0,0 0 0,-1 0 0,1-1 1,-1 1-1,1 0 0,0-1 0,-1 1 1,1-1-1,-1 0 0,1 1 0,-1-1 0,1 0 1,-1 0-1,0 0 0,0 0 0,1 0 1,-1 0-1,0 0 0,0-1 0,0 1 0,0 0 1,0-1-1,0 1 0,0-1 0,-1 1 0,1-1 1,-1 1-1,1-1 0,-1 1 0,1-1 1,-1 1-1,0-1 0,1 0 0,-1 1 0,0-2 0,3-15-5,0 1-1,-2-2 1,0 1-1,0 0 1,-2 0-1,0 0 1,-2 0-1,1 0 0,-2 0 1,-1 1-1,0-1 1,-7-15 5,160 283-534,-111-207 550,-36-42-15,0-1 0,0 1 0,0 0 0,0 0 0,0-1-1,0 1 1,-1-1 0,2 1 0,-1-1 0,0 1 0,0-1 0,0 1-1,0-1 1,0 0 0,0 0 0,0 1 0,0-1 0,0 0-1,1 0 1,-1 0 0,0 0 0,0-1 0,0 1 0,0 0-1,0 0 1,0-1 0,0 1 0,1 0 0,-1-1 0,0 1-1,0-1 1,0 0 0,-1 1 0,1-1 0,0 0 0,0 1-1,0-1 1,0 0 0,-1 0 0,1 0 0,0 0 0,-1 0-1,1 0 1,0 0 0,-1 0 0,0 0-1,19-114 50,-18 91-41,13-175 108,-15 198-118,1 0 1,0 1-1,-1-1 0,1 1 1,0-1-1,0 0 1,0 1-1,0-1 0,0 0 1,0 1-1,0-1 0,0 0 1,0 1-1,0-1 0,0 0 1,0 1-1,0-1 1,1 0-1,-1 1 0,0-1 1,0 0-1,1 1 0,-1-1 1,0 1-1,1-1 0,-1 1 1,1-1-1,-1 1 0,1-1 1,-1 1-1,1-1 1,-1 1-1,1 0 0,-1-1 1,1 1-1,0 0 0,-1-1 1,1 1-1,-1 0 0,1 0 1,0-1-1,-1 1 1,1 0-1,0 0 0,-1 0 1,1 0-1,0 0 0,-1 0 1,1 0-1,0 0 0,-1 0 1,1 1-1,0-1 1,-1 0-1,1 0 0,0 0 1,-1 1-1,1-1 0,-1 0 1,1 1-1,-1-1 0,1 1 1,0-1-1,-1 0 0,0 1 1,1-1-1,-1 1 1,1 0-1,-1-1 1,111 146-53,-110-145 55,0 0 1,0-1 0,1 1 0,-1-1-1,0 1 1,1-1 0,-1 0-1,0 0 1,1 1 0,-1-1 0,1 0-1,-1 0 1,0 0 0,1 0-1,-1-1 1,1 1 0,-1 0 0,0-1-1,1 1 1,-1-1 0,0 1-1,0-1 1,1 1 0,-1-1 0,0 0-1,0 0 1,0 0 0,0 0-1,0 1 1,0-1 0,0-1 0,0 1-1,0 0 1,0 0 0,-1 0-1,1 0 1,0-1 0,-1 1 0,1 0-1,-1 0 1,1-1 0,-1 1-1,0 0 1,1-1 0,-1 1 0,0-1-1,0 1 1,0 0 0,0-1-1,0 1 1,-1-1 0,1 1 0,0 0-1,-1-1 1,1 1 0,-1-1-3,2-2 5,29-173 176,-30 175-182,0 1 0,0-1 0,0 1 0,0-1 0,0 0 0,0 1 0,0-1 0,0 1 0,1-1 0,-1 0 0,1 1 0,-1-1 0,1 1 0,0-1 0,-1 1 0,1 0 0,0-1 0,0 1 0,0 0 0,0-1 0,0 1 0,0 0 0,1 0 0,-1 0-1,0 0 1,0 0 0,1 0 0,-1 0 0,1 1 0,-1-1 0,1 0 0,-1 1 0,1-1 0,-1 1 0,1-1 0,0 1 0,-1 0 0,1 0 0,-1 0 0,1 0 0,0 0 0,-1 0 0,1 0 0,-1 1 0,1-1 0,0 0 0,-1 1 0,1-1 0,-1 1 0,1 0 0,-1 0-1,0-1 1,1 1 0,0 1 1,53 65-69,24 19 116,-77-86-45,0 0 1,0-1-1,0 1 0,-1 0 1,1-1-1,0 1 1,0-1-1,0 0 1,-1 0-1,1 0 0,0 0 1,-1 0-1,1 0 1,-1 0-1,1 0 1,-1-1-1,1 1 0,-1 0 1,0-1-1,0 1 1,0-1-1,0 0 1,0 1-1,0-1 0,0 0 1,0 1-1,-1-1 1,1 0-1,-1 0 1,1 0-1,-1 0 0,0 0 1,1 0-1,-1 1 1,0-1-1,-1 0 1,1 0-1,0 0 0,0 0 1,-1 0-1,1 0 1,-1 0-3,2-6 4,16-213 120,-18 220-125,1 1-1,0-1 0,0 0 0,-1 1 0,1-1 0,0 1 1,0-1-1,0 1 0,0-1 0,0 0 0,0 1 1,0-1-1,0 0 0,0 1 0,0-1 0,0 1 0,0-1 1,0 0-1,0 1 0,1-1 0,-1 1 0,0-1 0,0 1 1,1-1-1,-1 1 0,0-1 0,1 1 0,-1-1 1,1 1-1,-1-1 0,0 1 0,1-1 0,-1 1 0,1 0 1,-1-1-1,1 1 0,0 0 0,-1-1 0,1 1 0,-1 0 1,1 0-1,-1 0 0,1 0 0,0-1 0,-1 1 1,1 0-1,-1 0 0,1 0 0,0 0 0,-1 0 0,1 0 1,-1 1-1,1-1 0,0 0 0,-1 0 0,1 0 0,-1 0 1,1 1-1,0-1 0,-1 0 0,1 1 0,-1-1 1,1 0-1,-1 1 0,0-1 0,1 1 0,-1-1 0,1 1 2,29 42-188,-23-32 159,69 121 21,-76-132 9,0 1 0,0 0 0,0 0 0,1 0 0,-1 0 0,0 0 0,0-1 1,0 1-1,1 0 0,-1 0 0,0 0 0,1-1 0,-1 1 0,0 0 0,1-1 0,-1 1 0,1 0 0,0-1 0,-1 1 0,1 0 0,-1-1 1,1 1-1,0-1 0,-1 1 0,1-1 0,0 1 0,0-1 0,-1 0 0,1 1 0,0-1 0,0 0 0,0 0 0,-1 0 0,1 1 0,0-1 0,0 0 1,0 0-1,0 0 0,-1 0 0,1 0 0,0-1 0,0 1 0,0 0 0,0 0 0,-1 0 0,1-1 0,0 1 0,0 0 0,-1-1 0,1 1 1,0-1-1,0 1 0,-1-1 0,1 1 0,0-1 0,-1 0 0,1 1 0,-1-1 0,1 0 0,-1 1 0,1-1 0,-1 0 0,0 1 0,1-1 0,-1 0 1,0 0-1,1 0 0,-1 0-1,20-63 38,-19 60-38,8-43-62,-2 0-1,-1-1 1,-3 1 0,-2-1 0,-2 0 0,-2 1-1,-2-1 1,-3 1 0,-1 1 0,-2-1 0,-5-8 62,7 28-124,10 12 93,37 103 87,-24-39-31,165 371 345,-154-358-130,-16-65 348,-42-91-260,-81-103-264,124 198-141,28 16 41,-31-12 35,1 0-1,-1-1 1,1 1 0,-1-2 0,1 1 0,0-1 0,1-1-1,-1 0 1,0 0 0,1 0 0,0-1 0,-1 0-1,1-1 1,-1 0 0,1 0 0,0-1 0,-1 0-1,1 0 1,-1-1 0,0 0 0,1-1 0,-1 0 0,0 0-1,0-1 1,0 0 1,1-2 2,-1-1-1,1-1 1,-1 1-1,-1-1 1,1-1-1,-1 1 1,-1-1-1,0 0 1,0-1-1,-1 0 0,0 0 1,0 0-1,-1 0 1,-1-1-1,0 1 1,0-1-1,-1 0 1,0 0-1,-1 0 1,0 0-1,-1 0 1,0 0-1,-1 0 1,0 0-1,-1 0 1,0 0-1,-3-6-1,5 16 2,-1-1-1,1 0 0,-1 0 1,0 0-1,0 0 0,1 1 1,-1-1-1,-1 0 1,1 1-1,0-1 0,0 1 1,-1-1-1,1 1 1,0 0-1,-1-1 0,0 1 1,1 0-1,-1 0 0,0 0 1,1 0-1,-1 0 1,0 1-1,0-1 0,0 0 1,0 1-1,0 0 0,0-1 1,1 1-1,-1 0 1,0 0-1,0 0 0,0 0 1,0 0-1,0 0 1,0 1-1,0-1 0,0 1 1,0-1-1,-1 2-1,-1 0-1,0 0-1,0 1 1,0-1 0,1 1 0,-1 0-1,1 0 1,0 1 0,0-1 0,0 1-1,0-1 1,1 1 0,0 0-1,-1 0 1,1 0 0,0 0 0,1 0-1,-1 1 2,-1 15 0,1 1-1,1-1 0,1 0 1,0 1-1,2-1 0,0 0 1,2 1-1,0-1 0,1-1 1,1 1-1,0-1 0,7 11 1,29 59 28,-40-86-36,-1-1 1,1 1-1,0-1 0,0 0 1,0 0-1,0 1 1,0-1-1,0 0 0,1-1 1,-1 1-1,1 0 1,-1-1-1,1 1 0,0-1 1,-1 0-1,1 0 1,0 0-1,0 0 0,0 0 1,0-1-1,0 1 1,0-1-1,0 0 0,0 0 1,0 0-1,0 0 1,0-1-1,0 1 0,0-1 1,0 1-1,2-2 8,21-10-920</inkml:trace>
  <inkml:trace contextRef="#ctx0" brushRef="#br0" timeOffset="82218.307">19262 11088 25389,'20'3'217,"-14"-1"-200,0 0 0,0-1 0,0 0 0,0 0 0,0-1 0,0 0 0,0 0 0,0 0 0,0-1 0,1 0 0,-1 0 0,-1 0-1,1-1 1,0 0 0,0 0 0,0 0 0,-1-1 0,0 0 0,4-2-17,1-8 64,-1-1 0,-1 1 0,0-1 0,-1-1 0,-1 1-1,0-1 1,-1 0 0,0-1 0,-2 1 0,1-1 0,-2 0 0,0 0-1,-1 0 1,-1 0 0,0 0 0,-1 0 0,-1 0 0,-2-9-64,4 16 32,-1 0 0,0 0 0,0 0 0,-1-1 0,0 1 0,0 1 0,-1-1 0,-1 0 0,1 1 0,-1-1 1,-1 1-1,0 0 0,0 0 0,0 1 0,-1 0 0,0 0 0,0 0 0,-1 0 0,0 1 0,0 0 0,-1 1 0,-6-5-32,12 9 4,-1 0-1,1 0 1,0 1-1,0-1 1,0 0-1,0 1 1,-1 0-1,1-1 0,0 1 1,0 0-1,-1 0 1,1 0-1,0 0 1,0 1-1,-1-1 1,1 1-1,0-1 1,0 1-1,0 0 1,0-1-1,0 1 1,0 0-1,0 1 0,0-1 1,0 0-1,0 1 1,0-1-1,1 1 1,-1-1-1,1 1 1,-1 0-1,1-1 1,-1 1-1,1 0 1,0 0-1,0 0 1,0 0-1,0 0 0,1 0 1,-1 1-1,0-1 1,1 0-1,-1 0 1,1 0-1,0 2-3,-1 20-4,1 1 1,2-1-1,0 1 0,1-1 0,2 0 0,0 0 0,2 0 0,0-1 0,2 0 0,2 2 4,-7-13 3,104 272 49,-81-253-46,-9-43-1,-1-66 12,3-316 49,-10 335-88,-9 59 20,-1-1-1,1 1 0,0 0 0,0-1 0,0 1 0,0 0 1,0 0-1,0 0 0,0 0 0,0 0 0,0 0 1,0 0-1,0 0 0,-1 0 0,1 0 0,0 0 1,0 0-1,0 1 0,0-1 0,0 0 0,0 1 1,0-1-1,-1 1 0,1-1 0,0 1 0,0-1 0,-1 1 1,1 0-1,0-1 0,-1 1 0,1 0 0,-1 0 1,1-1-1,0 1 0,-1 0 0,0 0 0,1 0 3,1 1-8,35 42-33,-1 1 0,-3 2 0,22 41 41,-28-45 5,16 7 19,-41-50-23,0 0 0,0-1 1,0 1-1,-1 0 0,1-1 1,0 0-1,0 1 0,-1-1 1,1 0-1,0 0 0,-1 0 1,1 0-1,-1 0 0,1 0 1,-1 0-1,1 0 0,-1-1 1,0 1-1,0 0 0,1-1 1,-1 0-1,0 1 0,0-1 1,-1 1-1,1-1 0,0 0 1,-1 0-1,1 1 0,-1-1 1,1 0-1,-1 0 0,0 0 1,0 0-1,1 1 0,-1-1 1,-1 0-1,1 0 0,0 0 1,0 0-2,9-187-19,-8 187-9,0 1 0,-1 0 0,1 0 0,0 0 0,0 0 0,0-1 0,0 1 0,0 0 0,0 1 0,1-1 0,-1 0 0,0 0 0,0 0 0,1 1 0,-1-1 0,0 1 0,1-1 0,-1 1 0,0-1 0,1 1 1,-1 0-1,1 0 0,-1-1 0,1 1 0,-1 0 0,1 0 0,-1 1 0,1-1 0,-1 0 0,0 0 0,1 1 0,-1-1 0,1 1 0,-1-1 0,0 1 0,1 0 0,-1-1 0,0 1 0,0 0 0,0 0 0,1 0 0,-1 0 0,0 0 0,0 0 0,0 0 0,-1 0 0,1 1 0,0-1 0,0 0 0,-1 0 0,1 1 0,0-1 28,14 10 3,-14-11-7,0 0 1,0 0-1,0 0 1,0 0-1,0 0 1,0 0-1,0 0 1,0 0-1,0-1 1,0 1-1,-1 0 1,1 0-1,0-1 1,0 1-1,0-1 1,0 1-1,0-1 1,0 1-1,0-1 1,-1 1-1,1-1 1,0 0-1,0 0 1,-1 1-1,1-1 1,-1 0-1,1 0 1,-1 0-1,1 1 1,-1-1-1,1 0 1,-1 0-1,0 0 1,1 0-1,-1 0 1,0 0-1,0 0 1,0 0-1,1 0 1,-1 0-1,-1 0 1,1 0-1,0 0 1,0 0-1,0 0 1,0 0-1,-1 0 1,1 0-1,0 0 1,-1-1 3,1-35-8,-2-1-1,-1 1 1,-2-1 0,-1 1-1,-2 0 1,-2 1 0,-1 0-1,-8-13 9,-78-138 44,71 132-65,40 64-102,28 47 168,-3 2 1,-2 2-1,-3 2 0,-3 0 0,-2 3 0,-3 0 0,6 32-45,-13-46 90,-14-38-67,2 9 26,2 0-1,0-1 0,1 0 0,1-1 1,0-1-1,6 6-48,-17-24 3,0-1 0,0 1 1,0 0-1,0-1 0,0 1 0,0 0 1,1 0-1,-1-1 0,0 1 0,0 0 0,1-1 1,-1 1-1,0-1 0,1 1 0,-1 0 1,1-1-1,-1 1 0,1-1 0,-1 1 0,1-1 1,-1 1-1,1-1 0,0 1 0,-1-1 1,1 0-1,0 1 0,-1-1 0,1 0 0,0 0 1,-1 0-1,1 1 0,0-1 0,0 0 1,-1 0-1,1 0 0,0 0 0,0 0 0,-1 0 1,1 0-1,0 0 0,-1-1 0,1 1 1,0 0-1,-1 0 0,1 0 0,0-1 0,-1 1 1,1 0-1,0-1 0,-1 1 0,1-1 1,-1 1-1,1-1 0,0 1 0,-1-1 0,1 0-3,-2-45 123,-10 10-84,-2 0-1,-1 1 1,-2 0 0,-1 1 0,-2 1 0,-1 0-1,-2 2 1,-1 0 0,-1 2 0,-24-22-39,27 28-8,94 142-72,-72-118 80,1 0 0,-1 0 0,1-1 0,0 1 0,0-1 0,-1 1 0,1-1 0,0 0 1,0 0-1,-1 0 0,1 0 0,0 0 0,0 0 0,0 0 0,-1 0 0,1-1 0,0 1 0,0-1 0,-1 1 0,1-1 0,0 0 0,-1 0 1,1 1-1,-1-1 0,1 0 0,-1 0 0,1-1 0,-1 1 0,0 0 0,0 0 0,1-1 0,-1 1 0,0-1 0,0 1 0,0-1 0,-1 1 1,1-1-1,0 0 0,0 1 0,-1-1 0,1 0 0,-1 0 0,0 1 0,1-1 0,-1 0 0,0 0 0,0 1 0,0-1 0,0 0 0,-1-1 1,3-2-5,7-17-9,56-110-7,-62 126 17,1 1 1,0 0-1,1 0 1,-1 0 0,1 0-1,0 1 1,0-1-1,0 1 1,1 1 0,0-1-1,-1 1 1,1 0-1,0 0 1,1 1 0,-1-1-1,0 1 1,1 1-1,-1-1 1,1 1 0,2 0 1,-5 1-2,0 0 0,0 0 0,0 0 0,0 1 0,0-1 0,-1 1 0,1 0 0,0 0-1,0 0 1,-1 1 0,1-1 0,-1 1 0,1 0 0,-1 0 0,0 0 0,1 1 0,-1-1-1,0 1 1,-1-1 0,1 1 0,0 0 0,-1 0 0,0 0 0,1 1 0,-1-1 0,0 0-1,0 3 4,31 111 31,-23-64 7,-8-49-37,-2 1 2,1 0-1,0-1 1,0 1 0,0 0-1,0-1 1,1 1 0,0-1-1,0 1 1,0-1 0,0 0-1,1 0 1,0 0 0,0 0-1,0-1 1,0 1 0,0-1-1,1 1 1,0-1 0,-1 0-1,1-1 1,2 2-3,-2-6 0,-1 0 0,0 0 0,0-1 0,0 1 0,0-1 0,0 0 0,0 0 0,-1 0 0,1 0 0,-1 0 0,0-1 0,0 1 0,0-1 1,-1 1-1,1-1 0,-1 0 0,0 0 0,0 1 0,0-1 0,0 0 0,-1 0 0,0 0 0,1 0 0,-1 0 0,-1 0 0,1-3 0,2-10 9,-1-1 0,0 0 0,-1 1 0,-1-1 0,-1 1 0,0-1 0,-1 1 0,-1 0 0,-1 0 0,0 0 0,-8-15-9,0 17-36,15 30-88,28 40 43,1-1 1,3-2-1,41 48 81,-75-99 1,45 44 55,-44-44-49,0 0-1,0 0 0,0 0 1,0-1-1,0 1 0,0 0 1,0-1-1,0 1 0,0-1 0,1 1 1,-1-1-1,0 1 0,0-1 1,1 0-1,-1 0 0,0 0 1,0 1-1,1-1 0,-1-1 1,0 1-1,1 0 0,-1 0 1,0 0-1,0-1 0,1 1 1,-1 0-1,0-1 0,0 1 0,0-1 1,0 0-1,0 1 0,1-1 1,-1 0-1,0 0 0,-1 1 1,1-1-1,0 0 0,0 0 1,0 0-1,0 0 0,-1 0 1,1-1-1,0 1 0,0-1-6,4-16 59,1 0 0,-2-1 0,0 1-1,-2-1 1,0 0 0,-1 0 0,0 0 0,-2 0-1,0 0 1,-2 0 0,-1-6-59,1 2 20,-1 1 0,0 0 0,-2 1 0,-1-1 1,0 1-1,-2 0 0,0 1 0,-1 0 0,-1 0 0,-1 1 0,-1 0 0,-1 1 0,-8-8-20,61 98-125,70 90 142,-109-160-15,1-1 0,-1 1 0,1-1 0,0 1 0,0-1-1,0 0 1,0 1 0,0-1 0,0 0 0,0 0 0,0 0-1,1 0 1,-1 0 0,0 0 0,1 0 0,-1 0 0,1 0-1,-1-1 1,1 1 0,-1-1 0,1 1 0,-1-1 0,1 1-1,0-1 1,-1 0 0,1 0 0,-1 0 0,1 0 0,0 0-1,-1 0 1,1 0 0,-1-1 0,1 1 0,0 0 0,-1-1-1,1 1 1,-1-1 0,1 0 0,-1 0 0,1 0-2,4-13 19,-2 0 0,0 0 0,-1 0 0,0-1 0,-1 1 0,-1-1 0,0 0 0,-1 1 0,-1-1 0,0 1 0,-2-5-19,3 13 5,-32-161 94,30 163-114,4 5-15,48 81-73,91 168 92,-112-214-125,-28-36 107,-1 0 1,1 1 0,0-1-1,-1 0 1,1 0-1,0 0 1,-1 0 0,1 0-1,0 0 1,-1 0-1,1 0 1,-1 0 0,1 0-1,0 0 1,-1-1-1,1 1 1,0 0 0,-1 0-1,1-1 1,-1 1-1,1 0 1,-1-1 0,1 1-1,-1 0 1,1-1-1,-1 1 1,1-1 0,-1 1-1,1-1 1,-1 1-1,0-1 1,1 1 0,-1-1-1,0 1 1,1-1-1,-1 0 1,0 1 0,0-1-1,0 0 1,0 1-1,1-1 1,-1 1 0,0-1-1,0 0 1,0 1-1,0-1 1,-1 0 0,1 1-1,0-1 1,0 0-1,0 1 1,0-1 0,-1 1-1,1-1 1,0 0-1,0 1 1,-1-1-1,1 1 1,0-1 0,-1 1-1,1-1 1,-1 1-1,1-1 1,-1 1 0,1 0-1,-1-1 29,-6-42 406</inkml:trace>
  <inkml:trace contextRef="#ctx0" brushRef="#br0" timeOffset="82466.369">20713 9755 11554,'6'24'2185,"1"2"5217,4 5-7098,-1-1-168,1-2-104,-1-5-8,-3-7-160,2-6-377</inkml:trace>
  <inkml:trace contextRef="#ctx0" brushRef="#br0" timeOffset="83696.088">21183 9888 16876,'-38'61'5710,"31"-51"-5533,2 1-1,-1 0 1,2 0-1,-1 1 1,2 0 0,-1-1-1,2 1 1,-1 0-1,2 0 1,-1 1 0,2-1-1,0 2-176,-1-3 54,2 0 0,-1 0 0,1 0 0,1 0 0,0-1 0,0 1 0,1-1 0,1 1 0,-1-1 0,2 0 0,-1 0 0,2-1 0,-1 0 0,1 1 0,0-2 0,2 2-54,-7-9 1,0 0 0,0 0-1,1-1 1,-1 1-1,1 0 1,-1 0 0,0-1-1,1 1 1,-1-1-1,1 1 1,-1-1 0,1 0-1,0 1 1,-1-1-1,1 0 1,-1 0 0,1 0-1,0 0 1,-1 0-1,1-1 1,-1 1-1,1 0 1,-1-1 0,1 1-1,-1-1 1,1 0-1,-1 1 1,1-1 0,-1 0-1,0 0 1,1 0-1,-1 0 1,0 0 0,0 0-1,0 0 1,0 0-1,0 0 1,0-1 0,0 1-1,0 0 1,0-1-1,-1 1 1,1-1 0,-1 1-1,1-1 0,30-72-32,-21 29 74,-2-1 0,-2 1 0,-2-1 0,-1 0 0,-3 0 0,-2 0 0,-2 0 0,-2 0 0,-5-18-42,8 43 55,-1 0 1,-1 0 0,-1 1-1,0 0 1,-2 0 0,0 0 0,-1 1-1,-1 1 1,-1-1 0,0 2 0,-2 0-1,0 0 1,0 1 0,-9-7-56,21 22 0,1 0 0,-1 0 1,0 0-1,0 0 1,0 0-1,0 0 0,0 0 1,0 0-1,0 0 1,0 1-1,0-1 0,0 0 1,0 1-1,0-1 1,-1 1-1,1-1 0,0 1 1,0-1-1,-1 1 1,1 0-1,0 0 0,-1 0 1,1 0-1,0 0 0,-1 0 1,1 0-1,0 0 1,-1 0-1,1 0 0,0 1 1,0-1-1,-1 1 1,1-1-1,0 1 0,0-1 1,0 1-1,-1 0 1,1 0-1,0-1 0,0 1 1,0 0-1,0 0 1,1 0-1,-1 0 0,0 0 1,0 0-1,0 0 0,1 1 1,-1-1-1,-8 70-63,36 256 57,-26-317 16,0 9 39,2 0 1,0 0-1,1-1 0,0 1 0,2-1 0,0 0 0,5 8-49,-11-26 4,0-1 0,0 1-1,0 0 1,0-1 0,0 1 0,0 0 0,0 0 0,0-1 0,1 1-1,-1 0 1,0 0 0,0-1 0,0 1 0,0 0 0,1 0 0,-1-1 0,0 1-1,0 0 1,1 0 0,-1 0 0,0 0 0,0-1 0,1 1 0,-1 0 0,0 0-1,0 0 1,1 0 0,-1 0 0,0 0 0,1 0 0,-1 0 0,0 0 0,0 0-1,1 0 1,-1 0 0,0 0 0,1 0 0,-1 0 0,0 0 0,0 0 0,1 0-1,-1 0 1,0 0 0,1 0 0,-1 1 0,0-1 0,0 0 0,1 0 0,-1 0-1,0 0 1,0 1 0,0-1 0,1 0 0,-1 0 0,0 1 0,0-1 0,0 0-1,0 0 1,1 1 0,-1-1 0,0 0 0,0 0 0,0 1 0,0-1-4,6-32 92,-6 27-77,2-13 10,25-111 90,-25 125-114,-1-1 1,1 1-1,0 0 0,0-1 0,0 1 0,1 0 1,-1 0-1,1 1 0,0-1 0,0 0 0,1 1 1,-1 0-1,1 0 0,-1 0 0,1 0 1,0 1-1,0-1 0,0 1 0,1 0 0,-1 0 1,0 0-1,1 1 0,-1 0 0,1 0 0,-1 0 1,1 0-2,4 3-10,1 1 0,-1 0 1,-1 0-1,1 0 1,0 1-1,-1 1 0,0 0 1,0 0-1,0 0 1,-1 1-1,0 0 0,0 0 1,0 1-1,-1 0 1,0 0-1,0 1 0,-1 0 1,0 0-1,0 0 1,-1 0-1,0 1 0,0-1 1,-1 1-1,0 0 1,-1 2 9,48 151 12,-43-163-218,-5-25-115,-2 21 245,1-22-315,23-176-1988,-24 201 2363,0-1-1,1 1 1,-1 0 0,1 0 0,0 0 0,0 0 0,0-1-1,0 1 1,0 0 0,1 0 0,-1 1 0,0-1-1,1 0 1,-1 0 0,1 1 0,0-1 0,0 1 0,0-1-1,-1 1 1,1 0 0,0 0 0,1 0 0,-1 0-1,0 0 1,0 0 0,0 1 0,0-1 0,1 1 0,-1-1-1,0 1 1,1 0 0,-1 0 0,0 0 0,1 0-1,-1 0 1,0 0 0,0 1 0,1-1 0,-1 1 0,0 0-1,0 0 1,0 0 0,0 0 0,0 0 0,2 1 16,20 4 338,-24-35 368,0 29-705,-2-12 99,1 0 0,-2 0 0,0 1 1,0-1-1,-1 1 0,0 0 0,-1 0 0,-1 0 0,0 1 0,0 0 0,-1 0 0,0 0 0,0 1 0,-1 0 1,0 0-1,-1 1 0,0 0 0,-1 1 0,-8-6-100,19 14 0,-1 0 0,0 0 1,0-1-1,1 1 0,-1 0 0,0 0 0,0 0 1,0-1-1,0 1 0,0 0 0,0 0 1,0 0-1,0-1 0,-1 1 0,1 0 0,0 0 1,0-1-1,-1 1 0,1 0 0,0 0 1,-1-1-1,1 1 0,-1 0 0,1-1 0,-1 1 1,1-1-1,-1 1 0,0-1 0,1 1 0,-1-1 1,1 1-1,-1-1 0,0 1 0,0-1 1,1 0-1,-1 1 0,0-1 0,0 0 0,1 0 1,-1 1-1,0-1 0,0 0 0,0 0 1,1 0-1,-1 0 0,0 0 0,0 0 0,0 0 1,1-1-1,-1 1 0,0 0 0,0 0 1,1-1-1,-1 1 0,0 0 0,0-1 0,1 1 1,-1 0-1,0-1 0,1 1 0,-1-1 0,1 1 1,-1-1-1,1 0 0,-1 1 0,1-1 1,-1 0-1,80 205-83,0-47 428,-78-155-331,-1-1-1,1 1 1,-1 0-1,1 0 1,0 0-1,0-1 1,0 1-1,0 0 0,0-1 1,0 1-1,1-1 1,-1 1-1,0-1 1,1 0-1,-1 0 1,1 1-1,-1-1 1,1 0-1,0 0 1,0-1-1,-1 1 0,1 0 1,0 0-1,0-1 1,0 1-1,0-1 1,-1 0-1,1 1 1,0-1-1,0 0 1,0 0-1,0 0 1,0-1-1,0 1 1,0 0-1,0-1 0,0 1 1,0-1-1,-1 0 1,1 1-1,0-1 1,0 0-14,10-17 21,-1 0 0,0-1 0,-2 0 0,0-1 0,-1 0 0,-1 0 0,-1 0 0,-1-1 0,0 0 0,-2-1-21,6-17-14,-2 0 0,-2 0 0,-1-1-1,-2 0 1,-2 0 0,-2 0-1,-1 1 1,-2-1 0,-2 1-1,-1 0 1,-13-35 14,26 105-720,109 306 731,-109-321 32,-2-5 17,0 0 0,1 0 0,0-1-1,0 1 1,1-1 0,1 0 0,-1 0 0,2-1-1,-1 0 1,1 0 0,2 0-60,-8-8 7,0 0 0,1-1 0,-1 1-1,1-1 1,-1 0 0,1 0 0,-1 1 0,1-1-1,-1 0 1,1 0 0,0-1 0,-1 1 0,1 0-1,-1 0 1,1-1 0,-1 1 0,0-1 0,1 1-1,-1-1 1,1 0 0,-1 1 0,0-1 0,1 0-1,-1 0 1,0 0 0,0 0 0,0 0 0,0 0 0,0 0-1,0 0 1,0-1 0,0 1 0,0 0 0,-1-1-1,1 1 1,0-1 0,-1 1 0,1 0 0,-1-1-1,1 1 1,-1-1 0,0 1 0,0-1 0,0 1-1,0-1 1,0 0 0,0 1 0,0-1-7,8-43 25,-3-1 0,-1-1 0,-3 1 0,-1 0 0,-3-1-1,-1 1 1,-3 0 0,-1 0 0,-3 1 0,-3-7-25,-9-34-44,124 404-269,-37-101 449,-62-206-116,1-1 0,1 1 0,-1-1 0,2 0 0,0 0 0,0 0 0,0-1 0,1 1 0,1-1 0,-1-1 0,2 1 0,-1-1 0,1-1 0,0 1 0,1-1 0,6 4-20,-14-11 1,0 1 0,-1 0 1,1-1-1,0 1 0,-1-1 1,1 0-1,0 1 0,-1-1 0,1 0 1,0 1-1,0-1 0,0 0 1,-1 0-1,1 0 0,0 1 0,0-1 1,0 0-1,0 0 0,-1 0 1,1-1-1,0 1 0,0 0 0,0 0 1,-1 0-1,1 0 0,0-1 1,0 1-1,0 0 0,-1-1 0,1 1 1,0-1-1,-1 1 0,1-1 0,0 1 1,-1-1-1,1 1 0,-1-1 1,1 0-1,-1 1 0,1-1 0,-1 0 1,1 1-1,-1-1 0,0 0 1,1 0-1,-1 1 0,0-1 0,0 0 1,1 0-1,-1 0 0,0 0 1,0 1-1,0-1 0,0 0 0,0 0 1,0 0-1,0 0 0,0 1 1,-1-1-1,1 0-1,-17-52-228,-3 24-94,-2 1 0,0 1 0,-2 1-1,-1 1 1,-1 1 0,-1 1 0,-5-2 322,-42-37 103,71 61-31,0-1 1,0 0-1,0 0 1,0 0 0,0 0-1,1-1 1,-1 1-1,1-1 1,0 0-1,-1 1 1,1-1 0,0 0-1,0 0 1,1-1-1,-1 1 1,1 0-1,0 0 1,0-1 0,0 1-1,0-1 1,0 1-1,1-1 1,-1 1-1,1-1 1,0 0 0,0 1-1,0-1 1,1 1-1,-1-1 1,1 1-1,0-1 1,0 1 0,0 0-1,1-1 1,-1 1-1,1-1-72,139-97 416,-54 34-1058,-44 28 1295</inkml:trace>
  <inkml:trace contextRef="#ctx0" brushRef="#br0" timeOffset="83849.665">22285 8677 25750,'0'55'472,"4"3"-56,2 0-320,-2-6-48,2-6 160,-6-20-1408</inkml:trace>
  <inkml:trace contextRef="#ctx0" brushRef="#br0" timeOffset="84056.871">22531 9344 22621,'-3'45'1272,"0"3"929,-1-3-1649,-2-9-456,2-10-120,-4-16-704,0-6-409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8:54.179"/>
    </inkml:context>
    <inkml:brush xml:id="br0">
      <inkml:brushProperty name="width" value="0.025" units="cm"/>
      <inkml:brushProperty name="height" value="0.025" units="cm"/>
    </inkml:brush>
  </inkml:definitions>
  <inkml:trace contextRef="#ctx0" brushRef="#br0">2420 404 19188,'-82'-54'380,"-2"3"1,-3 3-1,-1 5 0,-2 3 1,-68-18-381,40 23-334,-2 6 1,-99-11 333,182 36 10,-1 3-1,1 1 1,-1 1-1,1 3 1,0 1-1,0 1 1,0 2-1,1 2 1,0 2-1,1 0 1,0 3-1,1 1 1,1 1-1,1 2 1,0 1-1,-5 6-9,-86 66 105,4 5-1,-32 39-104,106-89-17,2 2 0,2 2 0,2 1 0,2 2 0,3 2 0,-9 23 17,28-52-22,2 2 0,1 0 0,1 1 0,1 0 0,2 0 0,1 1 0,1 0 1,2 0-1,1 1 0,1-1 0,2 1 0,2 16 22,8 13-45,1 0 1,4-1-1,2 0 1,2-2-1,3 0 1,3-1-1,23 39 45,-20-48-36,1-1-1,2-1 1,2-1-1,3-2 1,1-2 0,1-1-1,3-2 1,1-2 0,2-2-1,1-1 1,44 23 36,32 3-95,3-6 0,2-5-1,2-5 1,1-6 0,2-6 0,8-5 95,606 120-7,480 22 7,572-34 63,-511-118 57,569-94-120,-754-19 205,-849 59-165,-2-11 0,-3-10 1,75-36-41,-144 36 44,-3-7 0,-2-7 1,-4-8-1,-4-8 0,-3-6 1,-5-7-1,18-25-44,-159 116 82,0-1 0,-1 0 0,-1-1 0,0-1 0,-1 0 0,0-1 0,-1 0-1,-1-1 1,0 0 0,-1-1 0,-1 0 0,-1-1 0,0 0 0,-1 0 0,-1 0 0,-1-1-1,-1 0 1,0 0 0,-2-1 0,0 1 0,-1 0 0,-1-15-82,-5 3 121,-1 1 0,-2 0 0,-1 0 1,-1 0-1,-2 1 0,-1 1 0,-15-26-121,-9-1 100,-1 3 1,-3 0-1,-2 3 0,-3 2 1,-1 1-1,-2 3 0,-2 2 1,-2 2-1,-42-22-100,-40-19 51,-4 7 0,-2 6 0,-4 6-1,-2 7 1,-2 6 0,-2 6 0,-8 6-51,-237-49-403,-2 17 1,-209-1 402,304 46-679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9:02.445"/>
    </inkml:context>
    <inkml:brush xml:id="br0">
      <inkml:brushProperty name="width" value="0.025" units="cm"/>
      <inkml:brushProperty name="height" value="0.025" units="cm"/>
    </inkml:brush>
  </inkml:definitions>
  <inkml:trace contextRef="#ctx0" brushRef="#br0">4059 166 10410,'-6'0'409,"-205"-2"6460,136-2-6451,0-2 0,0-4-1,-13-6-417,-545-89 1245,487 91-913,-1 6 1,-81 8-333,108 0 314,-17 3-286,0 5 1,0 6-1,1 6 1,1 7-1,-29 13-28,61-11 1,1 5 0,3 4 0,-5 7-1,-351 181 151,449-223-146,-35 19 109,2 2-1,1 2 0,0 1 0,-31 31-113,38-27 9,1 2 0,2 1-1,1 1 1,2 1 0,1 2-1,-6 15-8,12-20 1,1 0 0,1 1-1,2 0 1,2 1-1,1 1 1,2 0 0,1 0-1,2 1 1,1 0-1,3 0 1,0 24-1,5-35 15,1 0 1,1-1-1,1 0 1,1 0-1,1-1 0,1 0 1,2 0-1,0-1 1,1 0-1,1-1 0,3 1-15,12 24-6,3-1 0,1-1-1,2-2 1,2-2 0,2-1 0,2-1-1,1-3 1,2-1 0,1-3-1,1-1 1,9 2 6,38 1-14,1-4 0,1-3 0,2-5 0,0-4 0,1-5 0,1-3 0,0-5 0,57-6 14,0 1 1,0-7-1,-1-7 1,0-6 0,115-33-1,574-150-31,-549 131 47,44-29-16,-236 65-5,-2-4 1,-2-4 0,-2-4 0,-1-5 0,2-7 4,-64 39 44,0-2 0,-2 0 0,-1-2 1,-1-2-1,-2 0 0,0-2 0,-2-1 1,-1-1-1,-1-1 0,-2-1 0,-1-1 0,-2-2-44,-14 25 42,0-1 0,-1 1-1,-1-1 1,0 0-1,-1 0 1,0 0-1,0 0 1,-2 0-1,1 0 1,-2 0 0,1 0-1,-2 0 1,0 0-1,0 1 1,-1-1-1,0 1 1,-1 0-1,-5-8-41,-5-10-16,-2 2 0,-2 0 0,0 1 0,-1 1-1,-2 1 1,-12-10 16,-27-19-86,-3 3 0,-2 3 0,-2 2 0,-2 4 0,-42-17 86,88 45 9,-26-13-167,0 3 0,-2 2 0,0 2 0,-1 2 0,-50-8 158,-10 4 1230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9:09.281"/>
    </inkml:context>
    <inkml:brush xml:id="br0">
      <inkml:brushProperty name="width" value="0.025" units="cm"/>
      <inkml:brushProperty name="height" value="0.025" units="cm"/>
    </inkml:brush>
  </inkml:definitions>
  <inkml:trace contextRef="#ctx0" brushRef="#br0">0 165 11058,'33'-46'5782,"114"-53"-5304,-137 95-312,-1 0-1,1 1 0,0 1 0,0-1 0,0 2 1,0-1-1,0 2 0,0-1 0,0 1 1,0 1-1,0-1 0,0 2 0,0 0 0,0 0 1,0 0-1,-1 1 0,3 2-165,39 6-64,74 9 103,1-7-1,0-4 1,35-7-39,329-25-40,423 97 88,-666-76-68,0-12 0,27-13 20,-249 24 9,33-7 90,0 2 0,1 3 0,-1 3 0,1 2 0,0 3 0,0 3 0,-1 2 0,44 12-99,23 30 91,-81-26-430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9:10.436"/>
    </inkml:context>
    <inkml:brush xml:id="br0">
      <inkml:brushProperty name="width" value="0.025" units="cm"/>
      <inkml:brushProperty name="height" value="0.025" units="cm"/>
    </inkml:brush>
  </inkml:definitions>
  <inkml:trace contextRef="#ctx0" brushRef="#br0">1 26 11274,'9'-2'436,"0"0"-1,1 0 1,-1 1-1,1 0 1,0 1-1,-1 0 0,1 0 1,-1 1-1,1 0 1,8 3-436,218 40 2187,-92-41-1915,0-6 1,94-15-273,-4 0 91,310 1 130,9 24-221,235 23 2013,-639-29-1856,0-7 0,0-6 0,57-15-157,-143 19-230,-50 8-269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3:28.101"/>
    </inkml:context>
    <inkml:brush xml:id="br0">
      <inkml:brushProperty name="width" value="0.025" units="cm"/>
      <inkml:brushProperty name="height" value="0.025" units="cm"/>
    </inkml:brush>
  </inkml:definitions>
  <inkml:trace contextRef="#ctx0" brushRef="#br0">36 73 3267,'0'0'5216,"-7"-8"-4581,-20-25-123,27 32-499,0 1-1,-1 0 0,1 0 0,0-1 0,0 1 0,0 0 1,0-1-1,0 1 0,0 0 0,-1-1 0,1 1 0,0 0 1,0 0-1,0-1 0,0 1 0,0 0 0,0-1 0,0 1 0,1 0 1,-1-1-1,0 1 0,0 0 0,0-1 0,0 1 0,0 0 1,0-1-1,1 1 0,-1 0 0,0 0 0,0-1 0,0 1 1,1 0-1,-1 0 0,0 0 0,0-1 0,0 1 0,1 0 0,-1 0 1,0 0-1,1-1 0,-1 1 0,0 0 0,1 0 0,-1 0 1,0 0-1,0 0 0,1 0 0,-1 0 0,0 0 0,1 0 1,-1 0-1,0 0 0,1 0 0,-1 0 0,0 0 0,1 0 0,-1 0 1,1 0-1,23-1 115,-22 1-64,827-8 364,-253 34-171,135 24-82,4-34 109,-375-10-211,1817 18 702,-52-68-614,178-43 278,-2276 87-438,7-1-78,0 1 1,0 0-1,0 1 1,0 1 0,0 0-1,0 1 1,16 6-1,-26-6-775,-13-2-8682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19:13.346"/>
    </inkml:context>
    <inkml:brush xml:id="br0">
      <inkml:brushProperty name="width" value="0.025" units="cm"/>
      <inkml:brushProperty name="height" value="0.025" units="cm"/>
    </inkml:brush>
  </inkml:definitions>
  <inkml:trace contextRef="#ctx0" brushRef="#br0">79 65 4513,'-75'-40'6804,"74"40"-5326,-1-4 4427,4 2-4559,3 5-1341,1 1 1,0-1-1,0 0 1,0-1 0,0 1-1,0-1 1,1 0 0,-1-1-1,1 1 1,-1-2-1,1 1 1,-1 0 0,1-1-1,0-1 1,-1 1-1,1-1 1,-1 0 0,1 0-1,1-1-5,-7 1 39,14-6 1104,90-10-703,91 4-349,-22 12-62,-118 5-37,671 95 39,-122-80-31,68-37 24,-615 18-25,316 19-12,-239-5 21,0-7-1,1-5 1,48-9-8,-50 5 0,0 6 1,35 9-1,136 6 8,661-10-18,-524-34 50,-54-23-56,123-6 636,89 27-421,0-2-169,-578 30-62,0 1-1,-1 0 0,1 1 1,-1 2-1,0 0 0,0 1 0,0 1 1,-1 1-1,0 1 0,5 4 33,3 3-522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2:43.907"/>
    </inkml:context>
    <inkml:brush xml:id="br0">
      <inkml:brushProperty name="width" value="0.025" units="cm"/>
      <inkml:brushProperty name="height" value="0.025" units="cm"/>
    </inkml:brush>
  </inkml:definitions>
  <inkml:trace contextRef="#ctx0" brushRef="#br0">937 50 10794,'0'0'1533,"-1"0"3323,13 1-3458,61 21 5,67 54 704,-101-68-2042,1-2 0,-1-2-1,1-2 1,0-1 0,0-3 0,0 0-1,-1-3 1,1-1 0,-1-2-1,8-4-64,181-24 42,486 14 7,-568 17-41,1 5 0,18 9-8,-127-6-8,189 17 16,0-10 0,131-15-8,-219-4 12,0 5 0,61 10-12,-51 3 1,1-8-1,24-7 0,-48 2 8,-1 5-1,112 17-7,401 37 20,-53-40-40,-370-19 20,83-17 0,74-4 8,532 13 1,-62-38-1,-556 31 0,120 15-8,89-18 2,-155 2 4,-185 13-7,-2 0 22,135 12-21,-171 5-13,510 23 29,314-28-29,26-21 34,-777 15-12,208 1-3,257 37-6,15 6 8,-417-42-3,133-20-5,-136 4 7,-178 16-2,1 3 1,-1 3-1,-1 4 1,24 7-6,22 3 7,7-19-216,-124-2-222</inkml:trace>
  <inkml:trace contextRef="#ctx0" brushRef="#br0" timeOffset="7488.238">4504 364 22605,'1'-39'2702,"-14"48"-1399,8 5-1220,2 0-1,0 0 1,1 0 0,0 0 0,1 1 0,1-1 0,0 0 0,1 3-83,0 9 71,15 210 152,-1-160-147,8-111-784,-13 6 172,10-23-548,-2 0 0,-2-2-1,-2 0 1,0-23 1084,-7 64 1215,-3 47-124,-11 68 444,3-71-1216,1-1 0,2 1-1,2-1 1,0 1 0,2 0-1,2 3-318,-1-22 36,-3-10-20,-1-2 18,0-6 6,-3-3-26,-1-1 0,0 1 1,-1 0-1,0 0 0,0 0 0,-1 1 1,0 0-1,-1 0 0,0 0 1,0 1-1,-1 0 0,1 0 1,-1 1-1,-1 0 0,1 1 0,-1-1 1,0 2-1,-4-3-14,12 6-2,0 1 0,0-1 0,0 0 0,0 0 0,0 0 0,0 1 0,-1-1 0,1 0 0,0 1 0,0-1 0,0 1 0,-1-1 0,1 1 0,0 0 0,-1 0 0,1-1 0,0 1 0,0 0 0,-1 0 0,1 0 0,0 0 0,-1 1 0,1-1 0,0 0 0,-1 0 0,1 1 0,0-1 0,0 1 0,0-1 0,-1 1 0,1 0 0,0-1 0,0 1 0,0 0 0,0 0 0,0 0 0,0 0 0,0 0 0,0 0 0,1 0 1,-1 0-1,0 0 0,0 0 0,1 0 0,-1 0 0,1 0 0,-1 1 0,1-1 0,0 0 0,-1 1 0,1-1 0,0 0 0,0 0 0,0 1 0,0-1 2,-1 3 1,1 0 0,0-1 1,0 1-1,1 0 0,-1-1 1,1 1-1,0 0 0,-1-1 1,2 1-1,-1-1 0,0 1 1,1-1-1,-1 0 0,1 0 1,0 1-1,0-1 0,1 0 1,-1-1-1,0 1 0,1 0 1,0-1-1,-1 1 0,1-1 1,0 0-1,0 0 0,1 0 1,-1-1-1,0 1 0,1-1 1,-1 1-1,1-1 0,-1 0 1,1 0-1,-1-1 0,1 1 1,0-1-1,-1 0 0,1 0 1,0 0-1,-1 0 0,1-1 1,0 1-1,-1-1 0,2 0-1,14-7 17,0-1-1,-1 0 0,1-1 1,-2-1-1,0-1 0,0-1 1,-1 0-1,-1-1 0,0 0 1,-1-1-1,0-1 0,7-12-16,-9 15 20,-25 51 46,11-31-64,-1 0 1,1 0-1,1 0 1,-1 1-1,1-1 1,1 0-1,-1 1 1,1-1-1,1 1 1,-1-1-1,1 1 1,1-1-1,-1 0 1,1 0-1,1 1 1,-1-1-3,-2-7-1,1 1 1,-1-1 0,0 1-1,0 0 1,1-1 0,-1 1-1,0-1 1,1 1-1,-1-1 1,0 1 0,1-1-1,-1 0 1,1 1 0,-1-1-1,1 1 1,-1-1-1,1 0 1,-1 0 0,1 1-1,0-1 1,-1 0 0,1 0-1,-1 1 1,1-1-1,0 0 1,-1 0 0,1 0-1,-1 0 1,1 0 0,0 0-1,-1 0 1,1 0-1,-1 0 1,1 0 0,0-1-1,-1 1 1,1 0 0,-1 0-1,1 0 1,0-1-1,-1 1 1,1 0 0,-1-1-1,1 1 1,-1-1 0,1 1-1,-1 0 1,0-1-1,1 1 1,-1-1 0,1 1-1,-1-1 1,0 1 0,0-1-1,1 1 1,-1-1-1,0 0 1,22-33 23,36-115 44,-58 149-68,0 1 0,0-1 0,0 1 0,0 0 0,1-1 0,-1 1 1,0-1-1,0 1 0,1-1 0,-1 1 0,0-1 0,1 1 0,-1-1 0,0 0 0,1 1 1,-1-1-1,1 1 0,-1-1 0,1 0 0,-1 0 0,1 1 0,-1-1 0,1 0 0,-1 0 0,1 1 1,-1-1-1,1 0 0,-1 0 0,1 0 0,0 0 0,-1 0 0,1 0 0,-1 0 0,1 0 1,-1 0-1,1 0 0,0 0 0,-1 0 0,1 0 0,-1 0 0,1-1 0,-1 1 0,1 0 1,-1 0-1,1-1 0,-1 1 0,1 0 0,-1-1 0,1 1 0,-1-1 0,0 1 0,1 0 1,-1-1-1,1 1 0,-1-1 0,0 1 0,0-1 0,1 1 0,-1-1 0,0 1 0,0-1 1,1 1-1,-1-1 0,0 0 0,0 1 0,0-1 0,0 1 0,0-1 0,0 1 0,0-1 1,15 50-58,-13-40 68,-1-5-7,-1 0-1,0 0 1,1 1-1,0-1 1,0 0-1,1 0 1,-1 0-1,1 0 1,0 0-1,0 0 1,0-1-1,0 1 1,1-1-1,-1 1 1,1-1-1,0 0 1,0 0-1,0 0 1,0 0-1,1-1 1,-1 1-1,1-1 1,0 0-1,-1 0 1,1 0-1,0-1 1,0 1-1,0-1 1,0 0-1,1 0 1,-1 0-1,0-1 1,0 1-1,1-1 1,-1 0-1,0 0 1,0-1 0,1 1-1,-1-1 1,0 0-1,0 0 1,0-1-1,1 1-2,1-4 8,0 1 0,0-1 0,0-1 0,-1 1 0,0-1 0,0 0 1,-1 0-1,1 0 0,-1-1 0,0 1 0,-1-1 0,0 0 0,0 0 0,0 0 0,-1-1 0,0 1 0,-1-1 0,1 1 0,-1-1 0,-1 1 0,1-1 0,-2 0-8,1 6 11,-2 35-6,1-20 9,0 0 0,1 0 0,1 0 0,0 0-1,0-1 1,2 1 0,-1 0 0,2-1-1,2 10-13,-5-21-6,-1 0 0,0 0 0,1 0 0,-1 0 0,1 0 0,0 0-1,-1 0 1,1 0 0,-1 0 0,1-1 0,0 1 0,0 0-1,0 0 1,-1-1 0,1 1 0,0 0 0,0-1 0,0 1-1,0-1 1,0 1 0,0-1 0,0 1 0,0-1 0,0 0-1,1 1 1,-1-1 0,0 0 0,0 0 0,0 0 0,0 0-1,0 0 1,0 0 0,1 0 0,-1 0 0,0-1 0,0 1-1,0 0 1,0-1 0,0 1 0,0-1 0,0 1 0,0-1-1,0 1 1,0-1 0,0 0 0,0 1 0,-1-1 0,1 0-1,0 0 1,0 0 0,-1 0 0,1 0 0,0 1 0,-1-1-1,1 0 1,-1-1 6,39-56-2758,-15-1-751,4-85-12955,-26 99 16995,-3 0 6048,1 31-747,0 12-2500,0 2-1616,4 120 1519,-2-90-3102,2 1-1,0-1 0,2 0 1,2 0-1,0-1 1,2 0-1,1 0 0,2-1-132,-12-27 6,0 3 4,0-1-1,0 0 1,0 0-1,1-1 1,-1 1 0,1 0-1,0 0 1,0-1-1,0 1 1,0-1 0,1 1-1,-1-1 1,1 0-1,-1 0 1,1 0 0,0-1-1,0 1 1,0 0-1,1 0-9,-2-4 19,0-1-1,1 1 1,-1 0-1,-1 0 0,1-1 1,0 1-1,-1-1 1,1 0-1,-1 0 0,0 1 1,0-1-1,0 0 1,0 0-1,0 0 0,-1 0 1,1 0-1,-1 0 1,0 0-1,0 0 0,0 0 1,0 0-1,0 0 1,-1 0-1,0 0 0,0-1-18,0-5 14,-1 1 0,1-1-1,-2 1 1,1 0 0,-1 0-1,-1 0 1,0 0 0,0 0-1,0 1 1,-1 0 0,0 0-1,0 0 1,-1 0 0,0 1 0,0 0-1,-1-1-13,6 7-2,1 1 0,-1-1-1,1 0 1,-1 0 0,1 0-1,-1 1 1,1-1 0,-1 0-1,1 1 1,0-1 0,-1 0-1,1 1 1,-1-1 0,1 0-1,0 1 1,-1-1 0,1 1-1,0-1 1,-1 1 0,1-1-1,0 1 1,0-1 0,-1 1-1,1-1 1,0 1 0,0-1-1,0 1 1,0-1 0,0 1-1,0 0 1,0-1 0,0 1-1,0-1 1,0 1 0,0-1-1,0 1 1,0-1 0,0 1-1,1-1 1,-1 1 0,0-1-1,0 1 1,1-1 0,-1 1-1,0-1 1,1 1 0,-1-1-1,0 1 1,1-1 0,-1 0-1,1 1 3,1 4-1,0 0-1,0 0 0,0 0 0,1-1 1,0 1-1,0-1 0,0 0 0,1 0 0,-1 0 1,1 0-1,0 0 0,0-1 0,0 0 1,1 0-1,-1 0 0,1 0 0,0 0 0,0-1 1,0 0-1,0 0 0,0-1 0,0 1 1,0-1-1,0 0 0,1-1 0,-1 1 1,0-1-1,1 0 0,-1 0 0,0-1 0,1 1 1,-1-1-1,0 0 0,0-1 0,1 1 1,-1-1-1,-1 0 0,1-1 0,3-1 2,1 1 8,0 0 0,0 0 0,0-1 0,-1 0 0,0-1 0,0 0 0,0 0 0,0-1 0,-1 0 0,0 0 0,0 0 0,-1-1 0,0 0 0,0-1 0,0 1 0,-1-1 0,0 0 0,-1 0 0,0-1 0,0 0 0,-1 1 0,0-1 0,0 0 0,-1 0 0,0-1 0,-1 1 0,0-2-8,-1 9 5,0 1-1,0-1 1,-1 1-1,1-1 0,0 1 1,-1-1-1,0 1 1,1-1-1,-1 1 1,0-1-1,0 1 0,1 0 1,-1-1-1,0 1 1,0 0-1,-1 0 1,1 0-1,0 0 1,0 0-1,0 0 0,-1 0 1,1 0-1,0 0 1,-1 1-1,1-1 1,-1 0-1,1 1 0,-1 0 1,1-1-1,-1 1 1,0 0-1,1-1 1,-1 1-1,1 0 1,-1 0-1,1 1 0,-1-1 1,0 0-1,1 0 1,-1 1-1,1-1 1,-1 1-1,1-1 1,-1 1-1,1 0 0,0-1 1,-1 1-1,1 0 1,0 0-1,-1 0 1,1 0-1,0 0 0,0 0 1,0 1-1,0-1 1,0 0-1,0 0 1,0 1-1,1-1 1,-1 1-1,0-1 0,1 1 1,-1-1-1,0 2-4,-5 9 10,0 1 1,1 0-1,0 0 0,1 1 0,0-1 0,1 1 0,1-1 0,0 1 0,1 0 1,1 0-1,0 0 0,0 0 0,2 0 0,-1 0 0,3 6-10,-2-15-26,0 0 0,0-1 1,0 1-1,0-1 0,1 0 0,0 0 0,0 1 0,0-2 0,0 1 0,0 0 0,1-1 0,0 1 0,0-1 0,0 0 1,0-1-1,0 1 0,0-1 0,1 1 0,-1-1 0,1-1 0,0 1 0,-1-1 0,1 1 0,0-1 0,0-1 0,0 1 1,0-1-1,0 0 0,0 0 0,0 0 0,0-1 0,0 1 0,0-1 0,0 0 0,-1-1 0,1 1 0,2-2 26,31-8-1649</inkml:trace>
  <inkml:trace contextRef="#ctx0" brushRef="#br0" timeOffset="7817.023">6320 409 24485,'3'13'864,"0"8"329,0 10-249,-3 6-416,0 8-152,-1-1-192,1 0-64,5-5-80,5-5-8,2-13-32,0-5 0,-4-11-64,-5-5-48,2-16-1024,-5-4-817</inkml:trace>
  <inkml:trace contextRef="#ctx0" brushRef="#br0" timeOffset="8066.279">6260 445 22341,'11'10'1344,"5"-1"464,12-4-831,5-5 23,2-4-560,4-6-152,8-5-168,0 2-64,2 2-48,-6 1 8,-11 4-24,-10-1-168,-11 7-1056,-5 3-681</inkml:trace>
  <inkml:trace contextRef="#ctx0" brushRef="#br0" timeOffset="8317.492">6413 540 20988,'0'18'1425,"0"-1"247,6-5-376,1-2-223,10-7-385,6-3-216,8-6-280,-1-3-72,3-2-64,2 0-16,-6 3-64,-1 0-504,-11 6-2825</inkml:trace>
  <inkml:trace contextRef="#ctx0" brushRef="#br0" timeOffset="8487.729">6401 792 20556,'0'10'1377,"8"-1"983,0-5-1080,10-4-335,0-3-57,6-4-616,-1-5-152,6-1-96,5-3 72,0 1-816,0-4-857</inkml:trace>
  <inkml:trace contextRef="#ctx0" brushRef="#br0" timeOffset="8814.746">7020 325 23741,'-13'4'267,"0"0"0,1 1 0,-1 0 0,1 1 0,0 1 1,0 0-1,1 0 0,0 1 0,0 1 0,1 0 0,0 0 0,1 1 0,0 0 0,0 1 0,1 0 0,0 0 0,1 0 0,1 1 0,-1 1-267,6-12 2,0 1 0,1-1 0,-1 1 0,0 0 0,0-1-1,1 1 1,-1 0 0,1-1 0,-1 1 0,1 0-1,0 0 1,0 0 0,0-1 0,0 1 0,0 0-1,0 0 1,0 0 0,1-1 0,-1 1 0,0 0 0,1 0-1,0-1 1,-1 1 0,1 0 0,0-1 0,0 1-1,0-1 1,0 1 0,0-1 0,0 1 0,0-1-1,1 0 1,-1 0 0,1 0 0,-1 1 0,0-1-1,1-1 1,0 1 0,-1 0 0,1 0 0,-1 0 0,1-1-1,0 1 1,0-1 0,-1 1 0,1-1 0,0 0-1,0 0 1,0 0 0,-1 0 0,1 0 0,0 0-1,0 0 1,0-1 0,-1 1 0,1-1-2,80-9 28,-68 6-26,1 1-1,-1 1 0,1 1 0,-1 0 1,1 1-1,0 0 0,-1 1 1,5 2-2,-17-3 1,1 1 0,-1 0 0,0-1 0,1 1 0,-1 0 0,0 1 0,0-1 0,1 0 0,-1 1 0,0-1 0,0 1 0,-1-1 0,1 1 0,0 0 0,0 0 0,-1 0 0,1 0 0,-1 0 0,0 0 0,0 0 0,1 1 0,-1-1 0,-1 0 0,1 1 0,0-1 0,-1 0 0,1 1 0,-1-1 0,1 1 1,-1-1-1,0 1 0,0-1 0,-1 1 0,1-1 0,0 1 0,-1-1 0,1 1 0,-1-1 0,0 1 0,0-1 0,0 0 0,0 0 0,0 1 0,-1-1 0,1 0 0,-1 0 0,1 0 0,-1 0 0,-1 1-1,0 3 36,-1 0 0,0 0 0,0 0 0,0 0 0,-1-1 1,0 0-1,0 0 0,0 0 0,-1-1 0,1 1 0,-1-1 0,0 0 0,0-1 0,-1 0 0,1 0 0,-1 0 0,1-1 0,-1 0 0,0 0 0,0 0 0,0-1 0,0 0 0,0-1 1,0 0-1,0 0 0,0 0 0,0-1 0,-3 0-36,-18-30-2089,31 18 64</inkml:trace>
  <inkml:trace contextRef="#ctx0" brushRef="#br0" timeOffset="9092.17">7389 429 23501,'0'0'1336,"0"0"369,2 1-521,-1 1-352,16 38-424,-14-18-144,-3 5-160,0 1-32,2-1-64,1-2 8,3-5-16,1-2 0,-1-8-56,-6-10-88,0 0-248,0 0-360,0 0-1176,-2-23-169</inkml:trace>
  <inkml:trace contextRef="#ctx0" brushRef="#br0" timeOffset="9355.681">7229 406 20140,'-2'0'1705,"1"0"495,1 0-664,0 0-367,19-12-161,5 1-384,5-1-136,6-4-224,5 2-88,2-1-136,6-1-24,0 2-8,1-1 8,-7 5-528,-12 3-784</inkml:trace>
  <inkml:trace contextRef="#ctx0" brushRef="#br0" timeOffset="9608.753">7891 213 23829,'0'0'1295,"2"3"281,3 6-1391,-1 0-1,0 0 1,0 1-1,-1-1 1,-1 1-1,1 0 1,-2 0-1,1 0 1,-1 0 0,-1 0-1,0 1 1,0-1-1,-1 2-184,1 18 135,4 33-112,3-1 0,2 0 1,14 43-24,-19-53-794,-23-58-2283,5-5 849</inkml:trace>
  <inkml:trace contextRef="#ctx0" brushRef="#br0" timeOffset="9914.646">7754 417 19180,'14'-39'6191,"34"-12"-4562,-47 50-1558,11-11 6,1 1-1,-1 1 0,1 0 1,1 1-1,0 0 0,0 1 1,1 1-1,0 0 1,0 1-1,1 1 0,0 0 1,0 1-1,0 1 1,0 0-1,0 2 0,1-1 1,-1 2-1,1 0 1,-1 1-1,0 1 0,7 2-76,-17-3 4,0 1 0,-1 0 0,1 0-1,-1 0 1,0 1 0,0 0 0,0 0-1,0 0 1,0 1 0,-1 0 0,0 0-1,1 0 1,-2 0 0,1 0-1,0 1 1,-1 0 0,0 0 0,0 0-1,0 0 1,0 0 0,-1 1 0,0-1-1,0 1 1,-1-1 0,1 1 0,-1 0-1,-1-1 1,1 1 0,-1 0-1,0 0 1,0 0 0,0 0 0,-1-1-1,0 1 1,-1 2-4,-5 15 127,-1 0-1,0-1 1,-2 0-1,-1 0 1,-1-1-1,0-1 1,-2 0 0,0 0-1,-10 9-126,-11 6 183,33-33-166,2-2-29,1 0-9,97-7 17,-63 12-132,-1 2-1,0 1 1,0 1 0,-1 2 0,0 1 0,-1 2-1,-1 1 1,23 14 136,-34-16-1836</inkml:trace>
  <inkml:trace contextRef="#ctx0" brushRef="#br0" timeOffset="10551.342">9025 28 23941,'-6'0'1080,"6"0"449,0 0-681,0 2-232,-4 30-240,10-8-120,-3 15-136,-2 3-24,6 7-48,2 2-24,3-2-8,1-4-8,1-5 56,1-1-56,-4-7-1424</inkml:trace>
  <inkml:trace contextRef="#ctx0" brushRef="#br0" timeOffset="10799.863">9131 776 24741,'-5'29'1065,"4"-4"927,-2-5-1008,5-10-456,0-9-224,3-9-248,-1-7-120,0-9-1144,-1-1 2640</inkml:trace>
  <inkml:trace contextRef="#ctx0" brushRef="#br0" timeOffset="11333.17">6053 1388 22269,'3'0'825,"149"-40"1426,73-6-2139,2 11 0,1 9-1,18 9-111,47-6 47,148-37-47,135-47 63,-175 21-1090,-363 75 29</inkml:trace>
  <inkml:trace contextRef="#ctx0" brushRef="#br0" timeOffset="14887.492">9893 412 17044,'-7'-8'8538,"-3"35"-6573,-46 298-1251,59-241-700,-2-81-371,-1-7-698,3-13 678</inkml:trace>
  <inkml:trace contextRef="#ctx0" brushRef="#br0" timeOffset="15152.816">9812 378 20612,'3'15'1281,"4"2"791,3 0-944,6-1-335,4-1-1,6-11-296,6-4-152,6-7-248,2-6-40,1-6 0,-5 0-24,-8 2 40,-8 2-104,-10 10-608,-7 5-752</inkml:trace>
  <inkml:trace contextRef="#ctx0" brushRef="#br0" timeOffset="15404.151">9806 712 20652,'5'9'1521,"2"-3"311,9-5-608,3-1-263,2-4-377,5-2-256,-3-1-208,-1 3-40,-6 4-8,-4 0-80,-10 7-1304,-3 2 911</inkml:trace>
  <inkml:trace contextRef="#ctx0" brushRef="#br0" timeOffset="15647.145">9693 1062 17404,'9'19'2688,"0"0"321,2-10-1817,1-5-192,8-8-503,3-8-225,6-11-440,2-2-313,-1-9-887,-1-1 16</inkml:trace>
  <inkml:trace contextRef="#ctx0" brushRef="#br0" timeOffset="16490.168">10006 827 18532,'-1'4'233,"1"1"1,-1-1-1,1 1 0,0-1 1,1 1-1,-1-1 1,1 1-1,0-1 0,0 1 1,0-1-1,0 0 1,1 1-1,0-1 0,0 0 1,0 0-1,0 0 0,1 0 1,0-1-1,-1 1 1,1-1-1,0 1 0,1-1 1,-1 0-1,1 0 1,-1-1-1,1 1 0,0-1 1,4 2-234,-8-4 1,1 1 12,1 0 0,-1 0 0,1 0 1,-1 0-1,1 0 0,0-1 0,-1 1 0,1-1 0,0 1 0,-1-1 0,1 0 0,0 1 0,0-1 1,-1 0-1,1 0 0,0 0 0,0-1 0,-1 1 0,1 0 0,0-1 0,0 1 0,-1-1 0,1 1 1,-1-1-1,1 0 0,0 0 0,-1 0 0,1 1 0,-1-2 0,0 1 0,1 0 0,-1 0 0,0 0 1,0-1-1,0 1 0,1 0 0,-1-1 0,-1 1 0,1-1 0,0 0-13,28-67 200,-28 68-164,-1 1 103,0 0 73,0 0 63,0 0-6,0 0-80,0 0-43,6-26 665,14-9-754,-7 3-60,-13 32 18,0 0 1,0 0-1,1 0 0,-1 0 0,0 0 0,0 0 0,0 0 0,1 1 0,-1-1 0,0 0 0,0 0 1,1 0-1,-1 0 0,0 0 0,0 0 0,1 0 0,-1 0 0,0 0 0,0-1 0,1 1 1,-1 0-1,0 0 0,0 0 0,0 0 0,1 0 0,-1 0 0,0 0-15,-3 31-29,3-29 60,-2 14 15,2 0 0,0 0 0,1 0 0,1 0 0,0-1 0,1 1 0,1-1 0,5 15-46,-9-29 2,0 0 0,0 0 0,0 0 1,0 0-1,0 0 0,1 0 0,-1 0 0,0 0 1,1-1-1,-1 1 0,0 0 0,1 0 0,-1 0 1,1 0-1,-1 0 0,1 0 0,0-1 0,-1 1 1,1 0-1,0 0 0,0-1 0,-1 1 0,1-1 1,0 1-1,0-1 0,0 1 0,0-1 0,0 1 1,0-1-1,0 0 0,0 1 0,-1-1 0,1 0 1,0 0-1,0 0 0,1 0 0,-1 0 0,0 0 1,0 0-1,0 0 0,0 0 0,0 0 0,-1-1 1,2 1-3,29-35 126,70-136 18,-99 170-148,0 1 1,0-1-1,1 1 1,-1 0-1,0-1 1,1 1 0,-1 0-1,0 0 1,1 1-1,-1-1 1,0 0 0,1 1-1,-1 0 1,0-1-1,0 1 1,0 0 0,0 0-1,0 0 1,1 0-1,-2 1 1,1-1-1,0 1 1,1 0 3,4 2 3,9 4-5,-11-7 0,-1 0-1,1 1 0,0 0 1,-1 0-1,1 0 1,-1 1-1,0 0 1,0-1-1,0 1 1,0 1-1,0-1 0,-1 1 1,1-1-1,-1 1 1,0 0-1,0 0 1,0 0-1,-1 1 0,0-1 1,1 1-1,-1-1 1,-1 1-1,1 0 1,-1 0-1,0 0 0,1 3 4,-2 0 5,0 0 1,-1-1 0,0 1-1,0-1 1,0 1 0,-1-1-1,0 1 1,-1-1 0,1 0-1,-1 0 1,-1 0 0,1 0-1,-1-1-6,3-4 54,-1-5 39,-15-132 327,17 98-417,0 35-29,12 8-847,24 4 261,-9-11 1749</inkml:trace>
  <inkml:trace contextRef="#ctx0" brushRef="#br0" timeOffset="16785.9">10895 670 21933,'-21'25'971,"10"-15"-628,1 1 0,0 0 1,0 1-1,1 0 0,0 1 0,1 0 0,1 0 0,0 0 0,1 1 0,0 0 0,1 0 0,1 1 1,-2 10-344,6-23 12,0 0 0,0 0 0,0 1 0,1-1 1,-1 0-1,1 0 0,-1 1 0,1-1 1,0 0-1,0 0 0,0 0 0,0 0 0,0 0 1,1 0-1,-1-1 0,0 1 0,1 0 1,-1-1-1,1 1 0,0-1 0,0 1 0,-1-1 1,1 0-1,0 0 0,0 1 0,0-2 1,0 1-1,0 0 0,1 0 0,-1-1 0,0 1 1,0-1-1,0 1 0,1-1 0,-1 0 1,0 0-1,0 0 0,1 0 0,-1 0 1,0-1-1,0 1 0,0-1 0,1 1 0,-1-1 1,0 0-1,0 0 0,0 0 0,0 0 1,0 0-1,0-1 0,-1 1 0,1 0 0,0-1 1,1-1-13,12-10 41,-1-1 0,0-1 0,-1 0 0,0-1 0,-2 0 0,0-1 0,0 0 0,7-19-41,-17 35 5,0 0 0,0 0-1,0 0 1,0 0 0,-1 0 0,1-1 0,0 1 0,0 0 0,-1-1 0,1 1 0,-1 0 0,0-1 0,1 1 0,-1 0-1,0-1 1,0 1 0,0-1 0,1 1 0,-2-1 0,1 1 0,0-1 0,0 1 0,0 0 0,-1-1 0,1 1-1,-1-1 1,1 1 0,-1 0 0,1-1 0,-1 1 0,0 0 0,0 0 0,1 0 0,-1 0 0,0-1 0,0 1 0,0 0-1,-1 0 1,1 1 0,0-1 0,0 0 0,0 0 0,-1 1 0,1-1 0,0 0 0,-1 1 0,1-1 0,0 1 0,-1 0-1,1-1 1,-1 1 0,1 0 0,0 0 0,-2 0-5,-1 1 5,0 1-1,0 0 1,1 0-1,-1 0 1,1 0 0,-1 0-1,1 1 1,0 0-1,0-1 1,0 1 0,0 0-1,1 1 1,-1-1-1,1 0 1,0 1-1,0-1 1,0 1 0,0 0-1,1 0 1,-1-1-1,1 1 1,0 0 0,0 0-1,0 0 1,1 0-1,0 1 1,-1-1-1,1 0 1,1 0 0,-1 0-1,1 0 1,0 1-5,-1-4-26,0 0 0,1 1 0,-1-1 0,1 0 0,0 0 0,-1 0 0,1 0 0,0 0 0,-1 0 0,1 0 0,0-1 0,0 1 0,0 0 0,0 0 0,0 0 0,0-1 0,0 1 0,0-1 0,0 1 0,0-1 0,1 1 0,-1-1 0,0 0 0,0 1 0,0-1 0,1 0 0,-1 0 0,0 0 0,0 0 0,0 0 0,1 0 0,-1 0 0,0 0 0,0-1 0,0 1 0,1 0 0,-1-1 0,0 1 0,0-1 0,1 0 26,22-11-191</inkml:trace>
  <inkml:trace contextRef="#ctx0" brushRef="#br0" timeOffset="17268.439">11224 665 21645,'-5'39'2043,"6"57"1108,8-68-3136,-2 1-1,-1 0 1,-1 0-1,-1 0 0,-2 1 1,-1-1-1,-2 28-14,3 3 35,-1-60-22,0-1 0,0 1-1,0 0 1,0 0 0,0 0 0,0 0-1,0-1 1,0 1 0,0 0 0,0-1-1,-1 1 1,1-1 0,0 1 0,0-1-1,0 0 1,0 1 0,-1-1 0,1 0-1,0 1 1,0-1 0,-1 0 0,1 0-1,-1 0 1,1 0 0,-1 0 0,1 1-1,-1-1 1,0 0 0,1 0 0,-1 0-1,0 0 1,0 0 0,1 0 0,-1-1-13,16-41 138,-1-1 0,-2 0 0,-2-1 0,-1-9-138,-4 18-1,2 0-1,1 1 0,1 0 1,3 1-1,0 0 1,2 0-1,4-1 2,38-23-303,-56 57 288,1 0 1,0 0-1,-1 0 0,1 1 1,0-1-1,0 0 0,-1 1 1,1-1-1,0 1 0,0-1 0,0 1 1,0 0-1,0 0 0,-1 0 1,1 0-1,0 0 0,0 0 1,0 1-1,0-1 0,0 0 0,0 1 1,-1 0-1,1-1 0,0 1 1,0 0-1,-1 0 0,1 0 0,-1 0 1,1 0-1,-1 0 0,1 1 1,-1-1-1,0 0 0,1 1 1,-1-1-1,0 1 0,0-1 0,0 1 1,1 1 14,0 6 25,-1 0 0,0 0 0,0 0 0,-1 0 0,0-1 0,0 1 1,-1 0-1,0 0 0,0 0 0,-1 0 0,-1-1 0,1 1 0,-1-1 0,-1 0 0,0 0 0,0 0 1,0 0-1,-1-1 0,0 1 0,0-1 0,-1 0 0,0-1 0,-2 2-25,7-6-16,-1 0-1,0 0 1,1 0-1,-1 0 1,0 0-1,0 0 1,0 0-1,0-1 1,0 1-1,0-1 1,-1 1-1,1-1 1,0 0 0,-1 0-1,1 0 1,-1 0-1,0-1 1,1 1-1,-1-1 1,1 1-1,-1-1 1,0 0-1,1 0 1,-1 0-1,0 0 1,1-1-1,-1 1 1,1-1-1,-1 1 1,1-1-1,-1 0 1,1 0-1,-1 0 1,1 0-1,0-1 1,-1 1-1,1-1 1,0 1 0,0-1-1,0 0 1,0 0-1,-1-2 17,-6-7-1410</inkml:trace>
  <inkml:trace contextRef="#ctx0" brushRef="#br0" timeOffset="17596.235">11755 602 22173,'18'55'3709,"-17"-54"-3663,0 0 0,0 0 0,0 0 0,0-1 0,0 1 0,0 0 0,0 0 0,1-1 1,-1 1-1,0-1 0,0 1 0,1-1 0,-1 1 0,0-1 0,1 0 0,-1 1 0,0-1 0,1 0 0,-1 0 0,0 0 0,1 0 0,-1 0 0,0-1 1,1 1-1,-1 0 0,0-1 0,1 1 0,-1-1 0,0 1 0,0-1 0,1 1 0,-1-1 0,0 0 0,0 0 0,0 1 0,0-1 0,0 0 0,0 0 1,0 0-1,0-1-46,11-6 21,-1-2 1,0 1 0,-1-1 0,0-1 0,0 0-1,-1 0 1,-1-1 0,0 0 0,0-1-1,-1 1 1,-1-2 0,0 1 0,-1 0 0,-1-1-1,3-10-21,-7 23-1,1-1-1,-1 1 0,1 0 1,-1 0-1,0 0 0,1 0 1,-1 0-1,0-1 0,0 1 0,0 0 1,0 0-1,0 0 0,0-1 1,0 1-1,0 0 0,0 0 1,0 0-1,-1-1 0,1 1 1,-1 0-1,1 0 0,-1 0 1,1 0-1,-1 0 0,0 0 1,1 0-1,-1 0 0,0 0 1,0 0-1,1 0 0,-1 1 0,0-1 1,0 0-1,0 0 0,0 1 1,0-1-1,0 1 0,-1-1 1,1 1-1,0-1 0,0 1 1,0 0-1,0 0 0,-1-1 1,1 1-1,0 0 0,0 0 1,0 0-1,-1 0 0,0 1 2,-51 34-121,41-17 138,-1 1 0,2 0-1,0 1 1,2 0 0,0 0 0,1 1 0,1 0 0,1 1 0,1-1-1,1 1 1,-1 16-17,5-32 23,0 0 0,0 0-1,0 0 1,1 0-1,0 0 1,0 0 0,0 0-1,1 0 1,0-1 0,0 1-1,0 0 1,1-1 0,2 4-23,-4-7-12,0-1 0,1 1 1,-1 0-1,1-1 1,0 1-1,-1-1 1,1 1-1,0-1 0,0 0 1,0 0-1,0 0 1,0 0-1,0 0 1,0 0-1,0-1 0,0 1 1,0-1-1,0 1 1,1-1-1,-1 0 1,0 0-1,0 0 0,1 0 1,-1 0-1,0-1 1,0 1-1,0 0 1,0-1-1,1 0 1,-1 0-1,0 1 0,0-1 1,0 0-1,0-1 1,-1 1-1,1 0 1,0 0-1,0-1 12,27-21-1212,1-7-457</inkml:trace>
  <inkml:trace contextRef="#ctx0" brushRef="#br0" timeOffset="17969.751">12152 536 20852,'-17'32'976,"6"-14"-219,1 0 1,0 0-1,2 1 0,0 1 0,1-1 0,1 1 0,-2 17-757,7-35 10,1-1 0,0 0-1,-1 1 1,1-1-1,0 0 1,0 1 0,0-1-1,0 0 1,0 0-1,1 1 1,-1-1 0,0 0-1,1 1 1,-1-1-1,0 0 1,1 0 0,0 1-1,-1-1 1,1 0-1,0 0 1,-1 0 0,1 0-1,0 0 1,0 0 0,0 0-1,0 0 1,0 0-1,0-1 1,0 1 0,0 0-1,0-1 1,1 1-1,-1 0 1,0-1 0,0 0-1,1 1 1,-1-1-1,0 0 1,0 1 0,1-1-1,-1 0 1,0 0-1,1 0 1,-1 0 0,0 0-1,1-1 1,-1 1-1,0 0 1,0-1 0,1 1-1,-1 0 1,0-1-1,0 0 1,0 1 0,1-1-1,-1 0 1,0 1-1,0-1 1,0 0 0,0 0-1,0 0 1,-1 0-1,1 0 1,0 0 0,0 0-1,0 0 1,-1 0-1,1-1 1,-1 1 0,1-1-10,37-33 33,-30 26-106,0 0 0,0 1-1,1 0 1,0 1-1,1 0 1,0 0 0,0 1-1,0 0 1,1 1 0,-1 0-1,9-2 74,-16 8-23,0-1 0,-1 1 0,1 0 0,-1 0 0,1 0 0,-1 1 0,0-1 0,1 0 0,-1 1 0,0 0 0,0-1 0,0 1 0,0 0 0,0 0 0,-1 0 0,1 0 0,0 1 0,-1-1 0,0 0 0,1 1 0,-1-1 0,0 1 0,0-1 0,0 1-1,-1 0 1,1-1 0,-1 1 0,1 0 0,-1-1 0,0 1 0,0 0 0,0-1 0,-1 3 23,6 18 41,-3-19-7,0 0 0,0 0-1,0-1 1,1 1 0,-1-1-1,1 0 1,-1 0 0,1 0-1,0 0 1,1 0 0,-1 0-1,0-1 1,1 1 0,-1-1 0,1 0-1,0 0 1,0-1 0,0 1-1,0-1 1,0 0 0,0 0-1,0 0 1,0 0 0,0-1-1,0 0 1,0 1 0,1-2-1,-1 1 1,0 0 0,0-1-1,0 0 1,0 0 0,0 0-1,0 0 1,0-1 0,0 0 0,0 1-1,0-1 1,-1-1 0,1 1-1,-1 0 1,0-1 0,1-1-34,101-75 153,-105 79-162,1-1 1,-1 0-1,1 1 1,0-1-1,-1 1 1,1 0-1,0-1 1,-1 1-1,1-1 1,0 1-1,-1 0 1,1 0-1,0-1 1,0 1-1,-1 0 1,1 0-1,0 0 1,0 0-1,-1 0 0,1 0 1,0 0-1,0 0 1,0 0-1,-1 0 1,1 0-1,0 1 1,0-1-1,-1 0 1,1 0-1,0 1 1,-1-1-1,1 0 1,0 1-1,-1-1 1,1 1-1,-1-1 1,1 1-1,0-1 0,-1 1 1,1 0-1,-1-1 1,0 1-1,1 0 1,-1-1-1,1 1 1,-1 0-1,0-1 1,0 1-1,1 0 1,-1 0-1,0-1 1,0 1-1,0 0 1,0 0 8,-1 46-247,1-41 250,0 60-614,9-62-2595</inkml:trace>
  <inkml:trace contextRef="#ctx0" brushRef="#br0" timeOffset="18738.315">13276 553 20092,'-14'-6'4510,"-18"21"-3289,31-14-1181,-20 12 112,0 2 0,1 0 0,0 1-1,1 1 1,1 1 0,1 1 0,1 0 0,0 1 0,1 1 0,-3 7-152,17-26 33,1-2 7,3-4 6,-1-1-45,0 0 0,0 0 1,1 1-1,0-1 1,0 1-1,0 0 1,0 0-1,1 0 0,0 0 1,-1 1-1,1-1 1,1 1-1,-1 0 1,0 0-1,1 1 1,-1-1-1,1 1 0,0 0 1,0 0-1,0 1 1,0-1-1,0 1 1,0 0-1,0 1 0,1-1 1,-1 1-1,0 0 1,0 0-1,0 1 1,1-1-1,-1 1 0,0 0 1,0 1-1,0-1 1,0 1-1,0 0 1,-1 0-1,1 0 1,3 3-2,-4-1-4,-1-1 1,0 0-1,-1 1 1,1-1-1,-1 1 1,1 0-1,-1 0 1,0 0 0,0 0-1,-1 0 1,1 1-1,-1-1 1,0 0-1,0 1 1,-1-1 0,1 1-1,-1-1 1,0 1-1,0-1 1,0 1-1,-1-1 1,1 1-1,-1-1 1,0 0 0,-1 1-1,1-1 1,-1 0-1,0 0 1,0 0-1,0 0 1,-1 2 3,-4 5 71,0 0 1,0 0-1,-1 0 1,-1-1-1,0-1 1,0 1-1,0-1 1,-1-1-1,-1 0 1,-3 2-72,9-7 40,0-1 1,0 0 0,0 0 0,0 0 0,0 0-1,0-1 1,-1 0 0,1 0 0,-1 0-1,1-1 1,-1 0 0,1 0 0,-1 0-1,0-1-40,4 1-62,0 0 0,0 0-1,0-1 1,0 1-1,0-1 1,0 1 0,0-1-1,1 0 1,-1 0 0,0 0-1,0 0 1,0 0-1,1 0 1,-1-1 0,1 1-1,-1 0 1,1-1-1,-1 1 1,1-1 0,0 0-1,0 1 1,0-1-1,0 0 1,0 0 0,0 0-1,0 0 1,1 0 0,-1 0-1,1 0 1,-1 0-1,1 0 1,0 0 0,-1 0-1,1 0 1,0 0-1,1 0 1,-1-1 62,2-15 635</inkml:trace>
  <inkml:trace contextRef="#ctx0" brushRef="#br0" timeOffset="19234.172">13472 491 20012,'-5'0'254,"1"1"0,0-1 0,-1 1 0,1 0 0,0 0 0,0 1 0,0-1 0,0 1 0,0 0 0,0 0 0,0 0 0,1 1 0,-1-1 0,1 1 0,0 0 0,0 0 0,0 0 0,0 0 0,0 0-1,0 1 1,1 0 0,0-1 0,0 1 0,0 0 0,-1 2-254,-33 108 1137,34-104-1057,-6 20-14,5-20-31,0 1 1,0 0-1,1 0 1,0 0-1,1 0 1,0 0-1,1 1 1,0-1-1,1 0 1,0 0-1,2 5-35,-3-15 4,1 0 1,0 1-1,-1-1 0,1 0 0,0 0 1,0 0-1,0 0 0,-1 0 0,1 0 1,0 0-1,1 0 0,-1 0 0,0 0 1,0 0-1,0 0 0,0-1 0,1 1 1,-1-1-1,0 1 0,1-1 1,-1 1-1,0-1 0,1 0 0,-1 1 1,0-1-1,1 0 0,-1 0 0,1 0 1,-1 0-1,1-1 0,-1 1 0,0 0 1,1 0-1,-1-1 0,0 1 0,1-1 1,-1 1-1,0-1 0,0 0 1,1 1-1,-1-1 0,0 0 0,0 0 1,0 0-1,0 0 0,0 0 0,0 0 1,0 0-1,0 0 0,-1 0 0,1-1 1,0 1-1,-1 0 0,1 0 0,-1-1 1,1 1-1,-1 0 0,1-1 1,-1 1-1,0 0 0,0-2-4,31-86 156,-26 72-144,0 1 1,0-1-1,2 1 1,0 1 0,0-1-1,2 1 1,0 0-1,2-1-12,-7 11 7,1-3-5,1 1-1,0-1 1,0 1-1,1 1 1,0-1-1,0 1 1,0 0 0,1 1-1,0 0 1,7-3-2,-10 6 0,-4 2-8,-1 0-3,1 1-1891,-2 1 247</inkml:trace>
  <inkml:trace contextRef="#ctx0" brushRef="#br0" timeOffset="19761.452">13422 289 19348,'12'-25'5967,"-12"24"-4603,0 1-449,1 3-375,2 13-481,-1 0 0,0-1 0,-2 1 0,0 0 0,0 0 0,-2 0 1,0 0-1,0 0 0,-4 8-59,2 1 28,-6 32-6,1-15 23,2 0 0,2 0 0,1 1 0,3-1 0,3 41-45,-1-84 5,-1 1 1,1-1-1,-1 1 1,0-1-1,1 1 1,-1-1 0,1 1-1,-1 0 1,1-1-1,-1 1 1,1 0-1,0 0 1,-1-1-1,1 1 1,-1 0-1,1 0 1,-1 0-1,1 0 1,0 0-1,-1 0 1,1 0-1,-1 0 1,1 0 0,0 0-1,-1 0 1,1 0-1,-1 0 1,1 0-1,0 0 1,-1 1-1,1-1 1,-1 0-1,1 0 1,-1 1-1,1-1 1,-1 0-1,1 1 1,-1-1-1,1 1 1,-1-1 0,1 1-1,-1-1 1,0 0-1,1 1 1,-1 0-1,0-1 1,0 1-1,1-1 1,-1 1-1,0-1 1,0 1-1,0-1 1,1 1-1,-1 0 1,0-1-1,0 1 1,0-1 0,0 1-1,0 0 1,0-1-1,0 1 1,-1-1-1,1 1 1,0 0-1,0-1 1,0 1-1,0-1 1,-1 1-1,1-1 1,-1 1-6,28-42 194,-24 36-196,24-47 30,-19 32-18,1 1 0,2 0 0,0 0 0,0 1 0,2 1 0,0 0 0,1 0 0,1 2 0,15-14-10,-28 28-3,-1-1-1,0 1 0,1 0 0,-1-1 0,1 1 0,0 0 1,0 0-1,-1 0 0,1 0 0,0 0 0,0 1 1,0-1-1,0 0 0,0 1 0,0 0 0,0-1 0,0 1 1,0 0-1,0 0 0,0 0 0,0 0 0,0 0 1,0 0-1,0 1 0,0-1 0,-1 1 0,1 0 1,0-1-1,0 1 0,0 0 0,0 0 0,-1 0 0,1 0 1,0 0-1,-1 0 0,1 1 0,-1-1 0,1 1 1,-1-1-1,0 1 0,0-1 0,1 1 0,-1 1 4,3 8 0,-1 1 0,0-1 1,-1 1-1,-1-1 0,0 1 0,0 0 0,-1 0 0,-1-1 0,0 1 0,-1 0 0,0-1 0,0 1 0,-1-1 1,-1 0-1,-1 3 0,-6 32 49,11-44-108,1-4-429,4-6-780</inkml:trace>
  <inkml:trace contextRef="#ctx0" brushRef="#br0" timeOffset="20916.683">14059 587 18572,'-12'-32'6580,"10"30"-6465,0 1-1,1 0 1,-1 1 0,0-1 0,0 0 0,0 0-1,1 1 1,-1-1 0,0 1 0,0 0 0,0-1-1,0 1 1,0 0 0,0 0 0,0 0 0,0 0-1,0 1 1,0-1 0,0 0 0,0 1 0,0 0-1,0-1 1,1 1 0,-1 0 0,0 0 0,0 0-1,1 0-114,-9 6 43,1 0-1,1 1 0,-1 0 1,2 1-1,-1 0 0,1 0 1,0 0-1,1 1 0,0 0 0,0 0 1,1 1-1,1-1 0,0 1 1,0 0-1,1 1 0,0-1 1,1 0-1,0 2-42,3-12 3,0 0 1,-1-1-1,1 1 1,0-1-1,-1 1 1,1-1-1,0 0 1,-1 1-1,1-1 1,0 1-1,0-1 1,-1 0-1,1 0 0,0 0 1,0 1-1,0-1 1,0 0-1,-1 0 1,1 0-1,0 0 1,0 0-1,0 0 1,-1-1-1,1 1 1,0 0-1,0 0 1,0 0-1,-1-1 1,1 1-1,0-1 0,0 1 1,-1 0-1,1-1 1,0 1-1,-1-1 1,1 1-1,-1-1 1,1 0-1,0 1 1,-1-1-1,1 0 1,-1 1-1,0-1 1,1 0-1,-1 0 1,0 1-1,1-1 0,-1 0 1,0 0-1,0 0 1,1 1-1,-1-1 1,0 0-1,0 0-3,3-3 6,20-19 41,-17 15-43,-1 1-1,2 0 0,-1 0 0,1 0 1,0 1-1,1 0 0,-1 0 0,1 1 1,0 0-1,1 1 0,-1-1 1,1 2-1,0-1 0,0 1 0,0 0 1,0 1-1,5-1-3,-11 4-8,1 0-1,-1 1 1,1-1-1,-1 0 1,0 1 0,1 0-1,-1 0 1,0 0 0,0 0-1,0 0 1,0 1 0,-1-1-1,1 1 1,-1 0-1,1 0 1,-1 0 0,0 0-1,0 0 1,-1 0 0,1 1-1,0-1 1,-1 1 0,0-1-1,0 1 1,0-1-1,0 1 1,-1 0 0,1-1-1,-1 2 9,14 36 8,-13-40-7,0-1-1,0 0 0,0 0 1,0 1-1,0-1 1,-1 0-1,1 0 1,0 0-1,0 0 1,0 0-1,0 0 0,0-1 1,0 1-1,-1 0 1,1 0-1,0-1 1,0 1-1,0 0 0,0-1 1,-1 1-1,1-1 1,0 1-1,0-1 1,-1 1-1,1-1 0,-1 0 1,1 1-1,0-1 1,-1 0-1,1 1 1,-1-1-1,1 0 1,-1 0-1,0 1 0,1-1 1,-1 0-1,0 0 1,1 0-1,-1 0 1,0 0-1,1-1 1,9-18-26,0 0 1,-1-1 0,-1 0-1,-1 0 1,-1-1-1,-1 0 1,-1 0 0,-1 0-1,-1 0 1,0-17 24,2-4-264,-4 42 263,7-35-588,-7 36 571,0-1 1,1 1 0,-1 0-1,1-1 1,-1 1-1,0 0 1,1-1-1,-1 1 1,1 0 0,-1-1-1,1 1 1,-1 0-1,1 0 1,-1-1-1,1 1 1,-1 0 0,1 0-1,-1 0 1,1 0-1,0 0 1,-1 0-1,1 0 1,-1 0 0,1 0-1,-1 0 1,1 0-1,-1 0 1,1 0-1,-1 1 1,1-1 0,-1 0-1,1 0 1,-1 1-1,1-1 1,-1 0-1,1 0 1,-1 1 0,1-1-1,-1 1 1,0-1-1,1 0 1,-1 1-1,0-1 1,1 1 0,-1-1-1,0 1 1,1-1-1,-1 1 1,0-1-1,0 1 1,0-1 0,0 1-1,1-1 1,-1 1 17,3 4-30,2 0 0,-1 0 0,0 0 0,1-1-1,0 0 1,0 0 0,0 0 0,0 0 0,1-1 0,0 0 0,-1 0 0,1 0 0,0-1 0,1 0 0,-1 0 0,0-1 0,0 0 0,1 0 0,-1 0 0,1-1 0,-1 1-1,0-2 1,1 1 0,-1-1 0,1 0 0,5-1 30,-7 0-22,0 1-1,0-1 0,0 0 1,0 0-1,0 0 0,-1 0 1,1-1-1,-1 0 0,0 0 1,0 0-1,0-1 0,0 1 1,0-1-1,-1 0 0,1 0 1,-1 0-1,0 0 0,0-1 1,-1 1-1,1-1 0,-1 0 1,0 0-1,-1 0 0,1 0 1,-1 0-1,0 0 0,0-1 23,-1 5 4,0 0 0,-1 0 0,1-1 0,-1 1 0,0 0 0,1 0 0,-1 0 0,0 0 0,1 0 0,-1 0 0,0 0 0,0 0 0,0 0 1,0 1-1,0-1 0,0 0 0,0 0 0,0 1 0,0-1 0,0 1 0,-1-1 0,1 1 0,0-1 0,0 1 0,-1 0 0,1 0 0,0-1 0,0 1 0,-1 0 0,1 0 0,0 0 0,0 0 0,-1 1 0,1-1 0,0 0 0,0 0 0,-1 1 0,1-1 0,0 1 0,0-1 0,0 1 0,0 0 0,0-1 0,-1 1 0,1 0 0,0 0 0,1-1 0,-1 1 0,0 0 0,0 0 0,0 0 0,1 0 0,-1 1-3,-8 10 71,1 0 0,1 1 0,0 0 0,1 1 0,0 0 1,1-1-1,1 2 0,0-1 0,1 0 0,1 1 1,0 0-1,0 0 0,2-1 0,0 1 0,1 0 0,0 3-72,-2-9 84,1 0-1,-1 1 0,2-1 0,-1 0 0,1 0 0,0 1 0,1-1 0,0 0 1,1 0-1,0-1 0,0 1 0,1 0 0,0-1 0,0 0 0,1 0 0,0 0 1,1-1-1,2 4-83,-6-11 4,-1 1 0,0-1 1,1 0-1,-1 0 0,1 0 0,-1 0 1,0 0-1,1 0 0,-1 0 0,0 0 1,1-1-1,-1 1 0,0 0 0,1-1 1,-1 1-1,0-1 0,0 0 0,0 1 1,1-1-1,-1 0 0,0 0 0,0 1 1,0-1-1,0 0 0,0 0 0,0 0 1,-1-1-1,1 1 0,0 0 0,0 0 1,-1 0-1,1 0 0,-1-1 1,1 1-1,-1 0 0,1-1 0,-1 1 1,0 0-1,0-1 0,0 1 0,0 0 1,0-1-1,0 1 0,0 0 0,0-1 1,0 1-1,0-1 0,-1 1 0,1 0 1,-1 0-1,1-1 0,-1 1 0,1 0 1,-1 0-1,0 0 0,0-1 0,0 1-4,-63-107-217,46 85 90,-89-123-337,146 147 1056,207 10-325,-219-7-1415</inkml:trace>
  <inkml:trace contextRef="#ctx0" brushRef="#br0" timeOffset="22304.264">15274 180 19740,'1'-13'5519,"-10"45"-3852,-22 244-986,24-103-354,15-152-250,-13-22-139,-11-13-473,1 0 1,0-2-1,1 0 0,1 0 1,0-1-1,1-1 1,1 0-1,1 0 1,0-1-1,2 0 1,-1-5 534,4 9 10,5 13 248,6 1 1005,127 12 1573,-112-9-2862,-1-2-1,0-1 0,0 0 1,0-1-1,0-1 0,16-5 27,-2-2-967</inkml:trace>
  <inkml:trace contextRef="#ctx0" brushRef="#br0" timeOffset="23054.711">15579 481 15723,'93'5'9628,"-92"-7"-9549,1 0 1,-1 0-1,1 1 1,-1-2-1,1 1 0,-1 0 1,0 0-1,0 0 1,0-1-1,0 1 1,-1 0-1,1-1 1,0 1-1,-1 0 0,0-1 1,0 1-1,0-1 1,0 1-1,0-1 1,0 1-1,0-1 1,-1 1-1,1-1 0,-1 1 1,0 0-1,0-1 1,0 1-1,0 0 1,0 0-1,0 0 1,0 0-1,-1 0 0,1 0 1,-1 0-1,-1-1-79,1 1 9,1 0-1,-1 0 1,0 0-1,0 0 1,0 0-1,-1 1 1,1-1-1,0 1 1,-1-1-1,1 1 1,-1 0-1,1 0 1,-1 0-1,1 0 1,-1 1-1,0-1 1,1 1-1,-1-1 1,0 1-1,1 0 1,-1 0-1,0 0 1,0 1-1,1-1 1,-1 0-1,0 1 1,1 0-1,-1 0 1,1 0 0,-1 0-1,1 0 1,-1 0-1,1 1 1,0-1-1,-1 1 1,1-1-1,0 1 1,0 0-1,0 0 1,0 0-1,1 0 1,-1 0-1,1 1 1,-1-1-1,0 3-8,-8 13-2,1 1 1,1 0-1,1 0 0,1 1 1,0 0-1,2 0 0,0 1 1,1-1-1,1 1 0,1-1 0,2 21 2,-1-39 4,0 0-1,0 0 0,0 0 0,0 0 0,0 0 0,1 0 0,-1 0 0,1 1 0,-1-1 1,1 0-1,0 0 0,0-1 0,0 1 0,0 0 0,0 0 0,0 0 0,0-1 0,1 1 1,-1 0-1,1-1 0,-1 1 0,1-1 0,0 0 0,-1 0 0,1 1 0,0-1 0,0 0 1,0 0-1,0-1 0,0 1 0,0 0 0,0-1 0,0 1 0,0-1 0,0 0 0,0 1 1,0-1-1,1 0 0,-1 0 0,0-1 0,0 1 0,0 0 0,0-1 0,0 1 0,0-1 1,0 0-1,0 1 0,0-1 0,0 0 0,0 0 0,0-1-3,18-9 33,0 0 0,0-2-1,-1-1 1,-1 0 0,0-1-1,8-10-32,87-64 70,-111 87-72,-1 1 0,0-1 0,1 1 0,-1 0 0,1 0 0,0-1 0,-1 1 0,1 0 0,0 0 1,0 0-1,0 1 0,0-1 0,0 0 0,0 1 0,0-1 0,0 1 0,0 0 0,0-1 1,0 1-1,0 0 0,0 0 0,0 1 0,0-1 0,0 0 0,0 1 0,0-1 0,0 1 1,0-1-1,0 1 0,-1 0 0,1 0 0,0 0 0,0 0 0,-1 0 0,1 0 0,0 1 1,-1-1-1,1 1 0,-1-1 0,0 1 0,0-1 0,1 1 0,-1 1 2,2 47-29,9 25 65,-10-74-35,0 0 0,0 0 0,0-1 0,0 1 0,0 0 0,0-1 0,0 0 0,0 1 0,0-1 0,0 0 0,0 0 0,0 0 0,0 0 0,0-1 0,0 1 1,0 0-1,-1-1 0,1 0 0,0 1 0,0-1 0,0 0 0,0 0 0,0 0 0,-1 0 0,1 0 0,0 0 0,-1-1 0,1 1 0,-1 0 0,0-1 0,1 1 0,-1-1 0,0 0 0,0 1 0,0-1 0,1-1-1,2-1 7,28-29 38,-25 23-38,1 1 0,1 0 0,0 1 0,0 0 0,1 1 0,-1-1 0,2 2 0,-1 0 0,1 0-7,-9 6-3,1 0 1,-1 0-1,1 0 1,0 0-1,-1 1 1,0-1-1,1 1 1,-1 0-1,1 0 1,-1 0-1,0 0 1,1 0-1,-1 0 1,0 1-1,0-1 1,0 1-1,0-1 1,0 1-1,0 0 1,-1 0-1,1 0 1,-1 0-1,1 0 1,-1 0-1,0 0 1,1 0-1,-1 1 1,0-1-1,-1 1 1,1-1-1,0 0 1,-1 1-1,1-1 1,-1 1-1,0-1 1,0 1-1,0 0 1,0-1-1,0 1 1,0-1-1,-1 1 1,1-1-1,-2 2 3,9 30 31,-7-32-30,1-1 0,-1 1 0,1-1 0,-1 1 0,1-1 0,0 0 1,0 1-1,-1-1 0,1 0 0,0 0 0,0 1 0,0-1 0,0 0 1,1 0-1,-1 0 0,0 0 0,0 0 0,1-1 0,-1 1 0,0 0 1,1 0-1,-1-1 0,1 1 0,-1-1 0,0 0 0,1 1 0,-1-1 1,1 0-1,0 0 0,-1 0 0,1 0 0,-1 0 0,1 0 1,-1 0-1,1 0 0,-1-1 0,1 1 0,-1-1 0,1 1 0,-1-1 1,0 1-1,1-1 0,-1 0-1,61-42 52,-55 37-44,24-21 15,62-40 5,-91 67-33,-1 0 0,1 0 1,0 1-1,0-1 0,0 1 1,-1-1-1,1 1 0,0 0 1,0-1-1,-1 1 0,1 0 1,0 0-1,-1 0 0,1 0 1,-1 1-1,0-1 0,1 0 1,-1 1-1,0-1 0,0 1 1,0-1-1,0 1 0,0-1 1,0 1-1,0 0 0,0 0 1,-1-1-1,1 1 0,-1 0 1,1 0-1,-1 0 0,0-1 1,0 1-1,0 0 0,0 0 1,0 0-1,0 0 0,0 0 1,-1 0-1,1-1 0,-1 1 1,1 0-1,-1 0 0,0-1 1,0 2 4,1 0-1,-12 154 62,28-146-616,-2-18-758</inkml:trace>
  <inkml:trace contextRef="#ctx0" brushRef="#br0" timeOffset="23915.433">16999 427 21821,'-8'228'4901,"8"-227"-4889,0-1 1,-1 1 0,1 0-1,0 0 1,0 0 0,0-1-1,0 1 1,0 0 0,0 0 0,0 0-1,0-1 1,0 1 0,0 0-1,1 0 1,-1 0 0,0-1-1,1 1 1,-1 0 0,0 0-1,1-1 1,-1 1 0,1 0-1,-1-1 1,1 1 0,-1 0-1,1-1 1,-1 1 0,1-1-1,0 1 1,-1-1 0,1 1-1,0-1 1,-1 0 0,1 1-1,0-1 1,0 0 0,-1 1 0,1-1-1,0 0 1,0 0 0,0 0-1,0 0 1,-1 0 0,1 0-1,0 0 1,0 0 0,0 0-1,-1 0 1,1 0 0,0 0-1,0-1 1,0 1 0,-1 0-1,1-1 1,0 1 0,-1 0-1,1-1 1,0 1 0,-1-1-1,1 1 1,0-1 0,-1 1 0,1-1-1,-1 0 1,1 0-13,3-5 31,0 0 0,0 0-1,-1-1 1,0 1 0,0-1 0,-1 0 0,0 0 0,0 0-1,0 0 1,-1 0 0,0 0 0,-1 0 0,1-1-1,-2 1 1,1 0 0,-1 0 0,0 0 0,0 0 0,-1-1-1,1 2 1,-2-1 0,1 0 0,-1 0 0,0 1 0,-1-1-1,0-1-30,2 6 56,2 4-17,-1 4-35,2 0 0,-1 0 0,1 0 0,-1 0 0,2 0-1,-1-1 1,1 1 0,0 0 0,0-1 0,0 1 0,1-1 0,-1 0 0,2 0 0,-1 0 0,0 0-1,1 0 1,0-1 0,0 0 0,0 1 0,1-2 0,-1 1 0,1 0 0,0-1 0,0 0 0,0 0-1,2 0-3,3-2-18,1-1 0,-1 0 0,0-1 0,0 0 0,1-1 0,-1 0 0,0-1 0,0 0 0,-1 0 0,1-1 0,-1 0 0,1-1 0,-1 0 0,-1-1 0,1 1 0,-1-2 0,0 1 0,0-1 0,-1 0 0,0-1 0,0 0 0,-1 0 0,1 0 0,-2-1 0,5-8 18,10-45-2692,-16 37 1344</inkml:trace>
  <inkml:trace contextRef="#ctx0" brushRef="#br0" timeOffset="24875.041">17360 416 4801,'0'1'251,"0"-1"0,0 1 0,0 0-1,1-1 1,-1 1 0,0 0 0,1-1 0,-1 1 0,1-1 0,-1 1 0,1 0-1,-1-1 1,1 1 0,-1-1 0,1 0 0,-1 1 0,1-1 0,-1 1-1,1-1 1,0 0 0,-1 1 0,1-1 0,0 0 0,-1 0 0,1 1 0,0-1-1,0 0 1,-1 0 0,1 0 0,0 0 0,-1 0 0,1 0 0,0 0-1,0 0 1,-1 0 0,1-1 0,0 1 0,-1 0 0,1 0 0,0-1 0,-1 1-1,1 0 1,0-1 0,-1 1 0,1 0 0,-1-1 0,1 1 0,-1-1-1,1 1 1,-1-1 0,1 0 0,-1 1 0,1-1 0,-1 1 0,0-1 0,1 0-1,-1 1 1,0-1 0,1 0-251,0-24 3747,-35 39-1853,24-5-1717,-1 0 0,1 1 0,1 0-1,0 1 1,0 0 0,1 1 0,0 0 0,1 0 0,1 0 0,0 1 0,0 0 0,1 0 0,1 0 0,0 1 0,-1 11-177,5-24 8,-1 1 1,1-1 0,0 1 0,-1-1 0,1 1 0,0-1-1,0 1 1,0 0 0,1-1 0,-1 1 0,0-1-1,0 1 1,1-1 0,-1 1 0,1-1 0,-1 1 0,1-1-1,0 1 1,0-1 0,-1 0 0,1 0 0,0 1-1,0-1 1,0 0 0,1 0 0,-1 0 0,0 0-1,0 0 1,0 0 0,1 0 0,-1 0 0,1-1 0,-1 1-1,0 0 1,1-1 0,-1 1 0,1-1 0,-1 0-1,1 1 1,0-1 0,-1 0 0,1 0 0,-1 0 0,1 0-1,-1 0 1,1 0 0,0-1 0,-1 1 0,1 0-1,-1-1 1,1 1 0,-1-1 0,0 0 0,2 0-9,11-6 23,0 0 0,0-1-1,0-1 1,-1 0 0,-1-1 0,0 0 0,0-1 0,-1 0 0,0-1 0,-1 0 0,0-1-1,3-5-22,-8 10 11,0 0 0,-1 1-1,0-1 1,0-1-1,-1 1 1,0-1-1,0 1 1,-1-1-1,0 0 1,-1 0-1,1-7-10,-2 13 12,-25 26 4,19-11-16,0 1 0,1-1-1,1 2 1,0-1-1,1 0 1,0 1-1,1-1 1,1 1-1,0 8 1,0-20 5,0-1 0,0 1 0,0 0 0,1 0-1,-1 0 1,0 0 0,1 0 0,0 0 0,-1 0-1,1 0 1,0 0 0,0 0 0,0 0 0,0-1-1,0 1 1,1 0 0,-1 0 0,1 0 0,-1 0-1,1 0 1,0 0 0,-1 0 0,1 0-1,0-1 1,0 1 0,0 0 0,1-1 0,-1 1-1,0-1 1,1 1 0,-1-1 0,1 0 0,-1 1-1,1-1 1,-1 0 0,1 0 0,0 0 0,0 0-1,-1-1 1,1 1 0,0 0 0,0-1-1,0 1 1,0-1 0,0 0 0,0 1 0,0-1-1,0 0 1,0 0-5,14-10 14,-1 0-1,0-1 0,0-1 1,-1 0-1,-1-1 0,0-1 1,-1 0-1,5-8-13,105-178-1306,-105 166 1249,-2 0 0,-1-2-1,-2 1 1,-2-2 0,3-18 57,-14 56 1,1-1 1,0 0 0,0 0-1,0 0 1,-1 0 0,1 1-1,0-1 1,0 0 0,-1 0-1,1 0 1,0 0-1,0 0 1,-1 0 0,1 0-1,0 0 1,0 0 0,-1 0-1,1 0 1,0 0 0,0 0-1,-1 0 1,1 0 0,0 0-1,0 0 1,-1 0 0,1 0-1,0 0 1,0 0 0,-1 0-1,1 0 1,0 0 0,0-1-1,0 1 1,-1 0 0,1 0-1,0 0 1,0 0 0,0-1-1,-1 1 1,1 0 0,0 0-1,0 0 1,0-1 0,0 1-1,0 0 1,-1 0 0,1-1-1,0 1 1,0 0 0,0 0-1,0-1 1,0 1 0,0 0-1,0 0 1,0-1 0,0 1-1,0 0 1,0 0 0,0-1-1,0 1 1,0 0-2,-34 93 117,21-27-6,2-1 0,4 1-1,2 0 1,4 1 0,2 3-111,4-34 123,-5-35-117,0-1-1,0 1 0,0-1 1,0 1-1,0-1 0,0 1 1,0-1-1,0 0 0,0 1 1,1-1-1,-1 1 1,0-1-1,0 1 0,0-1 1,1 1-1,-1-1 0,0 0 1,0 1-1,1-1 0,-1 0 1,0 1-1,1-1 1,-1 0-1,0 1 0,1-1 1,-1 0-1,1 0 0,-1 1 1,1-1-1,-1 0 0,0 0 1,1 0-1,-1 0 1,1 1-1,-1-1 0,1 0 1,-1 0-1,1 0 0,-1 0 1,1 0-1,-1 0 0,1 0 1,-1-1-1,1 1 1,-1 0-1,1 0 0,-1 0 1,0 0-1,1 0 0,-1-1 1,1 1-1,-1 0 0,1-1 1,-1 1-1,0 0 1,1 0-1,-1-1 0,0 1 1,1-1-1,-1 1 0,0 0 1,0-1-1,1 1 0,-1-1-5,3-5 26,-1 1-1,0-1 0,0 0 0,-1 0 0,0 0 0,0 0 0,0 0 0,0 0 1,-1 0-1,0-1 0,-1 1 0,1 0 0,-1 0 0,0 0 0,-1 0 0,1 0 0,-1 0 1,-1-1-26,-47-107 38,66 140-174,-9-19 129,0-1 0,1 0 0,0-1-1,0 0 1,0 0 0,1 0 0,-1-1-1,1 0 1,0-1 0,0 0 0,0-1-1,1 0 1,-1 0 0,1-1 0,-1 0 0,1 0-1,-1-1 1,1-1 0,0 1 0,-1-2-1,1 1 1,7-3 7,-2 0 3,0 0 0,-1-1 0,1-1-1,-1 0 1,0-1 0,0 0 0,-1-1 0,0-1-1,-1 0 1,0 0 0,0-2 0,-1 1 0,10-13-3,8-34 39,-28 56-38,-1 0 0,1-1 0,-1 1 1,0 0-1,0-1 0,1 1 0,-1-1 0,0 1 0,0 0 0,0-1 0,-1 1 0,1 0 0,0-1 1,0 1-1,-1 0 0,1-1 0,-1 1 0,1 0 0,-1-1 0,1 1 0,-1 0 0,0 0 0,0 0 1,0 0-1,0 0 0,1 0 0,-1 0 0,0 0 0,-1 0 0,1 0 0,0 0 0,0 1 0,0-1 1,0 0-1,-1 1 0,1-1 0,0 1 0,-1-1 0,1 1 0,0 0 0,-1-1 0,1 1 0,0 0 1,-1 0-2,-4 0 0,1 0 1,-1 0-1,1 1 1,0-1-1,-1 1 1,1 0 0,0 1-1,0-1 1,0 1-1,0 0 1,0 0 0,0 1-1,1-1 1,-1 1-1,1 0 1,-1 1 0,1-1-1,0 1 1,0 0-1,1-1 1,-1 2 0,-2 2-1,-54 108-29,57-109 29,0-1 0,0 1 0,1 0 1,0 0-1,0 0 0,0 1 1,1-1-1,0 0 0,0 1 1,0-1-1,1 1 0,0-1 0,0 1 1,1-1-1,0 1 0,0-1 1,0 0-1,1 0 0,0 1 1,0-1-1,0 0 0,1 0 0,0-1 1,0 1-1,1-1 0,0 1 1,-1-1-1,2 0 0,-1 0 1,1-1-1,3 4 0,4-4-103,-1 0 0,1 0 0,0-1 0,1 0 0,-1-1 0,0-1 0,1 0 0,-1-1 1,1 0-1,-1 0 0,1-2 103,22 0-3464</inkml:trace>
  <inkml:trace contextRef="#ctx0" brushRef="#br0" timeOffset="26449.267">14293 1109 14771,'12'7'5920,"-27"4"-4222,-29 5-1259,-25 0 308,-1-3 1,1-3-1,-29-2-747,-31 5 39,-85 9 189,0-9 0,-2-9-228,-717-25 529,779 25-500,1-6 0,-121-20-29,-62-18 424,-331 5-424,-1013 85 639,1634-47-576,-1354 114 225,325-120-228,631-7-48,-536-25-4,477 21-16,-297 36 8,-348 6 31,349-33 35,78-40-27,692 43-37,-45 1-1,-1-3 1,1-4-1,1-3 1,0-3-1,-21-9-1,69 13 1,-1 2 0,0 0-1,0 2 1,-1 1 0,1 1 0,-1 1-1,0 1 1,0 2 0,-22 2-1,-1 4-24,48-6-3,2 0-53,0 0-104,0 0-269,0-1-1664,0-1 489</inkml:trace>
  <inkml:trace contextRef="#ctx0" brushRef="#br0" timeOffset="26870.405">108 1226 10642,'-2'-1'407,"0"1"-1,0 0 0,-1-1 0,1 1 1,0 0-1,0 0 0,0 1 1,0-1-1,-1 0 0,1 1 0,0-1 1,0 1-1,0 0 0,0-1 0,0 1 1,0 0-1,0 0 0,1 0 1,-1 1-1,0-1 0,0 0 0,1 1 1,-1-1-1,1 1 0,-1 0 1,1-1-1,0 1 0,0 0 0,0 0 1,-1 0-1,1 1-406,0-2 38,1-1 7,0 1-1,0-1 1,0 1 0,0-1-1,0 0 1,0 0-1,0 1 1,0-1 0,0 0-1,-1 1 1,1-1 0,0 0-1,0 1 1,0-1 0,-1 0-1,1 0 1,0 1 0,0-1-1,-1 0 1,1 0 0,0 0-1,0 1 1,-1-1 0,1 0-1,0 0 1,-1 0-1,1 0 1,0 0 0,-1 0-1,1 1 1,0-1 0,-1 0-1,1 0 1,0 0 0,-1 0-1,1 0 1,0 0 0,-1 0-1,1-1 1,0 1 0,-1 0-1,1 0 1,0 0-1,-1 0 1,1 0 0,0 0-1,-1-1 1,1 1 0,0 0-1,0 0 1,-1 0 0,1-1-1,0 1 1,0 0 0,-1 0-1,1-1 1,0 1 0,0 0-1,0-1 1,0 1 0,-1 0-1,1 0 1,0-1-1,0 1 1,0 0 0,0-1-1,0 1 1,0 0 0,0-1-1,0 1-44,-28-59 282,23-104-64,5 162-218,1 0 0,0-1 0,-1 1-1,1 0 1,0-1 0,0 1-1,0 0 1,0 0 0,0 0 0,0 0-1,1 0 1,-1 0 0,0 0-1,0 0 1,1 0 0,-1 0 0,1 1-1,-1-1 1,1 1 0,-1-1-1,1 1 1,-1 0 0,1-1 0,-1 1-1,1 0 1,-1 0 0,1 0-1,-1 0 1,1 0 0,-1 0 0,1 1-1,0-1 1,-1 0 0,1 1-1,-1-1 1,0 1 0,1 0 0,-1-1-1,1 1 1,-1 0 0,0 0-1,0 0 1,1 0 0,-1 0 0,0 0-1,0 1 1,18 5-7,8-2-36,0-1 1,0-1-1,0-1 0,0-1 0,0-2 0,0 0 0,0-2 0,0-1 0,-1-2 0,1 0 0,-1-2 0,0 0 0,-1-2 0,0-1 0,10-7 43,24-11-1135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3:24.665"/>
    </inkml:context>
    <inkml:brush xml:id="br0">
      <inkml:brushProperty name="width" value="0.025" units="cm"/>
      <inkml:brushProperty name="height" value="0.025" units="cm"/>
    </inkml:brush>
  </inkml:definitions>
  <inkml:trace contextRef="#ctx0" brushRef="#br0">147 248 16492,'6'-11'2480,"2"4"33,0 12-1529,-6 9-144,3 16-344,-5 9-112,0 16-144,0 3-40,3 3-104,5-6-40,-2-6-16,9-7 8,-7-13 0,-2-3 8,0-14-376,-6-12-544</inkml:trace>
  <inkml:trace contextRef="#ctx0" brushRef="#br0" timeOffset="248.12">38 628 11947,'12'7'2272,"4"0"3833,6-1-4400,5-6-337,5-4-160,10-11-432,1-5-215,8 1-297,1 1-120,-7 3-144,-3 4 16,-15 5-56,-5 1-328,-22 5-929</inkml:trace>
  <inkml:trace contextRef="#ctx0" brushRef="#br0" timeOffset="482.109">21 235 21165,'-10'-18'784,"0"7"200,10 11-232,0-2-320,0 1-160,0-1-216,17-19-40,2 13-8,7 3-8,6 0 0,-6 2 0,7 3-224,-5 6-232,-1 7-616,9 2 960</inkml:trace>
  <inkml:trace contextRef="#ctx0" brushRef="#br0" timeOffset="730.136">439 305 16900,'17'34'4483,"2"19"-3049,7 15-1515,-25-67 86,-1 0 1,0-1-1,1 1 1,-1 0 0,0-1-1,1 1 1,-1 0 0,1-1-1,-1 1 1,1-1 0,-1 1-1,1 0 1,-1-1-1,1 1 1,0-1 0,-1 0-1,1 1 1,0-1 0,-1 0-1,1 1 1,0-1 0,0 0-1,-1 0 1,1 1-1,0-1 1,0 0 0,-1 0-1,1 0 1,0 0 0,0 0-1,0 0 1,-1 0 0,1 0-1,0-1 1,0 1-1,-1 0 1,1 0 0,0-1-1,-1 1 1,1 0 0,0-1-1,0 1 1,-1-1 0,1 1-1,-1-1 1,1 1-1,-1-1 1,1 1 0,-1-1-1,1 1 1,-1-1 0,1 0-1,-1 0-5,32-43 257,-25 31-216,29-22 3,-24 82-192,-16 64 128,4-111 11,0-1 0,0 1 0,0-1 0,0 1 0,0-1 0,0 1 0,1-1 0,-1 1 0,0 0 0,0-1 0,0 1 0,0-1 0,1 1 0,-1-1 0,0 1 0,1 0 0,-1-1 0,0 1 0,0 0 0,1-1 0,-1 1 0,1 0 0,-1 0 0,0-1 0,1 1 0,-1 0 0,1 0 0,-1-1 0,0 1 0,1 0 0,-1 0 0,1 0 0,-1 0 0,1 0 0,-1 0 0,1 0 0,-1 0 0,1 0 0,-1 0 0,0 0 0,1 0 0,-1 0 0,1 0 0,-1 0 0,1 0 0,-1 1 0,1-1 0,-1 0 0,0 0 0,1 1 0,-1-1 0,0 0 0,1 0 0,-1 1 0,1-1 1,-1 0-1,0 1 9,14-30-811</inkml:trace>
  <inkml:trace contextRef="#ctx0" brushRef="#br0" timeOffset="1320.515">757 101 15155,'-43'211'8160,"42"-198"-8024,0 1-1,1-1 1,1 1-1,0-1 1,1 1 0,0-1-1,1 0 1,1 0-1,0 0 1,1 0 0,0-1-1,1 1 1,0-1-1,6 6-135,-12-16 5,0-1 0,1 1-1,-1-1 1,1 1-1,-1-1 1,1 1 0,0-1-1,0 0 1,-1 1-1,1-1 1,0 0 0,0 0-1,0 0 1,0 0-1,1 0 1,-1 0 0,0 0-1,0 0 1,1 0-1,-1 0 1,0-1-1,1 1 1,-1-1 0,1 1-1,-1-1 1,1 1-1,-1-1 1,1 0 0,-1 0-1,1 1 1,-1-1-1,1 0 1,-1-1 0,1 1-1,-1 0 1,1 0-1,-1-1 1,1 1 0,-1-1-1,1 1 1,-1-1-1,1 1 1,-1-1 0,0 0-1,1 0 1,-1 0-1,0 0 1,0 0 0,0 0-1,0 0 1,0 0-1,0 0 1,0-1 0,0 1-1,0 0 1,0-1-5,19-55 96,-19 53-98,-1 0 0,1 0 0,-1 0 0,1 0 0,0 0-1,1 0 1,-1 0 0,1 1 0,-1-1 0,1 0 0,0 1 0,1 0-1,-1-1 1,1 1 0,-1 0 0,1 0 0,0 0 0,0 0 0,0 1-1,0-1 1,1 1 0,-1 0 0,1 0 0,0 0 0,-1 0 0,1 1-1,2-1 3,38-1-36,-43 2 62,-1 1-6,-7-4 38,4 2-50,1 1-1,0-1 1,-1 1-1,1 0 0,-1 0 1,1 0-1,-1 0 1,0 0-1,1 0 0,-1 1 1,0-1-1,0 1 1,0 0-1,1 0 0,-1 0 1,0 0-1,0 0 1,0 1-1,1-1 0,-1 1 1,0 0-1,1-1 1,-1 1-1,0 1 0,1-1 1,-1 0-1,1 1 1,0-1-1,-1 1 0,1 0 1,0-1-1,0 1 1,-2 2-8,-32 79 12,35-81-12,0 1 0,1-1 0,-1 0 0,1 0 0,-1 1 0,1-1-1,0 1 1,0-1 0,0 0 0,0 1 0,0-1 0,1 1 0,-1-1 0,1 0 0,-1 1 0,1-1 0,0 0 0,0 0 0,0 0 0,0 0 0,0 1 0,0-1 0,1-1 0,-1 1 0,1 0 0,-1 0 0,1 0 0,0-1 0,0 1-1,0-1 1,0 0 0,0 1 0,0-1 0,0 0 0,0 0 0,1 0 0,8 0 6,1-1-1,0 0 1,-1-1 0,1 0-1,-1-1 1,0 0 0,1-1-1,-1 0 1,0-1-1,-1 0 1,1-1 0,-1 0-1,7-4-5,20-8 13,44-7 3,-81 24-17,1 0 1,-1 0 0,1 0 0,0 0 0,-1 0 0,1 0 0,0 0-1,-1 0 1,1 0 0,-1 0 0,1 0 0,0 0 0,-1 0 0,1 1 0,0-1-1,-1 0 1,1 0 0,-1 1 0,1-1 0,-1 0 0,1 1 0,-1-1 0,1 1-1,-1-1 1,1 0 0,-1 1 0,0-1 0,1 1 0,-1-1 0,0 1-1,1 0 1,-1-1 0,0 1 0,1-1 0,-1 1 0,0 0 0,0-1 0,0 1-1,0-1 1,0 1 0,0 0 0,0-1 0,0 1 0,0 0 0,0-1 0,0 1-1,0-1 1,0 1 0,0 0 0,-1-1 0,1 1 0,0 0 67,0-1 125,0 0 180,-4-7 563,2 6-922,1-1 0,-1 0 0,1 0 0,0 0 0,0-1 0,0 1 1,0 0-1,0 0 0,1-1 0,-1 1 0,0 0 0,1-1 0,0 1 1,0-1-1,0 1 0,0 0 0,0-1 0,0 1 0,0-1 1,1 1-1,-1 0 0,1-1 0,0 1 0,0 0 0,0 0 0,0-1 1,0 1-1,0 0 0,0 0 0,1 0 0,-1 0 0,1 1 0,-1-1 1,1 0-1,0 0 0,1 0-13,35-9-397,-16 6-1014</inkml:trace>
  <inkml:trace contextRef="#ctx0" brushRef="#br0" timeOffset="1958.808">1483 18 18740,'0'0'72,"-1"1"1,1-1-1,-1 1 0,1-1 1,-1 0-1,1 1 1,-1-1-1,1 1 0,-1-1 1,0 0-1,1 1 0,-1-1 1,1 0-1,-1 0 0,0 0 1,0 1-1,1-1 0,-1 0 1,0 0-1,1 0 1,-1 0-1,0 0 0,1 0 1,-1-1-1,0 1 0,1 0 1,-1 0-1,0 0 0,1 0 1,-1-1-1,0 1 0,1 0 1,-1-1-1,1 1 1,-1-1-1,1 1 0,-1 0 1,1-1-1,-1 1 0,1-1 1,-1 0-1,1 1 0,-1-1 1,1 1-1,0-1 1,-1 1-1,1-1 0,0 0 1,0 1-1,-1-1 0,1 0 1,0 1-1,0-1 0,0 0 1,0 0-1,0 1 0,0-1 1,0 0-1,0 1 1,0-1-1,0 0 0,0 1 1,1-1-1,-1 0 0,0 1 1,1-1-73,-43 139 989,40-126-887,-2 1-3,1 0 1,1 0 0,0 0 0,1 1-1,1-1 1,0 0 0,0 1 0,2-1 0,-1 0-1,2 1 1,0-1 0,0 0 0,1-1-1,1 1 1,0-1 0,2 3-100,-5-14 10,1 0 0,-1 0 0,1 0 0,-1 0 0,1-1 0,-1 1 0,1-1 0,-1 0 0,1 0 0,-1 0 0,1 0 0,-1 0 0,1 0 0,-1 0 0,1-1 0,-1 0 0,1 1 0,-1-1 0,1 0 0,-1 0 0,0 0 0,1-1 0,-1 1 0,0 0 0,0-1 0,0 0 0,0 1 0,1-3-10,12-4 24,-13 7-21,5-4-4,0 0 0,0 1 0,1 0 0,0 0 0,-1 0 0,1 1 0,0 1 0,1-1 0,-1 1 0,0 0 0,1 1 0,-1 0 0,1 1 0,-1-1 0,1 2 0,-1-1 0,1 1 0,-1 0 0,1 1 0,-1 0 0,0 0 0,0 1 0,5 2 1,-11-3-5,0 0 1,0 0-1,-1 0 0,1 0 0,0 0 1,-1 1-1,1-1 0,-1 1 0,0-1 1,0 1-1,0-1 0,0 1 0,0 0 1,-1-1-1,1 1 0,-1 0 0,0 0 1,0-1-1,1 1 0,-2 0 0,1 0 1,0-1-1,-1 1 0,1 0 0,-1 0 1,0-1-1,0 1 0,0-1 0,0 1 1,0-1-1,-1 1 0,1-1 0,-1 0 1,1 1 4,-3 2 25,0 0 0,1-1 0,-2 1 0,1-1 0,0 0 0,-1 0-1,0 0 1,0-1 0,0 1 0,0-1 0,0-1 0,-1 1 0,1-1 0,-1 0 0,-2 1-25,-1-1 37,1 0 0,-1-1 0,0 0 0,1 0 0,-1-1 0,0 0 0,0 0 0,1-1-1,-1-1 1,1 1 0,-1-1 0,1-1 0,-1 1 0,1-1 0,0-1 0,0 0 0,1 0 0,-1 0-1,1-1 1,0 0 0,0-1 0,0 1 0,1-1 0,-5-6-37,10 11-55,0 1 0,1-1 0,-1 1 0,0-1 0,1 1 0,-1-1 0,1 1 0,-1-1 0,1 0 0,0 1 0,-1-1 0,1 0 0,-1 1 0,1-1 0,0 0 0,0 1 0,-1-1 0,1 0 0,0 0 0,0 0 0,0 1 0,0-1 0,0 0 0,0 0 0,0 1 0,0-1 0,0 0 0,0 0 0,1 1 0,-1-1 0,0 0 0,0 0 0,1 1 0,-1-1 0,0 0 0,1 1 0,-1-1 0,1 0 0,-1 1 0,1-1 0,-1 1 0,1-1 0,0 1 0,-1-1 0,1 1 0,-1-1 0,1 1 0,0-1 0,-1 1 0,1 0 0,0 0 0,0-1 0,-1 1 1,1 0-1,0 0 0,0 0 55,23-1 874</inkml:trace>
  <inkml:trace contextRef="#ctx0" brushRef="#br0" timeOffset="2301.631">1897 316 15699,'-45'13'8867,"39"-6"-8807,0-1 0,0 1 0,1 0 1,0 0-1,1 1 0,-1-1 0,1 1 0,1 0 1,0 0-1,0 1 0,0-1 0,0 7-60,2-14 4,0 0-1,1 0 1,-1 0-1,1 0 1,-1 0-1,1 0 0,-1 0 1,1 0-1,0 0 1,-1 0-1,1 0 1,0 1-1,0-1 1,0 0-1,0 0 1,0 0-1,0 0 1,0 0-1,0 0 1,1 1-1,-1-1 1,0 0-1,1 0 1,-1 0-1,1 0 1,-1 0-1,1 0 1,-1 0-1,1 0 1,0 0-1,-1 0 1,1-1-1,0 1 1,0 0-1,0 0 1,0-1-1,0 1 1,0 0-1,0-1 1,0 1-1,0-1 0,0 1 1,0-1-1,0 0 1,0 1-1,0-1 1,0 0-1,0 0 1,0 0-1,0 0 1,1 0-1,-1 0 1,0 0-1,0 0 1,0 0-1,0-1 1,1 1-4,123-101 194,-36 60-228,-87 40 23,0 0 0,0 0 0,0 1 0,0-1 0,0 1-1,1-1 1,-1 1 0,0 0 0,0 0 0,1 0 0,-1 0 0,0 0-1,0 1 1,0-1 0,1 1 0,-1-1 0,0 1 0,0 0 0,0 0-1,0 0 1,0 0 0,0 0 0,0 0 0,-1 1 0,1-1-1,0 1 1,-1-1 0,1 1 0,-1-1 0,1 1 0,-1 0 0,0 0-1,0 0 1,1 0 0,-1 0 0,-1 0 0,1 0 0,0 0 0,0 0-1,-1 2 12,6 140-57,-4-143 68,-1 0 0,1 0-1,0 0 1,-1 0 0,1 0 0,0 0-1,0 0 1,0-1 0,-1 1 0,1-1-1,0 1 1,0-1 0,0 0 0,0 0-1,0 0 1,0 0 0,0 0 0,0 0 0,0 0-1,0-1 1,0 1 0,-1-1 0,1 1-1,0-1 1,0 0 0,0 0 0,-1 1-1,1-1 1,0-1 0,-1 1 0,1 0-1,-1 0 1,1-1 0,-1 1 0,0 0 0,1-1-1,-1 0 1,0 1 0,0-1 0,0 0-1,0 1 1,0-3-11,71-82-436,-53 59-703</inkml:trace>
  <inkml:trace contextRef="#ctx0" brushRef="#br0" timeOffset="2672.797">2311 229 25093,'-2'5'73,"-4"10"63,1 1 1,0 0-1,1 0 0,1 1 1,0-1-1,1 1 0,1-1 0,1 1 1,0 0-1,1-1 0,1 1 1,0-1-1,1 1 0,1-1 1,1 0-1,0 0 0,7 13-136,-12-28 4,1 1-1,0 0 1,0 0-1,0-1 1,0 1-1,0-1 1,0 1-1,0-1 1,0 1-1,1-1 1,-1 0-1,0 0 1,1 1-1,-1-1 1,1 0-1,-1 0 1,1 0 0,0-1-1,-1 1 1,1 0-1,0-1 1,0 1-1,0-1 1,-1 1-1,1-1 1,0 0-1,0 0 1,0 0-1,0 0 1,0 0-1,-1 0 1,1-1-1,0 1 1,0 0-1,0-1 1,-1 0-1,1 1 1,0-1-1,0 0 1,-1 0-1,1 0 1,-1 0-1,1 0 1,-1 0-1,1 0 1,-1-1-4,53-73 114,-51 68-110,29-54 32,-24 42-36,1 0 0,1 0 0,1 0 0,0 2 0,2-1 0,-1 2 0,2-1 0,0 2 0,1 0 0,1 1 0,4-3 0,-18 16-13,0 1-1842,-1 0 3594</inkml:trace>
  <inkml:trace contextRef="#ctx0" brushRef="#br0" timeOffset="2954.27">2525 532 23261,'19'18'432,"4"-15"-368,4-6-416</inkml:trace>
  <inkml:trace contextRef="#ctx0" brushRef="#br0" timeOffset="3313.561">2830 424 21605,'4'-2'55,"1"-1"0,-1 1 0,0-1 0,0 0 1,-1 0-1,1-1 0,0 1 0,-1-1 1,0 1-1,0-1 0,0 0 0,0 0 0,-1-1 1,0 1-1,0 0 0,0-1 0,0 0 1,0 1-1,-1-1 0,0 0 0,0 0 0,-1 0 1,1 1-1,-1-1 0,0 0 0,0 0 1,-1-1-56,-1 5 15,0-1 1,0 1-1,0-1 1,0 1-1,0 0 1,-1 0-1,1 0 1,0 0-1,-1 0 1,1 1 0,-1-1-1,1 1 1,-1-1-1,0 1 1,1 0-1,-1 0 1,1 0-1,-1 0 1,1 1-1,-1-1 1,1 1-1,-1-1 1,1 1 0,-1 0-1,1 0 1,0 0-1,-1 0 1,1 1-1,0-1 1,0 1-1,0-1 1,0 1-1,0 0 1,0-1-1,1 1 1,-1 0 0,0 0-1,1 0 1,0 1-1,-1-1 1,1 0-1,0 0 1,0 1-1,0-1 1,0 1-1,0 0-15,-4 6 58,-1 1-1,1-1 0,0 1 0,1 0 0,0 0 0,1 0 0,0 1 0,0 0 0,1-1 0,1 1 0,-1 0 1,2 0-1,0-1 0,0 1 0,1 0 0,1 9-57,-1-18 17,0-1 0,0 1 0,0-1 0,0 1 0,0-1 0,0 0 0,0 1-1,1-1 1,-1 0 0,0 0 0,1 1 0,-1-1 0,1 0 0,-1-1 0,1 1 0,0 0 0,-1 0 0,1-1 0,0 1 0,-1-1 0,1 1 0,0-1 0,0 0-1,0 0 1,-1 0 0,1 0 0,0 0 0,0 0 0,0 0 0,-1 0 0,1-1 0,0 1 0,0-1 0,-1 1 0,1-1 0,0 0 0,-1 0 0,1 0-17,61-35 169,56-58-50,-119 93-121,1 0 0,0 1 0,-1-1 0,1 1 0,0-1 0,-1 1 0,1-1-1,0 1 1,0 0 0,-1-1 0,1 1 0,0 0 0,0 0 0,0 0 0,0-1 0,-1 1 0,1 0 0,0 0-1,0 0 1,0 0 0,0 0 0,-1 1 0,1-1 0,0 0 0,0 0 0,0 0 0,-1 1 0,1-1-1,0 0 1,0 1 0,-1-1 0,1 1 0,0-1 0,-1 1 0,1-1 0,0 1 0,-1-1 0,1 1 0,-1 0-1,1-1 1,-1 1 0,1 0 0,-1 0 0,1-1 0,-1 1 0,0 0 0,1 0 0,-1 0 0,0-1 0,0 1-1,0 0 1,0 0 2,-2 53-50,-1-31 70,3-22-2,-1 1-1,1 0 0,-1 0 0,1 0 0,0 0 0,0 0 0,0 0 0,0 0 0,0 0 0,0-1 0,1 1 0,-1 0 0,1 0 1,-1 0-1,1 0 0,0-1 0,-1 1 0,1 0 0,0 0 0,0-1 0,0 1 0,1-1 0,-1 1 0,0-1 0,1 1 0,-1-1 1,0 0-1,1 0 0,0 0 0,-1 0 0,1 0 0,0 0 0,-1 0 0,1 0 0,0-1 0,0 1 0,0-1 0,-1 1 0,1-1 1,0 0-1,2 1-17,6-5 49,-1 0 0,0-1-1,0 0 1,0-1 0,-1 0 0,1 0 0,-1 0 0,-1-1 0,1 0 0,-1-1 0,-1 0 0,2-2-49,33-31 129,-41 40-130,0 1-1,0-1 1,1 1 0,-1-1 0,0 1 0,0-1 0,1 1-1,-1 0 1,0-1 0,1 1 0,-1-1 0,1 1 0,-1 0-1,0-1 1,1 1 0,-1 0 0,1 0 0,-1-1 0,1 1-1,-1 0 1,1 0 0,-1 0 0,1 0 0,-1-1 0,1 1-1,-1 0 1,1 0 0,-1 0 0,1 0 0,-1 0-1,1 0 1,-1 0 0,1 1 0,-1-1 0,1 0 0,-1 0-1,1 0 1,-1 0 0,1 1 0,-1-1 0,1 0 0,-1 0-1,1 1 1,-1-1 0,0 0 0,1 1 0,-1-1 0,1 1-1,-1-1 1,0 0 0,1 1 0,-1-1 0,0 1 0,0-1-1,0 1 1,1-1 0,-1 1 0,0-1 0,0 1 0,0-1-1,0 1 1,0 0 1,0 38-104,-1-30 91,-1 97 64,6-94 137,1-10 971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3:20.415"/>
    </inkml:context>
    <inkml:brush xml:id="br0">
      <inkml:brushProperty name="width" value="0.025" units="cm"/>
      <inkml:brushProperty name="height" value="0.025" units="cm"/>
    </inkml:brush>
  </inkml:definitions>
  <inkml:trace contextRef="#ctx0" brushRef="#br0">45 410 22053,'-41'318'3335,"37"-255"-2413,5-63-906,-1 0 0,0-1 0,0 1 0,0 0 0,0 0 0,1 0 0,-1-1 0,0 1 1,0 0-1,1 0 0,-1 0 0,0 0 0,0 0 0,1-1 0,-1 1 0,0 0 0,0 0 1,1 0-1,-1 0 0,0 0 0,0 0 0,1 0 0,-1 0 0,0 0 0,1 0 0,-1 0 1,0 0-1,0 0 0,1 0 0,-1 0 0,0 0 0,1 0 0,-1 1 0,0-1 0,0 0 0,0 0 1,1 0-1,-1 0 0,0 0 0,0 1 0,1-1 0,-1 0 0,0 0 0,0 1 0,0-1 1,0 0-1,1 0 0,-1 0 0,0 1 0,0-1 0,0 0 0,0 0 0,0 1 0,0-1 1,0 0-1,0 1 0,0-1 0,0 0 0,0 0 0,0 1 0,0-1 0,0 0 0,0 1 0,0-1-16,22-27 511,-19 23-457,133-191 967,33-75-1021,-138 208-14,-30 60-48,-1-2-2788,0 2 943</inkml:trace>
  <inkml:trace contextRef="#ctx0" brushRef="#br0" timeOffset="1013.112">145 569 16396,'13'102'6698,"-12"-97"-6630,1-1 1,0 0-1,0 0 1,0 0-1,1 0 0,-1 0 1,1 0-1,0 0 1,0-1-1,0 1 0,0-1 1,1 0-1,-1 0 1,1 0-1,0-1 1,0 1-1,0-1 0,0 0 1,1 0-1,-1-1 1,1 1-69,-1-1 20,1-1 1,-1 0-1,1 0 1,-1 0-1,1 0 1,0-1-1,-1 0 1,1 0 0,-1 0-1,0 0 1,1-1-1,-1 1 1,0-1-1,0-1 1,0 1-1,0 0 1,0-1 0,0 0-1,-1 0 1,0 0-1,1 0 1,0-1-21,63-81 378,-50 58-316,0-1 0,-3 0 0,0-1 0,-2-1 0,-1 0 1,5-21-63,-29 70 26,2 8-1,3-8 60,0-1 0,1 2 0,1-1 0,0 1 0,2-1 1,1 1-1,0 1 0,1-1-85,3-19 7,-1 0 1,1 0 0,0-1 0,-1 1 0,1 0 0,0 0 0,0-1-1,0 1 1,-1 0 0,1-1 0,0 1 0,0-1 0,0 1-1,0-1 1,0 1 0,0-1 0,0 0 0,0 0 0,0 1-1,0-1 1,0 0 0,0 0 0,0 0 0,1 0 0,-1 0-1,0 0 1,0-1 0,0 1 0,0 0 0,0 0 0,0-1-1,0 1 1,0-1 0,0 1 0,0-1 0,0 1 0,-1-1-1,1 1 1,0-1 0,0 0 0,0 0 0,-1 1 0,1-1 0,0 0-1,-1 0 1,1 0 0,-1 0 0,1 0 0,-1 0 0,1 0-1,-1 0 1,0 0 0,1 0 0,-1 0 0,0 0 0,0 0-1,0 0-7,100-159 419,-99 157-400,0 6-6,-11 113-2,9-31 405,2-85-399,1 1 0,-1 0 0,0-1 0,1 1 0,-1-1 0,0 1 1,1-1-1,-1 0 0,1 0 0,-1 0 0,1 1 0,-1-1 0,0-1 0,1 1 0,-1 0 0,1 0 0,-1 0 1,1-1-1,-1 1 0,0-1 0,1 1 0,-1-1 0,0 0 0,1 1 0,-1-1 0,0 0 0,0 0 0,0 0 1,0 0-1,0 0 0,0 0 0,0 0 0,0 0 0,0 0 0,0 0 0,-1-1 0,1 1 0,0-1-17,168-176 382,-168 177-383,-1 0 0,1 0 1,-1 0-1,1 0 0,-1 0 0,1 0 1,0 0-1,0 1 0,-1-1 1,1 0-1,0 0 0,0 1 0,0-1 1,0 1-1,0-1 0,0 1 0,0-1 1,0 1-1,0-1 0,0 1 0,0 0 1,0 0-1,0-1 0,0 1 1,0 0-1,0 0 0,0 0 0,0 0 1,0 0-1,0 1 0,0-1 0,0 0 1,0 0-1,1 1 0,-1-1 1,0 1-1,-1-1 0,1 1 0,0-1 1,0 1-1,0-1 0,0 1 0,0 0 1,0-1-1,-1 1 0,1 0 0,0 0 1,-1 0-1,1 0 0,0 0 1,-1-1-1,1 1 0,-1 1 1,27 126-21,-27-129 23,0 1 1,0-1-1,0 1 0,0-1 1,0 1-1,0-1 0,0 1 1,0 0-1,1-1 1,-1 1-1,0-1 0,0 1 1,0-1-1,1 1 0,-1 0 1,0-1-1,1 1 1,-1 0-1,0-1 0,1 1 1,-1 0-1,0 0 0,1-1 1,-1 1-1,1 0 1,-1 0-1,0-1 0,1 1 1,-1 0-1,1 0 0,-1 0 1,1 0-1,-1 0 1,1 0-1,-1 0 0,1 0 1,-1 0-1,1 0 0,-1 0 1,0 0-1,1 0 1,-1 0-1,1 0 0,-1 0 1,1 1-1,-1-1 0,0 0 1,1 0-1,-1 1 1,1-1-1,-1 0 0,0 0 1,1 1-1,-1-1 0,0 0 1,1 1-1,-1-1 1,0 0-1,0 1 0,1-1 1,-1 1-1,0-1 0,0 1 1,0-1-1,1 1-2,18-40 181,-16 31-152,0-1 1,-1 1 0,0-1 0,-1 0-1,0 1 1,0-1 0,-1 0 0,0 0 0,0 0-1,-1 1 1,0-1 0,-1-2-30,1 11 0,1-1 1,0 1-1,0-1 1,0 1-1,-1-1 1,1 1-1,0-1 1,-1 1-1,1-1 0,0 1 1,-1 0-1,1-1 1,-1 1-1,1-1 1,-1 1-1,1 0 0,-1-1 1,1 1-1,-1 0 1,1 0-1,-1-1 1,1 1-1,-1 0 1,1 0-1,-1 0 0,1 0 1,-1 0-1,0 0 1,1 0-1,-1 0 1,1 0-1,-1 0 1,1 0-1,-1 0 0,0 0 1,1 0-1,-1 0 1,1 1-1,-1-1 1,1 0-1,-1 0 1,1 1-1,-1-1 0,1 0 1,-1 1-1,1-1 1,0 0-1,-1 1 1,1-1-1,-1 1 1,1-1-1,0 1 0,-1-1 1,1 1-1,0-1 1,0 1-1,-1-1 0,-8 6 2,8-5-17,1-1-100,15-16-4966,73-46 482,-41 37 3326,-28 14 1527,0 0-1,0 2 1,1 0-1,0 1 1,0 1 0,1 2-1,19-4-253,-37 8 92,0 1 0,0 0 0,-1-1 0,1 1 0,0 1 0,0-1 0,-1 0 0,1 1 0,0-1 1,-1 1-1,1 0 0,0 0 0,-1 0 0,1 0 0,-1 0 0,0 1 0,1-1 0,-1 1 0,0-1 0,0 1 0,0 0 0,0 0 0,0 0 0,0 0 0,-1 0 0,1 0 0,-1 1 0,1-1 0,-1 1 0,0-1 0,0 1 0,0-1 0,0 1 0,0 0 0,-1-1 0,1 1 0,-1 0 0,0-1 0,0 1 0,0 0 0,0 0 0,0-1 0,0 1 0,-1 0 0,0 2-92,-2 12 264,-1-1-1,-1 1 1,0-1-1,-1 0 1,-1 0-1,0 0 1,-1-1-1,-1-1 1,0 1-1,-1-1 1,-1-1-1,0 0 1,-1 0 0,0-1-1,-4 3-263,14-14 73,2-1-15,3-3-17,67-29-129,-53 27-199,4-3-670,-1-5-720</inkml:trace>
  <inkml:trace contextRef="#ctx0" brushRef="#br0" timeOffset="1262.875">1123 418 14651,'-13'13'3753,"1"0"832,5-1-3273,7-3-544,9-4-176,11-9-351,9-5-97,10-8-80,4-3-24,9-8-1057,-1-1 2314</inkml:trace>
  <inkml:trace contextRef="#ctx0" brushRef="#br0" timeOffset="1943.953">1487 100 17636,'0'0'2158,"1"-1"783,-4 11-1951,-31 156 781,0 228 751,44-343-2134,5-86-301,17-39-50,-16 34-96,1 1-1,2 0 1,2 1-1,1 2 1,8-7 59,53-44-891,-83 87 878,0 1 0,0-1 0,1 0 0,-1 1 0,0-1 0,0 0 0,0 0 0,0 1 0,0-1 0,0 0 0,0 0 0,1 1-1,-1-1 1,0 0 0,0 0 0,0 1 0,0-1 0,1 0 0,-1 0 0,0 0 0,0 1 0,1-1 0,-1 0 0,0 0 0,0 0 0,1 0 0,-1 0 0,0 0 0,0 1 0,1-1 0,-1 0 0,0 0 0,1 0 0,-1 0 0,0 0 0,1 0 0,-1 0 0,0 0 0,0 0 0,1 0 0,-1 0 0,0-1 0,1 1 0,-1 0 0,0 0 0,0 0 0,1 0 13,-15 26-86,-80 106 81,96-112 87,25-34 16,-11 0-64,0-1 0,0 0 0,-2-1 0,0-1 0,0 0 0,-2-1 0,0 0 0,-1-1-1,7-17-33,-17 33 6,-9 15-60,2 4 100,0 0-1,1 1 1,1 0-1,0 0 1,1 0 0,1 0-1,1 0 1,0 4-46,1-20 11,0 0 0,-1 0 1,1 0-1,0 0 1,0 0-1,-1 0 1,1 0-1,0 0 1,0 0-1,0 0 1,0 0-1,1 0 0,-1 0 1,0 0-1,0 0 1,1 0-1,-1 0 1,0 0-1,1 0 1,-1 0-1,1 0 1,-1-1-1,1 1 0,0 0 1,-1 0-1,1 0 1,0-1-1,-1 1 1,1 0-1,0-1 1,0 1-1,0 0 1,0-1-1,-1 1 1,1-1-1,0 0 0,0 1 1,0-1-1,0 0 1,0 1-1,0-1 1,0 0-1,0 0 1,0 0-1,0 0 1,1 0-1,-1 0 0,0 0 1,0 0-1,0-1 1,0 1-1,0 0 1,0-1-12,46-30 242,69-107-43,-116 139-201,0-1 0,0 0 0,0 1 0,0-1 0,0 0 0,0 0 0,1 1 0,-1-1 0,0 0 0,0 0 1,0 1-1,0-1 0,1 0 0,-1 0 0,0 1 0,0-1 0,1 0 0,-1 0 0,0 0 0,0 0 0,1 1 0,-1-1 0,0 0 0,1 0 0,-1 0 1,0 0-1,0 0 0,1 0 0,-1 0 0,0 0 0,1 0 0,-1 0 0,0 0 0,1 0 0,-1 0 0,0 0 0,0 0 0,1 0 0,-1 0 0,0 0 1,1 0-1,-1-1 0,0 1 0,0 0 0,1 0 0,-1 0 0,0 0 0,0-1 0,1 1 0,-1 0 2,-6 30-71,-48 130 31,53-158 62,2-5 9,3-71-1737,-4 36 75</inkml:trace>
  <inkml:trace contextRef="#ctx0" brushRef="#br0" timeOffset="2100.62">1842 158 22661,'0'0'1032,"0"0"192,0 0-343,0 0-497,0 0-176,0 0-360,0 0-665</inkml:trace>
  <inkml:trace contextRef="#ctx0" brushRef="#br0" timeOffset="2428.526">2122 269 21837,'-125'56'5501,"123"-55"-5205,6-4-175,2-3-151,0 1-1,1 1 1,0-1 0,0 1-1,0 0 1,1 0-1,-1 1 1,1 0-1,0 1 1,0 0 0,0 0-1,0 0 1,0 1-1,0 0 1,0 1-1,1 0 1,-1 0 0,0 1-1,0 0 1,0 0-1,0 1 1,0 0-1,0 0 1,0 1-1,0 0 1,-1 0 0,0 1-1,1 0 1,-1 0-1,-1 1 1,1 0-1,-1 0 1,2 2 30,-6-4 9,-1 0 0,1-1 1,-1 1-1,0 0 0,0 0 0,0 0 0,0 0 1,0 0-1,-1 0 0,1 0 0,-1 0 0,0 0 1,0 0-1,0 0 0,0 0 0,-1 0 0,1 0 1,-1 0-1,0 0 0,0 0 0,0 0 0,0 0 1,0 0-1,-1 0 0,1-1 0,-1 1 0,0-1 1,0 1-1,0-1 0,0 0 0,0 1 0,-2 0-9,-82 67 1108,80-67-1008,-82 35 793,87-37-920,-1 0 0,0-1 1,0 1-1,0-1 0,0 0 0,0 0 0,0 1 0,0-1 0,0 0 0,1-1 1,-1 1-1,0 0 0,0-1 0,0 1 0,0-1 0,0 1 0,0-1 1,1 0-1,-1 0 0,0 0 0,1 0 0,-1 0 0,1 0 0,-1 0 0,1 0 1,-1-1-1,1 1 0,0-1 0,-1 1 0,1-1 0,0 1 0,0-1 0,0 0 1,1 0-1,-1 1 0,0-1 0,1 0 0,-1 0 0,1 0 0,-1 0 0,1 0 1,0 1-1,0-1 0,0 0 0,0 0 0,0 0 0,0-1 27,4-29-1877</inkml:trace>
  <inkml:trace contextRef="#ctx0" brushRef="#br0" timeOffset="3396.554">2415 29 20740,'-3'6'225,"-9"12"72,2 1 1,0 0-1,2 0 1,0 1-1,1 0 0,0 0 1,2 1-1,1 0 0,0 0 1,2 0-1,0 0 0,1 0 1,1 1-1,2-1 0,0 0 1,1 0-1,1 1-297,19 13 122,-22-35-117,-1 1 1,1-1-1,0 0 1,0 0-1,0 0 1,0 0-1,0 0 0,-1 0 1,1 0-1,0 0 1,0 0-1,0 0 1,0 0-1,0 0 1,-1-1-1,1 1 0,0 0 1,0-1-1,0 1 1,-1-1-1,1 1 1,0-1-1,-1 1 1,1-1-1,0 1 0,-1-1 1,1 0-1,-1 1 1,1-1-1,-1 0 1,1 1-1,-1-1 1,1 0-1,-1 0 0,0 0 1,1 1-1,-1-1 1,0 0-1,0 0 1,1 0-1,-1 0 1,0 0-1,0 1 1,0-1-1,0 0-5,6-18 31,0-1 0,-1 1 0,-2-1-1,0 0 1,0 0 0,-2-1 0,-1 0-31,-5 28-179,2 2 172,1-1 0,0 1 0,1 0 0,0-1 0,0 1 0,0 0 0,2 0 0,-1 0 0,1 0 0,0-1-1,1 1 1,0 0 0,1 1 7,-2-8 8,1-1 0,0 0 0,0 1 0,0-1 0,0 0 0,1 0-1,-1-1 1,0 1 0,0 0 0,0-1 0,1 1 0,-1-1 0,0 0 0,1 0-1,-1 0 1,0 0 0,0 0 0,1 0 0,-1-1 0,0 1 0,1-1 0,-1 1-1,0-1 1,0 0 0,0 0 0,0 0 0,0 0 0,0 0 0,0-1 0,0 1-1,0-1 1,0 1 0,-1-1 0,1 1 0,-1-1 0,2-2-8,3 0 10,140-98 39,-128 89-157,-17 42-332,-7-9 483,1 0 1,1 0-1,0 1 0,2-1 1,1 1-1,0 0 0,1 0 1,3 12-44,-3-33 9,0 1 0,0 0 0,-1-1 1,1 1-1,0-1 0,0 1 1,0 0-1,0-1 0,1 1 0,-1-1 1,0 1-1,0-1 0,0 1 1,0 0-1,1-1 0,-1 1 0,0-1 1,0 1-1,1-1 0,-1 1 0,0-1 1,1 1-1,-1-1 0,1 1 1,-1-1-1,1 0 0,-1 1 0,1-1 1,-1 0-1,1 1 0,-1-1 1,1 0-1,-1 0 0,1 1 0,-1-1 1,1 0-1,0 0 0,-1 0 0,1 0 1,-1 0-1,1 0 0,0 0 1,-1 0-1,1 0 0,-1 0 0,1 0 1,-1 0-1,1 0 0,0-1 1,-1 1-1,1 0 0,-1 0 0,1-1 1,-1 1-1,1 0 0,-1 0 0,1-1 1,-1 1-1,1-1 0,-1 1 1,0-1-1,1 1 0,-1 0 0,1-1 1,-1 1-1,0-1-9,30-38 151,-26 34-144,4-7-31,-5 5-200,1 0-1,1 0 1,-1 1-1,1-1 0,0 1 1,0 0-1,1 1 1,0 0-1,0-1 1,0 2-1,1-1 1,-1 1-1,4-2 225,-8 7-78,-1 0 1,1 0-1,-1 0 0,1 0 1,-1 0-1,0 0 0,1 1 1,-1-1-1,0 0 0,0 1 1,0-1-1,0 1 0,0-1 1,0 1-1,0-1 0,0 1 0,-1 0 1,1 0-1,-1-1 0,1 1 1,-1 0-1,0 0 0,0-1 1,1 1-1,-1 0 0,0 0 1,-1-1-1,1 1 0,0 0 0,0 0 1,-1 0-1,1-1 0,-1 1 1,0 1 77,1-2-21,-44 244 1062,4-97 2298,40-146-3291,0-2 96,-3-3 80,0 0-194,0 0 0,0 0 0,1 0 0,0-1 0,0 1 0,0-1 0,0 0 0,0 1 0,1-1 0,-1 0 0,1 0 0,0 0 0,0 0 0,1 0 0,-1 0 0,1 0 0,0-1 0,0 1 0,1 0 0,-1 0 0,1 0 0,-1 0 0,1 0 0,1 0 0,0-2-30,44-101-27,161-173 9,-206 280 18,-1-1 0,1 1 0,0 0 0,-1-1-1,1 1 1,-1 0 0,1-1 0,-1 1 0,1-1-1,0 1 1,-1-1 0,0 1 0,1-1 0,-1 0-1,1 1 1,-1-1 0,0 1 0,1-1 0,-1 0-1,0 1 1,0-1 0,1 0 0,-1 0 0,0 1-1,0-1 1,0 0 0,0 1 0,0-1 0,0 0-1,0 0 1,0 1 0,0-1 0,-1 0-1,1 1 1,0-1 0,0 0 0,-1 1 0,1-1-1,0 0 1,-1 1 0,1-1 0,0 0 0,-1 1-1,1-1 1,-1 1 0,1-1 0,-1 1 0,1-1-1,-1 1 1,0-1 0,1 1 0,-1 0 0,1-1-1,-1 1 1,0 0 0,1 0 0,-1-1 0,0 1-1,0 0 1,1 0 0,-42 16-48,31-8 68,0 0 0,1 1 0,-1 0 0,2 1 0,-1 0-1,2 1 1,-1 0 0,-4 8-20,12-17 59,51 1-38,1 2 0,-1 3 0,0 1 0,5 4-21,86 16 1,-83-29 29,-57-1-28,1 1 0,-1 0 0,0-1-1,0 1 1,0-1 0,0 1 0,0-1 0,0 0-1,0 1 1,0-1 0,0 0 0,0 0-1,0 0 1,0 0 0,0 0 0,0 0 0,-1 0-1,1 0 1,0 0 0,-1 0 0,1 0 0,-1 0-1,0 0 1,1-1 0,-1 1 0,0 0 0,1 0-1,-1 0 1,0-1 0,0 1 0,0 0 0,0 0-1,0-1 1,0 1 0,-1 0 0,1 0 0,0-1-1,-1 1 1,1 0 0,-1 0 0,1 0-1,-1 0 1,1 0 0,-1 0 0,0-1-2,-16-28-255,-6-5-514</inkml:trace>
  <inkml:trace contextRef="#ctx0" brushRef="#br0" timeOffset="3550.97">2808 0 21253,'10'9'920,"9"1"696,11-1-624,8-5-240,2-2-119,5-7-305,0-1 72,-9 4-4585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3:29.468"/>
    </inkml:context>
    <inkml:brush xml:id="br0">
      <inkml:brushProperty name="width" value="0.025" units="cm"/>
      <inkml:brushProperty name="height" value="0.025" units="cm"/>
    </inkml:brush>
  </inkml:definitions>
  <inkml:trace contextRef="#ctx0" brushRef="#br0">0 286 23229,'91'-19'1430,"-88"19"-1406,-1 1 0,0-1 0,0 0 0,1 1 1,-1-1-1,0 1 0,0 0 0,0-1 0,0 1 0,0 0 0,0 1 0,0-1 0,0 0 0,0 0 0,-1 1 0,1-1 0,0 1 0,-1-1 0,1 1 0,-1 0 0,0 0 0,0 0 1,1 0-1,-1 0 0,0 0 0,0 0 0,-1 0 0,1 0 0,0 0 0,-1 0 0,1 0 0,-1 1 0,0-1 0,0 0 0,0 0 0,0 1 0,0-1 0,0 0 0,-1 2-24,-2 10 15,0 1 0,-1-1 0,-1 0-1,-1 0 1,0-1 0,0 1-1,-1-1 1,-1 0 0,0-1-1,-4 4-14,-28 49 72,39-62-5,4-2-7,8-5-49,0 0 0,-1 0 1,1-1-1,-1 0 0,-1-1 1,1 0-1,-1 0 0,0-1 1,0 0-1,-1-1 0,0 0 1,0 0-1,-1-1 0,0 0 1,5-8-12,-8 12-1,80-126-331,-83 128 308,-1 3 0,-2 20-28,-1 4 86,1-14 9,0 0 0,1 1 0,0-1-1,0 0 1,1 1 0,1-1-1,0 0 1,0 1 0,1-1 0,2 7-43,-4-16 5,1 0 1,-1 0 0,1 0 0,-1 0-1,1 0 1,0 0 0,-1 0 0,1 0-1,0 0 1,0-1 0,0 1 0,0 0 0,0 0-1,0-1 1,0 1 0,0 0 0,0-1-1,0 1 1,0-1 0,0 0 0,0 1-1,0-1 1,0 0 0,0 0 0,1 1 0,-1-1-1,0 0 1,0 0 0,0 0 0,0-1-1,1 1 1,-1 0 0,0 0 0,0-1-1,0 1 1,0 0 0,0-1 0,0 1 0,0-1-1,0 1 1,0-1 0,0 0 0,0 0-1,0 0-5,47-39 126,-41 33-109,118-151 131,-120 166-242,0 134 36,-5-141 66,0 0 1,0 0 0,0 0-1,0 0 1,1 0 0,-1 1-1,0-1 1,1 0-1,-1 0 1,0 0 0,1 0-1,-1 0 1,1 0 0,0 0-1,-1 0 1,1 0 0,0-1-1,-1 1 1,1 0-1,0 0 1,0 0 0,0-1-1,0 1 1,0-1 0,0 1-1,0 0 1,0-1 0,0 0-1,0 1 1,0-1 0,0 0-1,0 1 1,0-1-1,0 0 1,0 0 0,0 0-1,1 0 1,-1 0 0,0 0-1,0 0 1,0 0 0,0-1-1,0 1 1,0 0-1,0-1 1,0 1 0,0-1-1,0 1 1,0-1 0,1 0-9,58-34 275,-51 29-249,115-83 160,-123 89-189,1 0 0,0 0 0,-1 0 0,1 0 1,-1 1-1,1-1 0,0 1 0,-1-1 0,1 1 1,-1-1-1,1 1 0,-1 0 0,1 0 0,-1 0 1,0 0-1,1 0 0,-1 0 0,0 0 1,0 1-1,0-1 0,0 0 0,0 0 0,0 1 1,0-1-1,0 1 0,-1-1 0,1 1 0,-1-1 1,1 1-1,-1 0 0,1-1 0,-1 1 0,0 0 1,0-1-1,0 1 0,0 0 0,0-1 1,0 1-1,0 0 0,0-1 0,-1 1 0,1-1 1,-1 1-1,1 0 0,-1-1 0,1 1 0,-1-1 1,0 1-1,0-1 0,-1 1 3,1 7 0,-3 116 96,4-123-28,0-2-20,1-4-175,0-15-172,-3-6 942</inkml:trace>
  <inkml:trace contextRef="#ctx0" brushRef="#br0" timeOffset="174.713">660 166 23429,'1'1'72,"1"0"32,42 28 808</inkml:trace>
  <inkml:trace contextRef="#ctx0" brushRef="#br0" timeOffset="531.291">1015 270 25181,'-6'0'49,"-1"1"-1,0 0 0,0 1 0,1-1 0,-1 1 1,1 1-1,-1-1 0,1 1 0,0 0 0,0 1 1,0-1-1,1 1 0,-1 0 0,1 1 0,0-1 1,0 1-1,0 0 0,1 0 0,0 1 0,0-1 1,-2 4-49,-21 46 81,27-54-78,-1 0-1,1 0 1,0 0 0,0 0-1,-1 0 1,1 0-1,0 0 1,0 0 0,0 0-1,0 0 1,0 0-1,0 0 1,0 0-1,1 0 1,-1 0 0,0 0-1,0 0 1,1 0-1,-1 0 1,1 0 0,-1 0-1,1 0 1,-1 0-1,1-1 1,-1 1 0,1 0-1,0 0 1,0-1-1,-1 1 1,1 0 0,0-1-1,0 1 1,0-1-1,0 1 1,-1-1 0,1 1-1,0-1 1,0 0-1,0 1 1,0-1 0,0 0-1,0 0 1,0 0-1,0 0 1,0 0-1,0 0 1,0 0 0,0 0-1,0 0 1,0 0-1,0 0 1,0-1 0,0 1-1,0 0 1,0-1-1,0 1 1,0-1 0,0 0-3,68-17 33,61-8-142,-67 34 2,-62-8 105,0 1 0,1-1-1,-1 0 1,0 1 0,0-1 0,1 1-1,-1 0 1,0-1 0,0 1-1,0 0 1,1-1 0,-1 1 0,0 0-1,0 0 1,0 0 0,0 0 0,-1 0-1,1 0 1,0 1 0,0-1 0,-1 0-1,1 0 1,-1 0 0,1 1-1,-1-1 1,1 0 0,-1 1 0,0-1-1,1 0 1,-1 1 0,0-1 0,0 0-1,0 1 1,0-1 0,0 0-1,-1 1 1,1-1 0,0 0 0,-1 1-1,1-1 1,-1 0 0,1 1 0,-1-1 2,-38 54 449,32-47-333,-1 0 0,0-1 0,0-1 1,-1 1-1,0-1 0,0-1 0,0 1 0,0-2 0,-1 1 1,0-1-1,0-1 0,0 0 0,-1 0 0,1-1 0,-1 0 1,1-1-1,-1 0 0,1-1 0,-1 0 0,-9-2-116,-1-3-273,8-2-446</inkml:trace>
  <inkml:trace contextRef="#ctx0" brushRef="#br0" timeOffset="950.694">1425 1 27526,'-2'0'328,"-19"19"-152,12 9-144,0 6-24,1 6 8,-1 1-8,9-2 8,0-2 0,9-2 176,4-3-368,1-8 1296</inkml:trace>
  <inkml:trace contextRef="#ctx0" brushRef="#br0" timeOffset="1106.757">1452 581 26342,'-1'8'488,"1"-8"-704,0 0-849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00.489"/>
    </inkml:context>
    <inkml:brush xml:id="br0">
      <inkml:brushProperty name="width" value="0.025" units="cm"/>
      <inkml:brushProperty name="height" value="0.025" units="cm"/>
    </inkml:brush>
  </inkml:definitions>
  <inkml:trace contextRef="#ctx0" brushRef="#br0">0 32 10490,'13'-5'994,"-1"0"-1,1 0 1,0 1-1,0 1 1,0 0-1,0 1 1,1 0-1,-1 1 1,1 0-994,46 1 1277,-58 0-1295,582 5 1584,-494-8-1490,0 3 1,-1 4 0,0 3-1,4 6-76,61 6 413,0-7-1,63-6-412,634 28 833,-205-37-801,-164 40-16,-62-34 4,144 0 0,-327-16-9,116-26-11,-115 17 2,0 11 1,31 11-3,-67 0 7,470 17-6,323-13-9,-330-40 22,-322 11-20,14 14 6,226 18 24,-28-9-9,-480 7-20,-1 3 0,0 3 0,27 10 5,9 1 19,-43-13-10,1-4 0,-1-2 0,17-3-9,146 8 49,-228-8-53,0 0 0,0 0 0,0 0 0,0 0 0,0 0 0,0 0 0,0 0 0,0 1 0,0-1 0,-1 1-1,1-1 1,0 1 0,0 0 0,0 0 0,-1 0 0,1 0 0,0 0 0,-1 0 0,1 0 0,-1 1 0,1-1 0,-1 0 0,0 1 0,1-1 0,-1 1 0,0 0 0,0-1 0,0 1 0,0 0 0,-1 0 0,1-1 0,0 1 0,-1 0 0,1 0 0,-1 0 0,0 0 0,1 0 4,-6 4-706,-6 1-302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01.959"/>
    </inkml:context>
    <inkml:brush xml:id="br0">
      <inkml:brushProperty name="width" value="0.025" units="cm"/>
      <inkml:brushProperty name="height" value="0.025" units="cm"/>
    </inkml:brush>
  </inkml:definitions>
  <inkml:trace contextRef="#ctx0" brushRef="#br0">1 1 15699,'0'0'1279,"0"0"-74,6-1-52,168 32 402,-80-12-1433,0-5 0,2-3 0,0-5 0,-1-4 0,16-5-122,486-22 24,258 42 6,430-13-28,-392 13 14,-541-4-3,201-23-13,-500 8 608,1-3 1,-1-3-1,-1-2 1,38-12-609,-88 22 60,-2 0-22,0 0-59,-3-1-322,-9 0-390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4.409"/>
    </inkml:context>
    <inkml:brush xml:id="br0">
      <inkml:brushProperty name="width" value="0.025" units="cm"/>
      <inkml:brushProperty name="height" value="0.025" units="cm"/>
    </inkml:brush>
  </inkml:definitions>
  <inkml:trace contextRef="#ctx0" brushRef="#br0">259 20 17948,'0'-1'124,"0"0"0,-1 0 0,1 1 0,0-1 0,0 0 0,-1 0 1,1 0-1,0 0 0,-1 1 0,1-1 0,-1 0 0,1 0 0,-1 1 0,1-1 0,-1 0 1,1 1-1,-1-1 0,0 0 0,1 1 0,-1-1 0,0 1 0,0-1 0,1 1 0,-1-1 1,0 1-1,0 0 0,0 0 0,0-1 0,0 1 0,1 0 0,-1 0 0,0 0 0,0 0 1,0 0-1,0 0 0,0 0 0,0 0 0,0 0 0,1 0 0,-1 0 0,0 1 0,0-1 1,0 0-1,0 1 0,1-1 0,-1 0 0,0 1 0,0-1 0,1 1 0,-1 0 0,0-1 1,1 1-1,-1-1 0,0 1 0,1 0 0,-1 0-124,-46 38 944,46-38-828,-17 19-38,1 0 0,0 1 0,2 0 0,1 1 1,0 1-1,2 1 0,0-1 0,2 2 1,1 0-1,1 0 0,0 0 0,3 1 0,0 0 1,1 0-1,2 0 0,0 1 0,2-1 1,1 1-1,1-1 0,1 0 0,2 0 0,0 0 1,3 4-79,-7-24-23,0-1 0,1 0 0,0 0 0,0 0 1,0 0-1,1 0 0,0 0 0,-1 0 0,2-1 1,-1 1-1,0-1 0,1 0 0,0 0 0,0 0 0,0-1 1,1 0-1,-1 1 0,1-1 0,-1-1 0,1 1 1,0-1-1,0 0 0,0 0 0,1 0 0,-1-1 1,0 1-1,1-1 0,-1-1 0,3 1 23,38-6-1402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5.129"/>
    </inkml:context>
    <inkml:brush xml:id="br0">
      <inkml:brushProperty name="width" value="0.025" units="cm"/>
      <inkml:brushProperty name="height" value="0.025" units="cm"/>
    </inkml:brush>
  </inkml:definitions>
  <inkml:trace contextRef="#ctx0" brushRef="#br0">51 24 10562,'0'-12'2608,"-1"2"4050,1 9-3781,0 1-1389,-3 2-365,-1 3-1003,0 1 0,1-1 0,-1 1 0,1 0 0,0 0-1,1 1 1,-1-1 0,1 1 0,1-1 0,-1 1 0,1-1 0,0 1 0,1 0-1,-1 3-119,-2 13 117,-5 111 247,8-132-356,0 0-1,-1-1 1,1 1-1,0 0 1,0 0 0,0-1-1,0 1 1,0 0-1,1-1 1,-1 1-1,0 0 1,1-1 0,0 1-1,-1 0 1,1-1-1,0 1 1,0-1-1,-1 1 1,1-1 0,0 1-1,1-1 1,-1 0-1,0 0 1,0 1-1,1-1 1,-1 0-1,0 0 1,1 0 0,-1 0-1,1-1 1,-1 1-1,1 0 1,-1-1-1,1 1 1,0-1 0,-1 1-1,1-1 1,0 0-1,0 1 1,-1-1-1,1 0 1,0 0 0,0-1-1,-1 1 1,1 0-1,0 0 1,-1-1-1,1 1 1,0-1 0,-1 0-1,1 1 1,1-2-8,12-8 30,0-1 1,0-1 0,-1-1 0,-1 0 0,0 0 0,-1-1 0,0-1-1,-1 0 1,7-14-31,32-38 44,-50 66-44,0 0 0,0 1 1,0-1-1,0 0 0,1 0 0,-1 0 0,0 1 1,0-1-1,1 0 0,-1 0 0,0 1 0,1-1 1,-1 0-1,1 1 0,-1-1 0,1 0 0,-1 1 1,1-1-1,-1 1 0,1-1 0,0 1 0,-1-1 1,1 1-1,0-1 0,-1 1 0,1 0 1,0-1-1,0 1 0,-1 0 0,1-1 0,0 1 1,0 0-1,-1 0 0,1 0 0,0 0 0,0 0 1,0 0-1,0 0 0,-1 0 0,1 0 0,0 0 1,0 1-1,-1-1 0,1 0 0,0 0 0,0 1 1,-1-1-1,1 1 0,0-1 0,0 0 0,-1 1 1,1-1-1,-1 1 0,1 0 0,0-1 0,-1 1 1,1-1-1,-1 1 0,0 0 0,1-1 0,-1 1 0,4 51 8,-5-46 0,1 1 3,-1-5-7,0-1 0,1 1 0,-1-1 0,1 1 0,-1 0 0,1-1 1,0 1-1,-1 0 0,1-1 0,0 1 0,0 0 0,0-1 0,0 1 1,1 0-1,-1-1 0,0 1 0,1 0 0,-1-1 0,1 1 0,0-1 1,-1 1-1,1-1 0,0 1 0,0-1 0,0 1 0,0-1 0,0 0 1,0 1-1,0-1 0,0 0 0,1 0 0,-1 0 0,0 0 0,1 0 1,-1 0-1,1-1 0,-1 1 0,1 0 0,0-1-4,8-5 15,0-1 0,-1-1 0,0 0 0,0 0 0,0-1 0,-1 0 0,0 0 0,0-1 0,-1 0 0,4-7-15,0 3 15,52-59 41,-63 72-57,1 0 0,0 0 0,-1-1 0,1 1 0,0 0 0,-1 0 0,1 0 0,0 0-1,0-1 1,-1 1 0,1 0 0,0 0 0,-1 1 0,1-1 0,0 0 0,0 0 0,-1 0-1,1 0 1,0 1 0,-1-1 0,1 0 0,0 1 0,-1-1 0,1 0 0,-1 1 0,1-1-1,0 1 1,-1-1 0,1 1 0,-1-1 0,1 1 0,-1-1 0,0 1 0,1-1 0,-1 1 0,0 0-1,1-1 1,-1 1 0,0 0 0,1-1 0,-1 1 0,0 0 0,0 0 0,0-1 0,0 1-1,0 0 1,0-1 0,0 1 0,0 0 0,0 0 0,0 0 1,1 42-50,-26 102 150,25-142-112,1-9-322,2-22-925,-1-9-544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5.377"/>
    </inkml:context>
    <inkml:brush xml:id="br0">
      <inkml:brushProperty name="width" value="0.025" units="cm"/>
      <inkml:brushProperty name="height" value="0.025" units="cm"/>
    </inkml:brush>
  </inkml:definitions>
  <inkml:trace contextRef="#ctx0" brushRef="#br0">39 1 21789,'0'0'1344,"0"0"616,-1 1-527,-20 25-513,13-13-440,2 0-352,3-1 80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3:31.167"/>
    </inkml:context>
    <inkml:brush xml:id="br0">
      <inkml:brushProperty name="width" value="0.025" units="cm"/>
      <inkml:brushProperty name="height" value="0.025" units="cm"/>
    </inkml:brush>
  </inkml:definitions>
  <inkml:trace contextRef="#ctx0" brushRef="#br0">6 148 4420,'-5'-4'1284,"13"1"-725,16 2-298,12 6 106,0-1 1,0-2-1,61-4 1,-25 1-301,242-21 393,-160 7-109,2335-88 573,-113 127-887,-823-1 15,-856-16-45,1374 26 30,-137-22 54,-1091-77 608,-829 65-1134,0-1 0,1-1 0,-2 0 0,1 0 0,21-10 0,-9-2-3734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7.743"/>
    </inkml:context>
    <inkml:brush xml:id="br0">
      <inkml:brushProperty name="width" value="0.025" units="cm"/>
      <inkml:brushProperty name="height" value="0.025" units="cm"/>
    </inkml:brush>
  </inkml:definitions>
  <inkml:trace contextRef="#ctx0" brushRef="#br0">10 0 19468,'-1'6'1993,"-1"1"695,0 0-1248,0 1-407,-1-1-129,3-7-608,0 0-160,0 0-280,0-12-1056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8.276"/>
    </inkml:context>
    <inkml:brush xml:id="br0">
      <inkml:brushProperty name="width" value="0.025" units="cm"/>
      <inkml:brushProperty name="height" value="0.025" units="cm"/>
    </inkml:brush>
  </inkml:definitions>
  <inkml:trace contextRef="#ctx0" brushRef="#br0">79 445 21181,'-5'3'1968,"-1"4"-1834,0 0 0,1 0 0,0 1 0,1 0 0,-1 0 0,2 0 1,-1 0-1,1 0 0,0 1 0,1 0 0,0-1 0,0 1 0,1 0 0,0 0 0,1 7-134,-2-5 23,-7 52 187,3 1 0,3 0 0,2 0 0,3 0 1,8 41-211,-9-94 59,0-4-21,-1-1 0,1 0 0,0 1 1,1-1-1,-1 0 0,1 0 0,1 0 0,-1 0 0,1 0 0,0-1 0,0 1 0,0-1 0,1 0-38,-1-4 17,0-1 0,0 0 0,0 0-1,0 0 1,0-1 0,0 1-1,0-1 1,0 1 0,-1-1 0,1 0-1,0 0 1,0-1 0,-1 1-1,1 0 1,-1-1 0,1 1-1,-1-1 1,1 0 0,-1 0 0,0 0-1,0 0 1,0-1 0,0 1-1,-1 0 1,1-1 0,0 1 0,-1-1-1,0 1 1,0-1 0,1 0-1,-2 0 1,2-2-17,24-53-1369,-20 41 140</inkml:trace>
  <inkml:trace contextRef="#ctx0" brushRef="#br0" timeOffset="978.794">368 769 25597,'-10'7'43,"0"1"-1,0 0 0,0 0 1,1 1-1,0 0 0,1 0 0,0 1 1,0 0-1,1 1 0,0 0 1,1 0-1,1 0 0,-1 1 0,2-1 1,0 1-1,0 1 0,1-1 0,0 0 1,1 1-1,1 4-42,1-15 7,0-1-1,0 1 1,0 0 0,0-1 0,0 1-1,0-1 1,1 1 0,-1-1-1,1 0 1,-1 1 0,1-1-1,0 1 1,-1-1 0,1 0 0,0 1-1,0-1 1,0 0 0,0 0-1,0 0 1,0 0 0,0 0 0,1 0-1,-1 0 1,0 0 0,0 0-1,1-1 1,-1 1 0,1 0-1,-1-1 1,0 1 0,1-1 0,-1 0-1,1 1 1,-1-1 0,1 0-1,-1 0 1,1 0 0,0 0 0,-1 0-1,1 0 1,-1 0 0,1-1-1,-1 1 1,1-1-7,61-34 170,-50 23-142,0-1 0,0-1 0,-2 0-1,0-1 1,0 0 0,-1 0 0,-1-1-1,-1 0 1,0-1 0,4-13-28,-12 30-1,0 0 0,1 0 0,-1 1 0,0-1 1,1 0-1,-1 0 0,0 0 0,1 0 0,-1 1 0,1-1 0,-1 0 1,0 0-1,1 0 0,-1 0 0,0 0 0,1 0 0,-1 0 0,1 0 1,-1 0-1,0 0 0,1 0 0,-1 0 0,1-1 0,-1 1 0,0 0 1,1 0-1,-1 0 0,0 0 0,1-1 0,-1 1 0,0 0 0,1 0 1,-1-1-1,0 1 0,0 0 0,1 0 0,-1-1 0,0 1 0,0 0 1,0-1-1,1 1 1,1 42-129,-2-25 94,-2-13 37,1 0 1,1 0 0,-1 0-1,0 0 1,1 0 0,0 0 0,0 0-1,0 0 1,0 0 0,1 0 0,-1 0-1,1 0 1,0 0 0,0 0 0,1 0-1,-1 0 1,1-1 0,0 1-1,0 0 1,0-1 0,0 0 0,1 1-1,0-1 1,-1 0 0,1 0 0,0-1-1,0 1 1,2 1-3,47-29 48,-46 20-44,114-137 97,-70 72-99,-50 70-5,0 0 1,0-1-1,0 1 0,0-1 1,1 1-1,-1 0 1,0-1-1,0 1 0,1-1 1,-1 1-1,0 0 1,1-1-1,-1 1 1,0 0-1,1 0 0,-1-1 1,0 1-1,1 0 1,-1 0-1,1 0 0,-1-1 1,0 1-1,1 0 1,-1 0-1,1 0 0,-1 0 1,1 0-1,-1 0 1,1 0-1,-1 0 0,0 0 1,1 0-1,-1 0 1,1 0-1,-1 0 1,1 0-1,-1 0 0,0 1 1,1-1-1,-1 0 1,1 0-1,-1 0 0,0 1 1,1-1-1,-1 0 1,0 0-1,1 1 0,-1-1 1,0 0-1,1 1 1,-1-1-1,0 1 0,0-1 1,1 0-1,-1 1 1,0-1-1,0 1 0,0-1 1,0 0-1,1 1 1,-1-1-1,0 1 1,0-1-1,0 1 0,0-1 1,0 0-1,0 1 1,0-1-1,0 1 3,5 40-135,-5-35 115,1 9-10,-2-11 30,1 1 0,0-1 0,0 0 0,0 0 0,0 0 0,1 0 1,-1 0-1,1 0 0,0 0 0,0 0 0,1 0 0,-1 0 1,1 0-1,0 0 0,0-1 0,0 1 0,0-1 0,1 1 1,-1-1-1,1 0 0,0 0 0,0 0 0,0-1 0,0 1 0,1-1 1,-1 1-1,4 0 0,4 4 2,1 1 0,-1-1 0,0 2 1,-1-1-1,0 1 0,0 1 0,-1 0 1,-1 0-1,1 1 0,-1 0 0,-1 1 0,1 1-2,0 1-19,1 0-1,-1 0 0,-1 0 1,-1 1-1,0 1 0,-1-1 1,0 1-1,1 13 20,-5-22 3,0-1 0,0 0 0,-1 0 0,0 0 0,0 1 0,-1-1 0,0 0 0,0 0-1,0 0 1,-1 0 0,0 0 0,0 0 0,0 0 0,-1 0 0,0-1 0,0 1 0,0-1 0,-1 0 0,0 0 0,0 0 0,0-1 0,-1 1 0,1-1 0,-3 1-3,6-4 6,-1 1 1,1-1 0,-1 0 0,1 0-1,-1 0 1,0 0 0,1 0 0,-1 0-1,0-1 1,0 1 0,0 0-1,1-1 1,-1 0 0,0 1 0,0-1-1,0 0 1,0 0 0,0 0-1,0 0 1,0 0 0,0 0 0,0-1-1,1 1 1,-1-1 0,0 1 0,0-1-1,0 0 1,1 0 0,-1 0-1,0 0 1,1 0 0,-1 0 0,1 0-1,-1 0 1,1-1 0,-1 1 0,1-1-1,-1 0-6,-31-70 61,31 58-175,0-1 0,1 0 0,0 0 0,1 0 1,1 0-1,0 1 0,1-1 0,1 0 0,0 1 0,1-1 1,0 1-1,2 0 0,-1 0 0,2 1 0,6-11 114,14-19-223,2 1 0,2 1 0,36-35 223,-27 29 126,-23 21-102,-17 26-20,0-1-1,1 1 0,-1 0 1,0-1-1,0 1 1,0-1-1,0 1 0,0 0 1,0-1-1,0 1 0,0 0 1,0-1-1,0 1 0,0-1 1,0 1-1,0 0 1,0-1-1,0 1 0,0-1 1,0 1-1,0 0 0,-1-1 1,1 1-1,0 0 0,0-1 1,0 1-1,-1 0 1,1-1-1,0 1 0,0 0 1,-1 0-1,1-1 0,0 1 1,-1 0-1,1 0 0,0 0 1,-1-1-1,1 1 1,0 0-1,-1 0 0,1 0 1,0 0-1,-1 0 0,1 0 1,-1-1-1,1 1 0,0 0 1,-1 0-1,1 0 1,-1 0-1,1 0 0,0 1 1,-1-1-1,1 0 0,0 0 1,-1 0-1,1 0 0,0 0 1,-1 0-1,1 1 1,0-1-1,-1 0 0,1 0 1,0 1-1,-1-1 0,1 0-3,-7 4 75,0 0 0,0 0 0,1 0 0,0 0 0,0 1 0,0 1 0,0-1 0,1 1 0,0-1 0,0 1 0,0 1 0,1-1-1,0 1 1,0 0 0,0 2-75,-9 12 187,11-20-175,1 0 0,-1 0 0,1 0 0,-1 0-1,1 1 1,-1-1 0,1 0 0,0 1 0,0-1 0,0 1-1,0-1 1,0 1 0,0 0 0,0-1 0,0 1 0,1 0 0,-1 0-1,1-1 1,-1 1 0,1 0 0,0 0 0,-1 0 0,1 0-1,0-1 1,0 1 0,0 0 0,1 0 0,-1 0 0,0 0-1,1 0 1,-1-1 0,1 1 0,0 0 0,0 0 0,-1-1-1,1 1 1,0-1 0,0 1 0,1 0 0,-1-1 0,0 0-1,0 1 1,1-1 0,-1 0 0,1 0 0,-1 0 0,1 0-1,-1 0 1,1 0 0,0 0 0,-1 0 0,1-1 0,0 1-1,0-1 1,0 1 0,1-1-12,170-22 168,-132 16-150,-25 4-8,-1 0 0,1 0 1,-1-2-1,1 0 0,-1 0 1,0-2-1,-1 0 0,12-6-10,-24 10 29,-1-1 0,1 1 0,-1-1 0,0 1-1,0-1 1,0 0 0,0 1 0,0-1 0,-1 0 0,1 0-1,-1 0 1,0 1 0,0-1 0,0 0 0,0 0 0,0 0-1,-1 0 1,1 0 0,-1 1 0,0-1 0,0 0 0,0 1 0,0-1-1,0 0 1,0 1 0,-1-1 0,1 1 0,-1 0 0,0-1-1,0 1 1,0 0 0,0 0 0,0 0 0,0 1 0,0-1-1,-1 0 1,1 1 0,-1-1 0,1 1 0,-1 0 0,1 0 0,-1 0-30,-15-17 213,15 16-222,0 0-1,-1 0 1,1-1 0,0 1 0,1-1-1,-1 0 1,0 0 0,1 0-1,0 0 1,-1-1 0,1 1-1,1-1 1,-1 1 0,0-1-1,1 1 1,0-1 0,0 0-1,0 0 1,0 0 0,1 0-1,-1 0 1,1 0 0,0 0-1,0 1 1,0-1 0,1 0-1,0 0 1,-1 0 0,1 0-1,1 0 1,-1 1 0,0-1-1,1 0 1,0 1 0,0-1-1,0 1 1,0 0 0,0 0-1,2-2 11,19-6-1193,5 1-612</inkml:trace>
  <inkml:trace contextRef="#ctx0" brushRef="#br0" timeOffset="1257.112">1468 372 27230,'3'56'200,"14"0"-136,5 1-16,9-5-24,11-2-24,-7-5-1024,-3-6-425</inkml:trace>
  <inkml:trace contextRef="#ctx0" brushRef="#br0" timeOffset="1883.493">1819 554 25637,'-5'4'38,"0"0"0,0 0 0,1 1-1,0 0 1,-1 0 0,2 0 0,-1 1-1,0-1 1,1 1 0,0 0-1,1 0 1,-1 0 0,1 0 0,0 0-1,1 0 1,-1 1 0,1-1-1,1 1 1,-1-1 0,1 1 0,0-1-1,0 1 1,1-1 0,0 1 0,0-1-1,1 0 1,-1 1 0,3 4-38,-2-9 4,-1 0 1,1-1-1,-1 1 1,1 0 0,0 0-1,0-1 1,0 1-1,0-1 1,0 1 0,0-1-1,0 0 1,0 0-1,1 0 1,-1 0-1,0-1 1,1 1 0,-1 0-1,0-1 1,1 0-1,-1 1 1,1-1 0,-1 0-1,1 0 1,-1-1-1,1 1 1,-1 0-1,0-1 1,1 1 0,-1-1-1,0 0 1,1 0-1,-1 0 1,0 0 0,0 0-1,0-1 1,0 1-1,0 0 1,0-1-1,0 0 1,0 1 0,-1-1-1,1 0-4,72-81 185,-66 70-170,0-1 0,0 1 0,-1-1 0,-1 0 0,0-1 0,-1 0 0,-1 0 1,0 0-1,-1 0 0,-1 0 0,0-1 0,-1 1 0,-1-1 0,-1-4-15,-7 7-133,-1 47-43,9-33 175,-5 23-42,-1-5 59,2 1 0,0 1 0,1-1 0,1 0 0,1 1 0,1-1 0,1 1-1,2 14-15,-3-33 10,1 0 1,-1 0-1,0 1 0,1-1 0,-1 0 0,1 0 0,0 0 0,-1 0 0,1 0 0,0 0 0,0 0 0,1 0 0,-1-1 0,0 1 0,1 0 0,-1-1 0,1 1 0,-1 0 0,1-1 0,0 0 0,0 1 0,-1-1 0,1 0 0,0 0 0,0 0 0,0 0 0,0-1 0,0 1 0,1 0 0,-1-1 0,0 0 1,0 1-1,0-1 0,0 0 0,1 0 0,-1 0 0,0 0 0,0-1 0,0 1 0,0 0 0,1-1 0,-1 0 0,0 1 0,1-2-10,6-5 19,-1 0-1,0 0 1,-1-1 0,1 0 0,-2 0-1,1-1 1,-1 0 0,0 0-1,-1-1 1,0 1 0,-1-1 0,0 0-1,0-1 1,-1 1 0,0-1 0,-1 1-1,0-1 1,-1 0 0,0 0 0,-1 1-1,0-3-18,-7-48-118,-1 74-220,4 0 319,0-1 0,1 1 0,1 0 0,0 0 0,1 1 0,0-1 0,1 0 0,0 0 0,1 1-1,1 3 20,-2-16 2,0 0-1,1 0 0,-1 0 1,0 0-1,1 0 0,-1 0 1,0 0-1,1 0 0,0 0 1,-1-1-1,1 1 0,-1 0 0,1 0 1,0 0-1,0-1 0,-1 1 1,1 0-1,0-1 0,0 1 1,0 0-1,0-1 0,0 1 0,0-1 1,0 0-1,0 1 0,0-1 1,0 0-1,0 0 0,0 1 1,0-1-1,0 0 0,0 0 0,0 0 1,0 0-1,0 0 0,0 0 1,0-1-1,0 1 0,0 0 1,0-1-1,0 1 0,0 0 1,0-1-1,0 1 0,0-1 0,0 1 1,0-1-1,0 0 0,0 0-1,42-35 74,-33 22-78,-2 0 0,1-1 0,-2 0 0,0 0 1,0-1-1,-2 0 0,0 0 0,-1 0 0,0-1 0,-1-6 4,-14 27-567,-18 154 123,28-153 436,0 1 0,0 0 0,0 0 0,1 0 0,0 1 0,0-1 0,1 0 0,0 0 0,0 0 0,0-1 0,0 1 0,1 0 0,0 0 0,1-1 0,-1 1 0,1-1 0,0 1 0,0-1 0,0 0 0,1-1 0,0 1 0,0 0 0,0-1 0,1 0 0,-1 0 0,1 0 0,0-1 8,15 3-679</inkml:trace>
  <inkml:trace contextRef="#ctx0" brushRef="#br0" timeOffset="2429.194">2301 97 23533,'26'138'780,"7"-1"1,26 63-781,-8-27 107,-9-43 95,-42-131-173,0 1 0,0 0 0,1-1 1,-1 1-1,0 0 0,1 0 0,-1-1 0,0 1 1,1 0-1,-1 0 0,1-1 0,-1 1 0,0 0 1,1 0-1,-1 0 0,1 0 0,-1 0 0,0 0 1,1 0-1,-1 0 0,1 0 0,-1 0 0,1 0 1,-1 0-1,1 0 0,-1 0 0,0 0 0,1 0 1,-1 0-1,1 1 0,-1-1 0,0 0 0,1 0 1,-1 0-1,0 1 0,1-1 0,-1 0 0,0 1-29,-14-544 967,14 536-1029,0 14-68,0 5 107,-1-5 28,0 0 1,1 0-1,0 0 1,0 0 0,1 0-1,0 0 1,0 0 0,0 0-1,1-1 1,0 1-1,0 0 1,1-1 0,0 0-1,0 1 1,1-1 0,-1 0-1,4 3-5,-2-7 6,-1-1 0,1 0 0,-1 0 0,1 0 0,-1 0 0,1-1 1,0 0-1,-1 0 0,1 0 0,0-1 0,-1 1 0,1-1 0,-1 0 0,1-1 0,-1 1 0,1-1 0,-1 0 0,0 0 0,0 0 0,0 0 0,0-1 0,0 1 0,0-1 0,-1 0 0,1-1 1,2-2-7,142-111 128,-148 116-128,0 0 1,1 0-1,-1 1 0,1-1 1,-1 0-1,1 0 1,-1 1-1,1-1 1,0 0-1,-1 1 1,1-1-1,0 0 1,-1 1-1,1-1 1,0 1-1,0-1 1,0 1-1,-1 0 1,1-1-1,0 1 1,0 0-1,0 0 0,0-1 1,0 1-1,0 0 1,0 0-1,0 0 1,-1 0-1,1 0 1,0 0-1,0 0 1,0 1-1,0-1 1,0 0-1,0 0 1,0 1-1,0-1 1,-1 1-1,1-1 0,0 1 1,0-1-1,-1 1 1,1-1-1,0 1 1,0-1-1,-1 1 1,1 0-1,-1 0 1,1-1-1,-1 1 1,1 0-1,-1 0 1,1-1-1,-1 1 1,0 0-1,1 0 1,-1 0-1,0 0 0,0 0 1,0 0-1,1 0 1,-1 0-1,0-1 1,0 1-1,-1 1 0,-29 88 164,33-90-405,15-7-559,5-10-761</inkml:trace>
  <inkml:trace contextRef="#ctx0" brushRef="#br0" timeOffset="2940.633">2920 369 25501,'0'1'24,"-1"0"-1,1 0 0,0 1 1,0-1-1,0 0 0,0 1 1,0-1-1,1 0 0,-1 1 1,0-1-1,0 0 0,1 0 1,-1 0-1,1 1 0,-1-1 1,1 0-1,0 0 0,-1 0 1,1 0-1,0 0 0,0 0 1,0 0-1,0 0 0,0 0 1,0 0-1,0 0 0,0-1 1,0 1-1,0 0 0,0-1 1,0 1-1,0-1 0,1 1 1,-1-1-1,0 0 0,0 1 1,1-1-1,-1 0 0,0 0 1,1 0-1,-1 0 0,0 0 1,1 0-1,-1 0 0,0 0 1,0-1-1,1 1 0,-1-1 0,0 1 1,0 0-1,0-1 0,1 0 1,-1 1-1,0-1 0,0 0 1,0 0-1,0 1-23,12-12 24,0 0 1,0-1-1,-1 0 0,-1 0 1,0-2-1,-1 1 0,0-1 1,-1-1-1,-1 1 0,-1-2 1,0 1-1,4-17-24,-5 17 4,0 0 1,-1-1-1,-1 1 0,-1-1 0,0 0 1,-1-1-1,-1 1 0,-1 0 1,0 0-1,-2-8-4,2 25-6,1 1 0,-1 0 1,0-1-1,0 1 0,0 0 1,0-1-1,0 1 0,-1 0 0,1-1 1,0 1-1,0 0 0,0-1 1,-1 1-1,1-1 0,0 1 0,0 0 1,-1-1-1,1 1 0,-1-1 1,1 1-1,0-1 0,-1 1 1,1-1-1,-1 1 0,1-1 0,-1 0 1,1 1-1,-1-1 0,0 0 1,1 1-1,-1-1 0,1 0 0,-1 0 1,0 1-1,1-1 0,-1 0 1,0 0-1,1 0 0,-1 0 1,1 0-1,-1 0 0,0 0 0,1 0 1,-1 0-1,0 0 0,1-1 1,-1 1-1,0 0 0,1 0 0,-1 0 1,1-1-1,-1 1 0,0 0 1,1-1-1,-1 1 0,1-1 1,-1 1-1,1 0 0,-1-1 0,1 1 1,0-1-1,-1 1 0,1-1 1,0 0-1,-1 1 0,1-1 0,0 1 1,-1-1 5,-9 21 77,0 0 0,1 0 0,2 1 0,0 0 0,1 1 0,0 0 0,2 0 0,1 0 0,1 0 1,1 5-78,2-20 16,0 0 0,1-1 0,0 1 1,0-1-1,1 1 0,-1-1 0,2 0 1,-1 0-1,0 0 0,1-1 0,0 1 1,1-1-1,-1 0 0,1 0 0,0 0 1,0-1-1,1 0 0,-1 0 0,1 0 1,0 0-1,0-1 0,0 0 0,0-1 1,1 1-1,-1-1 0,1 0 0,-1-1 1,1 1-1,0-1 0,0-1 1,0 1-17,-1 0 3,1 0 0,-1 0 0,1-1 0,-1 0 0,1 0 0,-1 0 0,1-1 0,-1 0 0,1 0 0,-1-1 0,1 0 0,-1 0 0,0 0 0,0-1 0,0 0 0,0 0 1,-1 0-1,1-1 0,-1 0 0,0 0 0,0 0 0,0 0 0,-1-1 0,1 0 0,-1 0 0,0-1 0,-1 1 0,1-1 0,-1 1 0,0-1 0,2-6-3,-5 11 1,1-1-1,-1 1 0,1-1 0,-1 0 1,0 1-1,0-1 0,0 1 1,0-1-1,0 0 0,0 1 0,0-1 1,0 1-1,-1-1 0,1 0 1,-1 1-1,1-1 0,-1 1 0,1 0 1,-1-1-1,0 1 0,0-1 1,0 1-1,0 0 0,0 0 0,0-1 1,0 1-1,0 0 0,0 0 1,-1 0-1,1 0 0,0 0 0,-1 1 1,1-1-1,-1 0 0,1 0 0,-1 1 1,1-1-1,-1 1 0,1 0 1,-1-1-1,1 1 0,-1 0 0,0 0 0,-71 3-34,64-1 32,1 1 1,0-1 0,-1 2 0,1-1 0,0 1-1,0 0 1,1 1 0,-1 0 0,1 0 0,0 1-1,1-1 1,-1 2 0,1-1 0,0 1 0,1-1-1,0 2 1,0-1 0,0 0 0,1 1 0,0 0-1,-3 8 2,8-13-3,0 0-1,0 0 1,1 0-1,-1 0 1,1-1 0,-1 1-1,1 0 1,0-1-1,0 1 1,0-1-1,0 0 1,1 1-1,-1-1 1,1 0-1,-1-1 1,1 1 0,0 0-1,-1-1 1,1 1-1,0-1 1,0 0-1,0 0 1,0 0-1,0 0 1,0-1-1,1 1 1,-1-1-1,0 0 1,0 0 0,0 0-1,0 0 1,2-1 3,57 3-72,-37-4 1649</inkml:trace>
  <inkml:trace contextRef="#ctx0" brushRef="#br0" timeOffset="4262.126">352 1505 25333,'-152'418'1239,"146"-396"-1196,11-24 58,86-250 101,-61 154-178,-17 86-97,-8 46-83,-5-28 141,21 306-21,-22-313 46,0 1-1,1 0 1,-1-1 0,0 1 0,1-1 0,-1 1-1,0 0 1,0 0 0,1-1 0,-1 1 0,0 0-1,0 0 1,0 0 0,1 0 0,-1 0 0,0 0-1,0 0 1,0 0 0,1 0 0,-1 1 0,0-1-1,0 0 1,1 0 0,-1 1 0,0-1 0,0 0-1,1 1 1,-1-1 0,0 1 0,1-1 0,-1 1-1,1-1 1,-1 1 0,1 0 0,-1-1 0,1 1-1,-1 0 1,1-1 0,-1 1 0,1 0 0,0-1-1,-1 1 1,1 0 0,0 0 0,0-1 0,0 1-1,-1 0 1,1 0 0,0 0 0,0-1 0,0 1-1,0 0 1,0 0 0,1 0 0,-1-1 0,0 1-1,0 0-9,-13-16 49,3 5-27,1 0 0,-1-1 0,2 0-1,0-1 1,0 0 0,1 0-1,1 0 1,-4-9-22,11 18-3,0 1-1,-1 0 0,1 0 1,0 0-1,0 0 0,0 0 1,0 0-1,1 0 0,-1 1 1,0-1-1,1 0 0,-1 1 1,1-1-1,0 1 0,-1-1 1,1 1-1,0 0 0,0 0 1,0-1-1,0 1 0,0 1 1,0-1-1,0 0 0,1 1 1,-1-1-1,0 1 0,0-1 1,0 1-1,1 0 0,-1 0 1,0 0-1,0 0 1,0 0-1,1 1 0,-1-1 1,0 1-1,0-1 0,0 1 1,1 0 3,16-2-22,30-5-17,-28 2 37,0 2-1,0 0 1,0 1 0,0 1 0,0 0 0,0 2-1,6 2 3,-25-3 13,1 0-1,0 0 0,0 0 1,0 0-1,-1 1 0,1 0 1,0-1-1,-1 1 0,0 0 1,1 0-1,-1 0 1,0 0-1,0 1 0,0-1 1,0 1-1,-1-1 0,1 1 1,-1-1-1,1 1 0,-1 0 1,0 0-1,0 0 0,0 0 1,-1 0-1,1 0 0,-1 0 1,1 0-1,-1 0 0,0 0 1,0 0-1,0 0 0,-1 0-12,1-1 108,28-37 74,33-65-108,-60 100-74,-1 1-1,0-1 0,0 0 1,0 1-1,1-1 1,-1 1-1,0-1 0,1 0 1,-1 1-1,0-1 0,1 0 1,-1 1-1,0-1 0,1 0 1,-1 1-1,1-1 1,-1 0-1,1 0 0,-1 1 1,0-1-1,1 0 0,-1 0 1,1 0-1,-1 0 1,1 0-1,-1 0 0,1 0 1,-1 0-1,1 0 0,-1 0 1,1 0-1,-1 0 0,1 0 1,-1 0-1,1 0 1,-1 0-1,1-1 0,-1 1 1,1 0-1,-1 0 0,0-1 1,1 1-1,-1 0 1,1-1-1,-1 1 0,0 0 1,1-1-1,-1 1 0,0 0 1,1-1-1,-1 1 1,0-1-1,0 1 0,1 0 1,-1-1-1,0 1 0,0-1 1,0 1-1,0-1 0,0 1 1,0-1-1,0 1 1,1-1 0,2 48-100,-3-40 105,-1 113 68,9-143-686,-3-4-586</inkml:trace>
  <inkml:trace contextRef="#ctx0" brushRef="#br0" timeOffset="4532.801">840 1435 26542,'-4'42'312,"4"2"-200,1 1-16,11-6-80,2-3 16,2-5-32,6-4 16,-1-5-200,3-6-264,0-5-873,-4-3-167</inkml:trace>
  <inkml:trace contextRef="#ctx0" brushRef="#br0" timeOffset="5379.3">1105 1565 24677,'-8'11'87,"1"1"1,1 0-1,0 0 0,1 1 0,0-1 1,1 1-1,0 0 0,1 1 0,0-1 0,1 7-87,2-18 9,-1-1 0,1 1 0,0 0 0,0-1 0,0 1-1,1-1 1,-1 1 0,0 0 0,1-1 0,-1 1 0,1 0-1,-1-1 1,1 1 0,0-1 0,0 1 0,-1-1 0,1 0-1,0 1 1,0-1 0,0 0 0,1 0 0,-1 1 0,0-1-1,0 0 1,1 0 0,-1 0 0,1-1 0,-1 1 0,0 0-1,1 0 1,0-1 0,-1 1 0,1-1 0,-1 1 0,1-1-1,0 0 1,-1 0 0,1 0 0,0 0 0,-1 0 0,1 0-1,0 0 1,-1 0 0,1-1 0,-1 1 0,1 0 0,0-1-1,-1 0 1,1 1 0,-1-1 0,1 0 0,-1 0 0,1 0-9,12-9 25,-1 0 1,-1-1-1,0 0 1,0-1 0,-1 0-1,-1-1 1,0 0-1,0 0 1,-2-1-1,0-1 1,0 1 0,-1-1-1,-1-1 1,-1 1-1,0-1 1,1-6-26,-9 121-740,2-89 742,0-5 2,0-1 1,0 1-1,0 0 0,1 0 0,0-1 1,0 1-1,1 0 0,-1 0 1,1-1-1,0 1 0,0 0 0,0-1 1,1 1-1,0-1 0,0 1 1,0 0-5,68-10 156,-64 7-159,1-1 0,-1 1 0,0 0 0,0 0 0,0 1 0,-1 0 0,1 0 0,-1 0 0,1 1 0,-1 0-1,0 0 1,0 0 0,-1 1 0,1-1 0,-1 1 0,0 0 0,0 0 0,-1 1 0,1-1 0,-1 1 0,2 5 3,1 3-6,0 1-1,-1-1 1,0 1-1,-2 0 0,0 0 1,0 0-1,-1 0 1,-1 12 6,0-17 42,-1-1 1,0 1 0,0 0 0,-1-1-1,-1 1 1,1-1 0,-2 1 0,1-1 0,-1 0-1,0 0 1,-1 0 0,0 0 0,-1 0 0,0-1-1,0 0 1,-1 0 0,0 0 0,0-1 0,-1 0-1,0 0 1,0-1 0,-4 3-43,9-7 20,0-1-1,0 0 1,0 1 0,0-1-1,-1 0 1,1-1 0,0 1-1,-1 0 1,1-1 0,0 1-1,-1-1 1,1 1 0,-1-1-1,1 0 1,0 0 0,-1-1-1,1 1 1,-1 0 0,1-1-1,0 1 1,-1-1 0,1 0-1,0 0 1,-1 0 0,1 0-1,0 0 1,0 0 0,0-1-1,0 1 1,0-1 0,0 1-1,1-1 1,-1 0 0,0 0-1,1 1 1,0-1 0,-1 0-1,0-2-19,-1-3-6,0 1-1,0 0 1,1-1-1,0 1 1,0-1-1,1 0 1,0 0-1,0 1 1,1-1-1,-1 0 1,1 0-1,1 0 1,0-3 6,9-31-83,3 0 0,1 0 0,1 2 1,3 0-1,1 1 0,2 0 0,4-2 83,-12 16-3,30-48-7,-15 26 18,-2-1 0,-1-1 1,-3-1-1,7-27-8,-29 76-1,-1 0 0,1 1 0,-1-1 0,0 0 0,0 0 0,1 1 0,-1-1 0,0 0 0,1 0 0,-1 0 0,0 0-1,0 0 1,1 0 0,-1 0 0,0 0 0,1 0 0,-1-1 0,0 1 0,0 0 0,1 0 0,-1-1 0,1 1 0,-1 0 0,0-1 0,1 1 0,-1 0 0,0-1 0,1 1 0,-1-1 0,1 1 0,-1-1 0,1 1 0,0-1 0,-1 0 0,1 1 0,-1-1 0,1 0 0,0 1 0,0-1 0,-1 0 0,1 1 0,0-1 0,0 0 0,0 1 0,0-1 0,0 0 0,0 0 0,0 1 0,0-1 0,0 0 0,0 0 1,-17 22 45,2 0 0,0 2 1,1 0-1,2 0 0,0 1 1,1 1-1,2 0 0,0 0 1,2 1-1,-2 13-45,7-36 14,1-1 0,-1 1 0,1 0-1,-1 0 1,1 0 0,0 0 0,0 0-1,0 0 1,1 0 0,-1 0 0,1 0 0,-1 0-1,1 1 1,0-1 0,0 0 0,1 0 0,-1 0-1,1 0 1,-1 1 0,1-1 0,0 0 0,0 0-1,0 0 1,1-1 0,-1 1 0,1 0 0,0 0-1,-1-1 1,1 1 0,0-1 0,0 1 0,1-1-1,-1 0 1,1 0 0,-1 0 0,1 0-1,-1-1 1,1 1 0,0-1 0,0 1 0,2 0-14,5-5 12,0 0 1,0 0 0,0-1 0,0-1 0,0 1 0,-1-2 0,0 1-1,0-1 1,0-1 0,-1 1 0,0-1 0,0-1 0,-1 0 0,0 0-1,0 0 1,-1-1 0,0 0 0,4-9-13,2 3 9,105-120 57,-116 134-66,-1 1-1,0-1 0,1 1 1,-1-1-1,1 1 1,-1-1-1,1 1 0,-1-1 1,1 1-1,0 0 1,-1-1-1,1 1 0,-1 0 1,1-1-1,0 1 0,-1 0 1,1 0-1,0-1 1,-1 1-1,1 0 0,0 0 1,0 0-1,-1 0 0,1 0 1,0 0-1,-1 0 1,1 0-1,0 0 0,-1 1 1,1-1-1,0 0 0,-1 0 1,1 1-1,0-1 1,-1 0-1,1 1 0,-1-1 1,1 0-1,0 1 0,-1-1 1,1 1-1,-1-1 1,1 1-1,-1-1 0,0 1 1,1 0-1,-1-1 1,0 1-1,1-1 0,-1 1 1,0 0-1,1-1 0,-1 1 1,0 0 0,5 46-35,-4-34 41,-1-4 4,9 49 34,-9-57-43,1 0 1,-1-1-1,1 1 0,-1 0 0,1 0 1,-1 0-1,1 0 0,-1-1 0,1 1 1,0 0-1,-1-1 0,1 1 0,0 0 1,0-1-1,0 1 0,-1-1 1,1 1-1,0-1 0,0 1 0,0-1 1,0 0-1,0 1 0,0-1 0,0 0 1,0 0-1,0 0 0,0 0 0,0 0 1,0 0-1,0 0 0,0 0 1,0 0-1,0 0 0,0-1 0,0 1 1,-1 0-1,1-1 0,0 1 0,0 0 1,0-1-1,0 1 0,0-1 0,-1 0 1,1 1-1,0-1 0,0 0 0,-1 1 1,1-1-1,0 0 0,-1 0 1,1 1-1,-1-1 0,1 0 0,-1 0-1,138-170 163,-138 172-166,0-1-1,0 1 1,0 0-1,0-1 1,0 1-1,0-1 1,0 1-1,0-1 1,0 1-1,0 0 1,0-1-1,0 1 1,0-1-1,0 1 1,0-1-1,1 1 1,-1-1-1,0 1 1,0-1 0,1 1-1,-1-1 1,0 1-1,1-1 1,-1 1-1,1-1 1,-1 1-1,0-1 1,1 0-1,-1 1 1,1-1-1,-1 0 1,1 1-1,-1-1 1,1 0-1,-1 0 1,1 0-1,0 0 1,-1 1-1,1-1 1,-1 0 0,1 0-1,-1 0 1,1 0-1,0 0 1,-1 0-1,1 0 1,-1 0-1,1-1 1,-1 1-1,1 0 1,0 0-1,-1 0 1,1 0-1,-1-1 1,1 1-1,-1 0 1,1-1-1,-1 1 1,0 0-1,1-1 1,-1 1 0,1-1-1,-1 1 1,1-1 3,-11 49-359,2-22-288,1-5-938</inkml:trace>
  <inkml:trace contextRef="#ctx0" brushRef="#br0" timeOffset="5597.414">2139 954 27926,'-3'34'232,"2"0"24,12-3-192,2-1-40,-1-4 48,-4-1 32,-2 1-1312,1-2-809</inkml:trace>
  <inkml:trace contextRef="#ctx0" brushRef="#br0" timeOffset="5768.122">2320 1523 26758,'0'0'96,"0"-2"1224</inkml:trace>
  <inkml:trace contextRef="#ctx0" brushRef="#br0" timeOffset="6127.955">2495 910 26910,'21'47'392,"4"5"-248,2 2-24,1 5-104,-2 2 8,-9 13-16,-7 8 8,-15 14 8,-14 5 8,-22 12-8,-12 2 0,-12 0-536,7 6 920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25.808"/>
    </inkml:context>
    <inkml:brush xml:id="br0">
      <inkml:brushProperty name="width" value="0.025" units="cm"/>
      <inkml:brushProperty name="height" value="0.025" units="cm"/>
    </inkml:brush>
  </inkml:definitions>
  <inkml:trace contextRef="#ctx0" brushRef="#br0">283 202 21109,'-25'-8'3911,"-19"37"-2365,36-23-1253,-16 13-152,1 1 0,1 1-1,1 1 1,1 0 0,0 2 0,2 1-1,1 0 1,1 1 0,0 3-141,15-28 0,0 0 0,0 0 0,1 0 0,-1 0-1,0 0 1,0 1 0,1-1 0,-1 0 0,1 0 0,-1 1 0,1-1 0,0 0 0,-1 1-1,1-1 1,0 0 0,0 1 0,0-1 0,0 0 0,0 1 0,0-1 0,1 1 0,-1-1-1,0 0 1,1 0 0,-1 1 0,1-1 0,-1 0 0,1 1 0,-1-1 0,1 0 0,0 0 0,0 0-1,0 0 1,-1 0 0,1 0 0,0 0 0,0 0 0,1 0 0,-1 0 0,0-1 0,0 1-1,0 0 1,0-1 0,1 1 0,-1-1 0,0 1 0,1-1 0,-1 0 0,0 1 0,1-1-1,-1 0 1,0 0 0,1 0 0,-1 0 0,0 0 0,1 0 0,-1 0 0,0-1 0,1 1-1,-1 0 1,2-1 0,42-10 26,-36 8-23,-1 0-1,1 1 1,-1 0 0,1 1 0,0 0 0,-1 0 0,1 1 0,0 0 0,0 0-1,-1 1 1,1 0 0,0 1 0,2 0-3,-9-1-3,0 0 1,0 0-1,0 0 1,0 0-1,0 0 1,0 0-1,0 1 0,0-1 1,-1 1-1,1 0 1,0-1-1,-1 1 0,0 0 1,1 0-1,-1 0 1,0 0-1,0 0 0,0 0 1,0 0-1,0 0 1,0 0-1,-1 0 1,1 1-1,-1-1 0,0 0 1,0 0-1,1 1 1,-1-1-1,-1 0 0,1 1 1,0-1-1,0 0 1,-1 0-1,1 0 1,-1 1-1,0-1 0,0 0 1,0 0-1,0 1 3,-55 76 298,47-71-180,0-1 0,-1 0 0,1 0 0,-2-1 0,1 0 0,-1-1 0,0 0 0,0-1 0,0 0 0,0-1 0,-7 1-118,16-3-7,1-1 0,0 0 0,-1 0 0,1 0 0,-1 0 0,1 0 0,-1 0 0,1 0 1,0 0-1,-1-1 0,1 1 0,-1-1 0,1 1 0,0-1 0,0 1 0,-1-1 0,1 0 0,0 0 0,0 1 0,0-1 0,-1 0 0,1 0 0,0 0 0,0 0 0,1 0 1,-1-1-1,0 1 0,0 0 0,0 0 0,1-1 0,-1 1 0,1 0 0,-1-1 0,1 1 0,-1 0 0,1-1 0,0 1 0,0-1 0,0 1 7,-2-22-824</inkml:trace>
  <inkml:trace contextRef="#ctx0" brushRef="#br0" timeOffset="247.764">504 624 27158,'-23'18'568,"6"-4"-216,0-4-128,17-10-32,0 0-88,-2-27-1520</inkml:trace>
  <inkml:trace contextRef="#ctx0" brushRef="#br0" timeOffset="1684.612">584 63 15915,'-31'-61'6906,"30"60"-6406,1 1-243,-1 1-250,-1-1-1,1 1 1,0 0-1,-1 0 1,1 0-1,0 0 1,0 0-1,0 0 1,-1 0-1,1 0 1,0 0-1,1 0 0,-1 1 1,0-1-1,0 0 1,0 1-1,1-1 1,-1 1-1,1-1 1,-1 1-1,1-1 1,0 1-1,-1-1 1,1 1-1,0-1 1,0 1-1,0 1-6,0 0 23,-36 326 2323,35-326-2319,0 3 11,0-1 0,0 0-1,1 1 1,-1-1-1,1 1 1,1-1-1,-1 0 1,1 1 0,-1-1-1,1 1 1,1-1-1,-1 0 1,1 0 0,0 0-1,0 0 1,1 0-1,-1 0 1,1-1-1,0 1 1,1-1 0,-1 1-1,1-1 1,3 3-38,-2-8 17,0 1 1,-1-1 0,1 0-1,0 0 1,0-1 0,-1 1-1,1-1 1,-1 0 0,0 0-1,1-1 1,-1 1 0,0-1-1,0 0 1,0 0 0,-1-1-1,1 1 1,-1-1 0,0 1-1,0-1 1,0 0 0,0 0-1,-1-1-17,7-5 25,63-55 53,-70 66-82,0 0 1,0 0 0,0 1 0,0-1 0,0 1-1,-1 0 1,1-1 0,0 1 0,-1 0 0,0 0 0,1 0-1,-1 0 1,0 0 0,0 0 0,0 0 0,0 0-1,0 1 1,-1-1 0,1 0 0,0 1 0,-1-1 0,0 0-1,0 1 1,0-1 0,0 0 0,0 1 0,0-1-1,0 0 1,-1 1 0,1-1 0,-2 3 3,-1 6 81,0 0 0,-1 0-1,0-1 1,0 1 0,-2-1 0,1 0 0,-1 0 0,-1 0-1,1-1 1,-2 0 0,1 0 0,-1-1 0,-1 0-1,1 0 1,-1-1 0,-1 0 0,1-1 0,-6 3-81,13-8 12,-1 0 1,1 0-1,-1 0 1,1 0-1,-1-1 1,1 1-1,-1-1 1,0 0-1,1 1 1,-1-1-1,0 0 1,1 0-1,-1-1 1,1 1-1,-1-1 1,0 1-1,1-1 1,-1 0-1,1 0 1,-1 0-1,1 0 1,0 0-1,-1 0 1,1-1-1,0 1 1,0-1-1,0 0 1,0 0-1,0 0 1,0 0-1,1 0 1,-1 0-1,0 0 1,1 0-1,0-1 1,-1 1-1,1 0 1,0-1-1,1 1 1,-1-1-1,0 1 1,1-1-1,-1 0 1,1 1-1,0-1 1,0 0-1,0 1 1,0-1-1,0 0 1,0 1-1,1-1 1,-1 0-1,1 1 1,1-3-13,23-24-1641,-3 25-400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4:47.199"/>
    </inkml:context>
    <inkml:brush xml:id="br0">
      <inkml:brushProperty name="width" value="0.025" units="cm"/>
      <inkml:brushProperty name="height" value="0.025" units="cm"/>
    </inkml:brush>
  </inkml:definitions>
  <inkml:trace contextRef="#ctx0" brushRef="#br0">1 49 13811,'3'47'4829,"43"-13"-3195,64-36-1842,55-47 438,-128 35-203,0 2-1,2 1 1,-1 3-1,1 0 1,0 3-1,21 0-26,15 9 18,0 4-1,0 2 1,19 9-18,56 7 4,119 2 37,164-8-41,-149-9 3,852 76 21,1035-49-64,-1094-99 36,-161 3 0,921-2-26,-1426 38 28,1869-44 72,-881 72-138,-447 11 125,-630-12-299,3-14 242,-248 6-235,26 0-99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5:03.682"/>
    </inkml:context>
    <inkml:brush xml:id="br0">
      <inkml:brushProperty name="width" value="0.025" units="cm"/>
      <inkml:brushProperty name="height" value="0.025" units="cm"/>
    </inkml:brush>
  </inkml:definitions>
  <inkml:trace contextRef="#ctx0" brushRef="#br0">1 212 12403,'3'0'2055,"84"-11"2004,-7 3-4152,298-56 210,485-7 2,-557 44-40,185 11-79,-125 24 135,395 0-50,-472-24-54,174 1 3,288 51 3,163-7-14,-626-5-30,153 12 103,7-19-96,595-27 66,481 2-53,-1318 2-1,0 10 0,66 15-12,-16 11 9,37 4 38,52-9-47,746-30 36,-668 42 17,-230-16 48,0-9 0,22-7-101,531-66 63,-612 59-43,0 5 0,-1 6 1,32 11-21,4-2 61,-16-11-34,0-7 0,-1-6 0,40-12-27,-40 5 15,115-1 17,104 14-32,-77 10 10,303 1 30,-286-43-63,-210 17 136,1 5 1,90 3-114,-52 14 425,-59-1 34,0-4 0,1-3 1,33-7-460,-95 6 43,176-39 156,-193 40-183,-3 1-60,0 0-370,0 0-230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5:10.109"/>
    </inkml:context>
    <inkml:brush xml:id="br0">
      <inkml:brushProperty name="width" value="0.025" units="cm"/>
      <inkml:brushProperty name="height" value="0.025" units="cm"/>
    </inkml:brush>
  </inkml:definitions>
  <inkml:trace contextRef="#ctx0" brushRef="#br0">4890 1 21933,'0'0'490,"0"0"-124,1 2-207,69 30-211,-44-25 32,265 110-90,-212-80 98,1-4-1,2-4 0,1-3 1,20 1 12,17-11-7,1-6 0,0-5 0,0-5 0,3-6 7,51 2 13,182-7 12,137-30-25,971-96 32,-1127 121-8,286 27-24,-308-8 40,141-23-40,-356 15 25,-21 2 20,-1-3-1,1-4 1,6-5-45,-59 6-297,-19 1-302</inkml:trace>
  <inkml:trace contextRef="#ctx0" brushRef="#br0" timeOffset="2947.213">1450 969 15227,'5'-7'2134,"-5"6"-2041,0-1-1,0 1 1,0 0 0,0 0-1,1 0 1,-1 0 0,0 0-1,0 0 1,1 0 0,-1 0-1,1 0 1,-1 0-1,1 0 1,-1 0 0,1 0-1,-1 1 1,1-1 0,0 0-1,-1 0 1,1 0 0,0 1-1,0-1 1,0 0 0,0 1-1,0-1 1,0 1 0,-1-1-1,1 1 1,0 0 0,0-1-1,1 1 1,-1 0 0,0-1-1,0 1 1,0 0-1,0 0 1,0 0 0,0 0-1,0 0 1,0 0 0,0 1-1,0-1 1,0 0 0,0 0-1,0 1 1,0-1 0,0 1-1,0-1 1,0 1 0,0-1-1,0 1 1,0-1 0,0 1-1,-1 0 1,1-1-1,0 1 1,0 0-93,7 38 240,-1 1 0,-2-1 0,-1 1 0,-3 0 0,-1 0 0,-2 8-240,2-41 12,-32 1511 1154,55-682-1061,1-547-76,11 159 136,-18 302-165,-19-713 238,-2-1-1,-1 1 1,-1-1 0,-10 27-238,-46 208 634,54-242-1835,8-29-65</inkml:trace>
  <inkml:trace contextRef="#ctx0" brushRef="#br0" timeOffset="4133.973">1013 5399 18452,'0'0'1240,"5"6"1913,107 11-1842,-68-16-1208,152 14-82,1-9 0,138-16-21,-238 1 1,142-11 14,90 10-15,-158 14 0,335-6-9,-249-16 10,351-13-10,394 60 26,-749-9-19,-80-5 11,1-8 0,71-9-9,98-14 31,17 15-31,-44 2 10,237 13-11,-314 4 25,128-10-24,-326-9 1,99-4 6,0 6 1,1 6 0,24 10-8,-88-5-3,44 9 45,0-7-1,84-1-41,-48-16 151,160 8 572,-293-4-645,-23-1-34,-1 0 18,-4-10-1595,3 7 2192</inkml:trace>
  <inkml:trace contextRef="#ctx0" brushRef="#br0" timeOffset="4642.897">9740 5301 21157,'0'0'662,"5"5"561,74 37-264,95-12-529,-172-29-407,1 0 0,-1 0 0,0 0 0,1 0 0,-1 0 0,0 1 0,0-1 0,0 1 0,0 0 0,0 0 1,-1 0-1,1 0 0,-1 0 0,1 0 0,-1 0 0,1 0 0,-1 0 0,0 1 0,0-1 0,0 0 1,-1 1-1,1-1 0,0 1 0,-1-1 0,0 1 0,1-1 0,-1 1 0,0 0 0,0-1 0,-1 1 0,1-1 1,0 1-1,-1 0-23,-25 83 1963,16-65-1552,2 2-285,-1-1-1,-1 0 1,-1-1 0,-1 0-1,-1-1 1,0 0 0,-2-1-1,0 0 1,-5 2-126,-32-6-897,40-15-282</inkml:trace>
  <inkml:trace contextRef="#ctx0" brushRef="#br0" timeOffset="5668.751">1229 1275 16876,'-6'32'5124,"29"-6"-3627,45 2-861,-62-29-553,-1 0 1,1 1-1,0-2 0,-1 1 0,1-1 0,-1 0 1,0 0-1,1 0 0,-1-1 0,0 1 0,0-1 1,0-1-1,-1 1 0,1-1 0,-1 0 0,0 0 1,0 0-1,0 0 0,-1-1 0,1 1 0,-1-1 1,0 0-1,0 0 0,-1 0 0,0-1 0,0 1 1,0 0-1,0-1 0,-1 0 0,0 1 0,0-3-83,4-4 82,25-62 74,-3-1-1,-3-1 1,-4-1 0,-3-1 0,-4-1 0,1-45-156,-13 68 110,7 68-123,45 192-10,18-72-293,-41-96-533</inkml:trace>
  <inkml:trace contextRef="#ctx0" brushRef="#br0" timeOffset="11024.304">25 967 20652,'-3'-6'411,"-1"0"-1,1 0 1,1 0-1,-1 0 1,1-1-1,0 1 1,0-1-1,1 0 1,0 1-1,0-1 1,1 0-1,0 0 1,0-3-411,1-5 140,1 0 1,0 1-1,1-1 1,0 1-1,2 0 0,-1 0 1,2 0-1,0 0 0,1-1-140,59-50 180,-64 64-178,0 0 0,-1 0 0,1 0 0,0 1 0,0-1 0,-1 1 1,1-1-1,0 1 0,0-1 0,0 1 0,0 0 0,0 0 0,0 0 0,0 0 0,0 0 0,0 0 0,-1 1 0,1-1 0,0 1 0,0-1 0,0 1 0,0 0 0,-1 0 0,1-1 0,0 1 0,-1 0 0,1 1 0,-1-1 0,1 0 0,-1 0 0,1 1 0,-1-1 0,0 1 0,0-1 1,0 1-1,0-1 0,0 1 0,0 0 0,0-1 0,0 1 0,-1 0 0,1 0 0,-1 0 0,1 0 0,-1-1 0,1 3-2,2 19 22,0 0 0,-1 0 1,-1 0-1,-1 0 0,-2 0 1,0 0-1,-5 20-22,-47 261 697,53-297-683,0 0-1,0-1 1,1 1-1,0 0 0,0 0 1,0 0-1,1-1 1,0 1-1,1 0 0,-1-1 1,1 1-1,1-1 1,-1 1-1,1-1 1,0 0-1,1 0 0,-1 0 1,2 1-14,-2-6 9,0 0 0,0 0 0,0 0 0,0-1 0,0 1 0,0-1-1,0 0 1,0 1 0,0-1 0,0-1 0,0 1 0,0 0 0,0-1 0,0 1 0,0-1 0,-1 0 0,1 0 0,0 0 0,0-1 0,0 1 0,-1-1 0,1 1 0,-1-1 0,1 0 0,-1 0 0,0 0 0,0 0 0,0 0 0,0 0-1,0-1 1,0 1 0,0-2-9,3 0 13,12-12-218,0 0 1,-1-1-1,0-1 1,-2 0-1,0-1 1,-1-1-1,-1 0 1,-1 0-1,9-23 205,-15 22-2034</inkml:trace>
  <inkml:trace contextRef="#ctx0" brushRef="#br0" timeOffset="11304.849">9 960 20508,'15'4'945,"4"2"-41,8 0-400,6-5-264,4-1-48,3-3-128,1-4-216,2-6-712,-1-4 568</inkml:trace>
  <inkml:trace contextRef="#ctx0" brushRef="#br0" timeOffset="11582.057">484 702 19100,'58'275'6243,"-26"-211"-5217,-31-63-1006,0 0-1,0 0 1,0 0 0,1 1 0,-1-1 0,0-1 0,1 1-1,-1 0 1,1 0 0,-1 0 0,1-1 0,-1 1-1,1 0 1,-1-1 0,1 0 0,0 1 0,-1-1 0,1 0-1,-1 0 1,1 0 0,0 0 0,-1 0 0,1 0-1,0 0 1,-1-1 0,1 1 0,0-1 0,-1 1 0,1-1-1,-1 0 1,1 1 0,-1-1 0,0 0 0,1 0 0,-1 0-1,0 0 1,1 0 0,-1 0 0,1-2-20,8-9 78,-1-1-1,0-1 1,-1 0 0,-1 0 0,0 0 0,-1-1 0,0 0 0,-1-1-1,-1 1 1,-1-1 0,0 1 0,0-13-78,3 0 69,31-131 172,-25 141-214,-10 19-27,0 0 1,0 1 0,0-1-1,0 0 1,0 1 0,0-1-1,-1 1 1,1-1 0,0 1-1,-1 0 1,1 0 0,-1 0-1,0 0 1,1 0 0,-1 0 0,0 0-1,0 0 1,0 0 0,-1 0-1,1 1 1,-1-1 0,1 0-1,-1 1 1,0-1 0,1 0-1,-1 3 0,2 5 3,10 34 9,-10-32-6,0 0-1,1-1 1,1 0 0,0 1 0,1-1-1,0-1 1,0 1 0,1-1 0,1 1-6,-7-10 2,1 0 0,-1 0 0,1-1 0,0 1 1,-1 0-1,1 0 0,0 0 0,0 0 0,-1-1 0,1 1 0,0 0 1,0-1-1,0 1 0,0-1 0,0 1 0,0-1 0,0 1 1,0-1-1,0 0 0,0 1 0,0-1 0,0 0 0,0 0 0,0 0 1,1 0-1,-1 0 0,0 0 0,0 0 0,0 0 0,0 0 1,0 0-1,0-1 0,0 1 0,0-1 0,0 1 0,0 0 0,0-1 1,0 0-1,0 1 0,0-1 0,0 1 0,0-1 0,-1 0 1,1 0-1,0 0 0,0 1 0,-1-1 0,1 0 0,-1 0 0,1 0 1,0 0-1,-1 0 0,0 0-2,26-60 161,-25 58-150,25-79 208,-26 81-219,1 0 0,-1 0 0,0 1 0,0-1 0,1 0 0,-1 0 0,1 1 0,-1-1 0,1 0-1,-1 1 1,1-1 0,-1 1 0,1-1 0,0 0 0,-1 1 0,1-1 0,0 1 0,-1 0 0,1-1 0,0 1 0,0-1 0,-1 1 0,1 0-1,0 0 1,0-1 0,0 1 0,-1 0 0,1 0 0,0 0 0,0 0 0,0 0 0,0 0 0,-1 0 0,1 0 0,0 1 0,0-1 0,0 0-1,-1 0 1,1 1 0,0-1 0,0 0 0,-1 1 0,1-1 0,0 1 0,-1-1 0,1 1 0,0-1 0,-1 1 0,1-1 0,-1 1 0,1 0-1,-1-1 1,1 1 0,-1 0 0,1-1 0,-1 2 0,28 43-44,7 67-41,-34-108-530,-2-6-1107,-1-6-1909</inkml:trace>
  <inkml:trace contextRef="#ctx0" brushRef="#br0" timeOffset="11832.772">743 472 24781,'-5'8'792,"5"0"65,0 4-257,3 0-448,3-4-112,1-3 32,1-4-368,5-4-1009,10-4-311</inkml:trace>
  <inkml:trace contextRef="#ctx0" brushRef="#br0" timeOffset="12084.121">1080 390 20468,'-5'103'4587,"-33"45"-1876,37-146-2631,1-4-43,0 0-35,0-1 0,0 1 1,1-1-1,-1 1 0,0-1 0,1 1 0,-1-1 0,1 1 0,0-1 0,0 1 0,0 0 0,0-1 1,1 1-1,-1 0 0,0 0 0,1 0 0,-1 0 0,1 0 0,0 0 0,0 0 0,0 1 0,0-1 0,0 1 1,0-1-1,0 1 0,0 0 0,1 0 0,-1 0 0,1 0 0,-1 0 0,0 0 0,1 1 0,-1-1 1,1 1-1,-1 0 0,1 0 0,0 0 0,-1 0 0,1 0-2,5 0-2,0 1 0,-1 0 1,1 0-1,-1 0 0,1 1 0,-1 1 1,0-1-1,1 1 0,-1 0 0,-1 0 1,1 1-1,0 0 0,-1 1 2,-2-3 4,-1 1 0,0 0 0,0 0-1,0 0 1,-1 1 0,1-1 0,-1 1 0,0-1 0,0 1 0,0 0 0,0 0 0,-1 0-1,1 0 1,-1 0 0,0 0 0,0 0 0,-1 1 0,1-1 0,-1 0 0,0 0-1,0 1 1,0-1 0,-1 0 0,1 0 0,-1 1 0,0-1 0,0 0 0,-1 0 0,1 0-1,-1 0 1,-1 1-4,-3 7 52,0 1-1,-1-1 1,-1 0-1,0-1 1,0 0-1,-1 0 1,-1-1 0,0 0-1,0 0-51,-11 4-47,5-7-482</inkml:trace>
  <inkml:trace contextRef="#ctx0" brushRef="#br0" timeOffset="13049.45">8115 5905 26878,'-6'10'729,"14"124"-623,38 165 172,-45-295-267,-1 0 0,1 0 0,0 0 1,1 0-1,-1 0 0,1 0 0,0 0 0,-1-1 0,2 1 0,-1-1 0,0 1 0,1-1 0,-1 0 0,1 0 0,0 0 0,0 0 0,1-1 0,-1 1 0,0-1 0,1 0 0,-1 0 1,1 0-1,0 0 0,0 0 0,0-1 0,0 0 0,0 0 0,0 0 0,0 0 0,0-1 0,0 1 0,0-1 0,0 0 0,0-1 0,0 1 0,1-1 0,-1 1 0,2-2-11,167-49-1084,-151 46-622</inkml:trace>
  <inkml:trace contextRef="#ctx0" brushRef="#br0" timeOffset="14121.393">8701 6150 18476,'-52'19'6294,"48"-19"-6180,1 1 0,-1-1 0,0 1-1,0 0 1,1 0 0,-1 1 0,1-1 0,-1 1 0,1 0 0,-1 0-1,1 0 1,0 0 0,0 0 0,0 1 0,0-1 0,0 1 0,0 1-114,-2 7 9,2 0 1,0 1-1,0-1 1,1 0-1,0 1 1,1 0 0,0-1-1,1 1 1,0 0-1,1 0 1,1-1-1,0 1 1,0-1 0,1 1-1,0-1 1,1 0-1,1 0 1,2 6-10,-6-14-2,-1 0 1,0 0-1,1 0 0,-1 0 1,1 0-1,0 0 1,0 0-1,1 0 0,-1 0 1,0-1-1,1 1 1,0 0-1,-1-1 1,1 1-1,0-1 0,0 0 1,1 1-1,-1-1 1,0 0-1,1 0 0,-1-1 1,1 1-1,0 0 1,-1-1-1,1 0 1,0 0-1,0 1 0,0-2 1,0 1-1,0 0 1,0-1-1,0 1 0,0-1 1,1 0-1,-1 0 1,0 0-1,1 0 2,4-7 29,0 1 0,-1-1-1,0-1 1,0 1 0,-1-1 0,0-1 0,0 1 0,-1-1-1,0 0 1,0 0 0,-1 0 0,0-1 0,-1 1-1,0-1 1,1-9-29,-1 7 84,-1-1 0,0 1 1,-1-1-1,0 0 0,-1 0 0,0 1 0,-1-1 0,0 0 1,-2 1-1,-1-8-84,14 58 34,2 0 1,2-1 0,1-1-1,19 33-34,-33-67 4,-1 0 0,1 0 0,-1 0 0,1 0-1,0 0 1,0 0 0,0-1 0,0 1 0,0 0 0,0-1-1,0 1 1,0-1 0,1 1 0,-1-1 0,0 1-1,1-1 1,0 0 0,-1 0 0,1 0 0,0 0-1,-1 0 1,1 0 0,0 0 0,0 0 0,0-1 0,0 1-1,0-1 1,0 1 0,0-1 0,-1 0 0,1 0-1,0 0 1,0 0 0,0 0 0,0 0 0,0-1-1,0 1 1,0-1 0,0 1 0,0-1 0,0 0 0,0 1-1,-1-1 1,1 0 0,0 0 0,0-1 0,-1 1-1,1 0 1,-1 0 0,1-2-4,5-11 26,-2-1 0,0 1 0,-1-1 0,0-1 0,-1 1 0,-1 0 0,0-1 0,-1 0 0,-1 1 0,0-1 0,-1 1 0,-3-14-26,-6-28 41,9 52-54,10 13-55,21 66 43,15 22 83,-44-96-57,1 0 0,-1 0-1,0 0 1,1 0-1,-1 0 1,0 0-1,1 0 1,-1 0-1,0 0 1,1-1-1,-1 1 1,0 0-1,1-1 1,-1 0-1,0 1 1,0-1 0,1 1-1,-1-1 1,0 0-1,0 0 1,0 0-1,0 0 1,0 0-1,0 0 1,0 0-1,-1 0 1,1 0-1,0 0 1,0 0-1,-1-1 1,1 1 0,-1 0-1,1-1 1,-1 1-1,0 0 1,1-1-1,-1 1 1,0 0-1,0-1 1,0 1-1,0 0 1,0-1-1,0 1 1,0 0-1,-1-1 0,43-233 107,-41 235-108,-1 1 1,0-1-1,1 1 0,-1-1 0,1 0 0,-1 1 0,0-1 1,1 0-1,-1 1 0,1-1 0,0 0 0,-1 0 1,1 1-1,-1-1 0,1 0 0,-1 0 0,1 0 1,-1 0-1,1 0 0,0 0 0,-1 0 0,1 0 1,-1 0-1,1 0 0,-1 0 0,1 0 0,0 0 0,-1 0 1,1-1-1,-1 1 0,1 0 0,-1 0 0,1-1 1,-1 1-1,1 0 0,-1-1 0,1 1 0,-1 0 1,0-1-1,1 1 0,-1-1 0,0 1 0,1-1 1,-1 1-1,0 0 0,1-1 0,-1 0 0,0 1 0,0-1 1,1 1-1,-1-1 0,0 1 0,0-1 0,0 1 1,0-1-1,0 0 1,54 165-60,-45-123 68,43 107 48,-52-147-55,1 0 1,-1 1 0,0-1-1,1 0 1,-1 0 0,1 0-1,-1 0 1,1 0 0,-1 0-1,1 0 1,0 0 0,-1 0-1,1 0 1,0 0 0,0 0-1,0 0 1,0 0 0,0-1-1,0 1 1,0 0 0,0-1-1,0 1 1,0-1 0,0 1-1,0-1 1,0 0-1,1 1 1,-1-1 0,0 0-1,0 0 1,0 0 0,1 0-1,-1 0 1,0 0 0,0 0-1,1 0 1,-1 0 0,0 0-1,0-1 1,0 1 0,0-1-1,1 1 1,-1-1 0,0 1-1,0-1 1,0 1 0,0-1-1,0 0 1,0 0 0,-1 0-1,1 1 1,0-1-1,0 0 1,0 0-2,7-18 21,0 1-1,-1-1 1,-1-1-1,-1 1 1,0-1-1,-2 0 1,0 0-1,-2 0 1,0-1-1,-1 1 1,-1-7-21,-39-312 36,48 351-186,42 251 148,-29-171 36,4-2 0,4 0 0,37 75-34,-54-141 18,-9-18 48,-7-13 172,-28-47-104,3 0 1,2-2 0,-11-35-135,29 18-19,11 73-48,-1 0-1,1 0 1,-1 0 0,1 0-1,0 0 1,-1 0 0,1 0-1,-1 0 1,1 1 0,-1-1-1,1 0 1,-1 1 0,1 0-1,-1-1 1,0 1 0,1 0-1,-1-1 1,0 1 0,0 0-1,1 0 1,-1 0 0,0 0-1,0 0 1,0 1 0,0-1 0,0 0-1,0 0 1,-1 1 0,1-1-1,0 0 1,-1 1 0,1-1-1,0 1 68,-1-1-126,16 20-1946</inkml:trace>
  <inkml:trace contextRef="#ctx0" brushRef="#br0" timeOffset="14400.852">9546 6044 26510,'12'2'43,"0"1"0,1 1 0,-1 0 0,-1 0 0,1 1 0,-1 1 0,0 0 0,0 0 0,0 1 0,-1 1 0,0 0 0,-1 0 0,0 1 0,0 0 0,4 5-43,-8-7 25,1-1 1,-1 1-1,-1 1 0,1-1 1,-1 1-1,0-1 1,-1 1-1,0 0 0,0 1 1,-1-1-1,0 0 0,0 1 1,-1-1-1,0 1 0,0 0 1,-1-1-1,0 1 0,-1 0 1,0-1-1,0 1 0,-2 4-25,2-11 12,1-1 0,-1 0-1,0 1 1,0-1 0,1 0 0,-1 1-1,0-1 1,0 0 0,0 0-1,0 0 1,0 0 0,0 0-1,-1 0 1,1 0 0,0 0 0,-1 0-1,1 0 1,0-1 0,-1 1-1,1-1 1,-1 1 0,1-1 0,-1 1-1,1-1 1,-1 0 0,1 0-1,-1 0 1,1 0 0,-1 0 0,1 0-1,-1 0 1,1 0 0,-1 0-1,1-1 1,-1 1 0,1-1 0,-1 1-1,1-1 1,0 0 0,-1 1-1,0-2-11,1 1-12,24-5-700,17 19-1508,-19-7 2915</inkml:trace>
  <inkml:trace contextRef="#ctx0" brushRef="#br0" timeOffset="14594.947">9670 6300 24301,'29'-4'928,"6"-8"-424,4-2-175,0-7-201,1-2-112,-5-3-1153</inkml:trace>
  <inkml:trace contextRef="#ctx0" brushRef="#br0" timeOffset="15440.605">10014 6181 22757,'4'-2'78,"0"0"-1,-1 0 1,0 0 0,1-1-1,-1 0 1,0 1 0,-1-1-1,1 0 1,0-1 0,-1 1 0,1 0-1,-1-1 1,0 1 0,0-1-1,-1 0 1,1 0 0,-1 1 0,0-1-1,0 0 1,1-4-78,-2 6 34,1 0 1,0 0-1,-1 0 0,1 0 1,-1 0-1,1-1 0,-1 1 1,0 0-1,0 0 0,0 0 1,0 0-1,0 0 0,-1-1 1,1 1-1,-1 0 0,1 0 1,-1 0-1,0 0 1,0 0-1,0 0 0,0 0 1,0 1-1,0-1 0,-1 0 1,1 0-1,0 1 0,-1-1 1,1 1-1,-1-1 0,0 1 1,0 0-1,1 0 0,-1-1 1,0 1-1,0 1 0,0-1 1,0 0-1,-2 0-34,2 2 15,0 0 1,0 0-1,0 0 0,0 0 0,0 0 0,0 1 1,1-1-1,-1 1 0,0 0 0,1-1 0,-1 1 1,1 0-1,0 0 0,-1 0 0,1 0 0,0 0 1,0 0-1,0 0 0,1 0 0,-1 0 0,0 1 1,1-1-1,0 0 0,-1 0 0,1 1 0,0-1 1,0 0-1,0 0 0,0 1 0,1-1 0,-1 0 1,1 1-1,-1-1 0,1 0 0,0 1-15,-1 0 12,1 12 11,-1 0 0,2-1 0,0 1 0,1 0 0,0-1 0,2 1 0,-1-1-1,2 0 1,-1-1 0,2 1 0,0-1 0,7 10-23,-12-21 4,-1-1 0,0 1 0,1 0 1,-1-1-1,1 1 0,0-1 0,-1 0 0,1 0 0,0 1 1,0-1-1,0 0 0,0-1 0,0 1 0,0 0 0,0 0 1,0-1-1,0 1 0,0-1 0,1 0 0,-1 0 0,0 0 1,0 0-1,0 0 0,0 0 0,1 0 0,-1-1 0,0 1 1,0-1-1,0 1 0,0-1 0,0 0 0,0 0 0,0 0 1,0 0-1,-1 0 0,1-1 0,0 1 0,0 0 0,-1-1 1,1 1-1,-1-1 0,1 0 0,-1 1 0,0-1 0,0 0 1,0 0-1,0 0 0,0 0 0,0-1-4,16-24 51,-2 0 0,-1-1 0,-1-1 0,-1 0 0,-2 0-1,6-28-50,-7 35 40,-6 28-40,13 59 59,46 144 843,-62-207-884,0 1 1,0-1-1,0 0 1,1 1-1,-1-1 1,1 0-1,0 0 1,-1 1-1,1-1 1,0 0-1,0 0 1,0 0 0,1 0-1,-1 0 1,0 0-1,1 0 1,-1 0-1,1-1 1,0 1-1,0-1 1,-1 1-1,1-1 1,0 1-1,0-1 1,0 0-1,0 0 1,1 0-1,-1 0 1,0 0 0,0-1-1,1 1 1,-1-1-1,0 0 1,1 1-1,-1-1 1,0 0-1,1 0 1,-1 0-1,0-1 1,1 1-1,-1 0 1,0-1-1,1 0 1,-1 1-1,0-1 1,0 0-1,2-1-18,4-9 40,0-1 0,-1 0-1,0 0 1,-1-1-1,0 1 1,-1-1-1,0-1 1,-1 1 0,-1 0-1,0-1 1,-1 0-1,0-3-39,4-36 41,-2 1 0,-2-1 0,-6-52-41,1-5-4,3 106-31,45 113-30,127 269 90,-150-313-78,-21-63-94,-5-5-66,-124-161-525,26 72 804,100 91-8,2 1 25,7-1-44,1 0 0,-1-1-1,0 0 1,0 0 0,0-1 0,0 0-1,-1 0 1,1-1 0,-1 1 0,0-1-1,0-1 1,0 1 0,0-1 0,-1 0-1,0 0 1,1-2-39,24-27-423,-24 20-1062</inkml:trace>
  <inkml:trace contextRef="#ctx0" brushRef="#br0" timeOffset="15704.273">10197 5801 29270,'0'0'152,"0"0"-88,0 0-128,0 0-216,0-1-1472,0 1-921</inkml:trace>
  <inkml:trace contextRef="#ctx0" brushRef="#br0" timeOffset="16375.208">11228 5570 23693,'-88'18'3737,"-34"45"-3322,103-52-230,10-6-172,1 0 1,0 1-1,0-1 0,1 2 1,0-1-1,0 1 0,0 0 1,1 0-1,-1 1 0,2 0 1,-1 0-1,1 0 0,1 1 1,0 0-1,0-1 0,0 2 1,1-1-1,0 4-13,3-11-2,1 1 1,-1-1-1,1 1 1,0-1-1,0 1 0,0-1 1,0 1-1,0-1 1,1 0-1,-1 0 0,1 1 1,-1-1-1,1 0 1,0 0-1,0-1 0,0 1 1,0 0-1,0-1 1,0 1-1,0-1 0,1 0 1,-1 1-1,2-1 2,15 13-10,-6-1 3,-1 0 1,-1 1-1,0 0 0,-1 1 0,-1 0 0,0 0 0,-1 1 0,-1 0 0,0 1 0,-1 0 0,-1 0 1,-1 0-1,0 0 0,-1 1 0,-1 0 0,-1-1 0,0 6 7,19 222 25,-20-243-25,0 0 0,0 0-1,0-1 1,0 1-1,0 0 1,1-1 0,-1 1-1,0-1 1,1 1-1,0 0 1,-1-1 0,1 1-1,0-1 1,0 1-1,0-1 1,0 0 0,0 1-1,0-1 1,0 0-1,0 0 1,0 0 0,1 0-1,-1 0 1,1 0-1,-1 0 1,0 0 0,1 0-1,-1-1 1,1 1 0,0 0-1,-1-1 1,1 0-1,0 1 1,-1-1 0,1 0-1,0 0 1,-1 0-1,1 0 1,0 0 0,-1 0-1,1 0 1,0-1-1,-1 1 1,1-1 0,112-97 57,-96 83-109,-1 2 0,2-1 0,0 2 0,0 1-1,1 0 1,1 1 0,5-1 52,-24 11 1168</inkml:trace>
  <inkml:trace contextRef="#ctx0" brushRef="#br0" timeOffset="16938.005">11396 5782 26086,'3'-3'51,"1"0"0,-1 1 0,1-1 0,0 1 0,0 0 0,0 0 0,0 0 0,0 1 0,0-1 0,0 1 0,1 0 0,-1 0 0,0 0-1,1 1 1,-1-1 0,1 1 0,-1 0 0,1 1 0,-1-1 0,3 1-51,23-1 98,-23 0-87,0 0-1,0 0 0,0-1 1,0-1-1,-1 1 0,1-1 1,0 0-1,-1 0 0,1-1 1,-1 0-1,0 0 1,0 0-1,0-1 0,0 0 1,0 0-1,-1-1 0,0 1 1,0-1-1,0-1 1,-1 1-1,1 0 0,-1-1 1,-1 0-1,1 0 0,-1 0 1,0 0-1,0-1 0,-1 1 1,0-1-1,0 0 1,1-5-11,-8-48 74,-3 80-182,3 36 162,3 0-1,1 0 1,4 0 0,1 0-1,12 49-53,-6-49 60,3 0-1,3-1 1,1 0-1,4-2 0,1 0 1,3-1-1,10 13-59,-10 12 64,-25-76-62,0-1 0,0 1 0,0 0-1,0-1 1,0 1 0,0 0 0,-1-1-1,1 1 1,0 0 0,0-1 0,-1 1-1,1 0 1,0-1 0,-1 1-1,1-1 1,-1 1 0,1-1 0,-1 1-1,1-1 1,-1 1 0,1-1 0,-1 1-1,1-1 1,-1 1 0,1-1 0,-1 0-1,0 0 1,1 1 0,-1-1 0,0 0-1,1 0 1,-1 0 0,0 1 0,0-1-1,1 0 1,-1 0 0,0 0-1,1 0 1,-1 0 0,0-1 0,1 1-1,-1 0 1,0 0 0,1 0 0,-1-1-1,0 1 1,1 0 0,-1 0 0,0-1-1,1 1 1,-1-1 0,0 1-2,-36-23 69,16 5-44,1 0 0,1-2-1,0 0 1,2-1-1,0 0 1,1-2-1,-9-18-24,22 37-82,1 0 0,0 1 0,0-1 0,0 0-1,0 0 1,1 0 0,-1 0 0,1 0 0,0-1-1,0 1 1,1 0 0,-1 0 0,1-1 0,0 1-1,0 0 1,1-1 0,-1 1 0,1 0 0,0-1-1,0 1 1,0 0 0,0 0 0,1 0 0,0 0-1,0 0 1,0 0 0,0 1 0,1-1 0,-1 1-1,1-1 1,0 1 0,0 0 0,0 0 0,0 0-1,1 1 1,2-2 82,15-8-1807</inkml:trace>
  <inkml:trace contextRef="#ctx0" brushRef="#br0" timeOffset="18046.174">11958 5878 24517,'-6'4'48,"1"0"-1,-1 0 0,0 1 1,1 0-1,0 0 0,0 1 1,1 0-1,0-1 0,0 1 1,0 1-1,0-1 0,1 0 1,0 1-1,1 0 0,-1 0 1,1 0-1,0 0 0,1 0 1,0 0-1,0 0 0,1 0 1,0 1-1,0-1 1,0 0-1,1 0 0,0 1-47,0-6 3,0-1 0,-1 1-1,1 0 1,0-1 0,0 0 0,0 1-1,1-1 1,-1 0 0,0 1 0,0-1 0,1 0-1,-1 0 1,0 0 0,1 0 0,-1 0-1,1-1 1,0 1 0,-1 0 0,1-1-1,-1 1 1,1-1 0,0 1 0,0-1-1,-1 0 1,1 0 0,0 0 0,0 0-1,-1 0 1,1 0 0,0 0 0,-1 0 0,1-1-1,0 1 1,0-1 0,-1 1 0,1-1-1,-1 0 1,1 0 0,-1 0 0,1 0-1,-1 0 1,1 0 0,-1 0 0,0 0-1,0 0 1,1 0 0,-1-1 0,0 1-1,0-1 1,0 1 0,0-1 0,-1 1 0,1-1-1,0 1 1,-1-1 0,1 0-3,8-15 27,0 0-1,-1 0 1,-1-1 0,-1 0-1,0 0 1,-2-1 0,0 1-1,0-1 1,-2-7-27,13 113-91,18 95-106,-32-181 146,-1 0 0,1 0 0,0-1 0,-1 1 0,1 0 0,0-1 0,0 1 0,0-1 1,0 1-1,0-1 0,-1 0 0,1 1 0,0-1 0,0 0 0,0 1 0,0-1 0,0 0 0,0 0 0,0 0 0,0 0 0,0 0 1,0 0-1,0 0 0,0 0 0,0-1 0,0 1 0,0 0 0,0 0 0,0-1 0,0 1 0,0-1 0,0 1 0,-1-1 1,1 1-1,0-1 0,0 0 0,0 1 0,-1-1 0,1 0 0,0 1 0,-1-1 0,1 0 0,-1 0 0,1 0 0,-1 0 0,1 0 1,-1 1-1,0-1 0,1 0 0,-1 0 0,0 0 0,0 0 0,1 0 0,-1 0 0,0 0 0,0 0 0,0 0 0,0 0 0,-1 0 1,1 0-1,0-1 51,1-1-99,14-32-377,-1 0-1,-2-1 0,-2-1 1,-1 0-1,-2 0 1,-1-1-1,-2 0 0,-2 0 1,-1 0-1,-2 0 1,-3-5 476,-27-107 454,22 149 1767,10 159 2273,27 57-2476,-28-212-2007,1 1 0,-1 0 0,1 0-1,0-1 1,0 1 0,0-1 0,0 1 0,1-1 0,-1 1 0,1-1-1,0 0 1,0 0 0,0 0 0,0 0 0,1 0 0,-1 0 0,1 0-1,0-1 1,-1 1 0,1-1 0,0 0 0,1 0 0,-1 0-1,0-1 1,0 1 0,1-1 0,-1 1 0,1-1 0,2 0-11,2 1 12,-5 0-14,0-1 0,0 0 1,1 0-1,-1 0 0,0-1 1,0 1-1,1-1 0,-1 0 0,0 0 1,1 0-1,-1 0 0,0 0 1,1-1-1,-1 1 0,0-1 1,0 0-1,1 0 0,-1 0 1,0-1-1,0 1 0,0-1 1,-1 0-1,2 0 2,101-91 32,-104 92-31,0 0 0,0 1 0,0-1 0,0 1 0,0-1 0,0 1 0,0-1 0,0 1 1,0 0-1,0-1 0,1 1 0,-1 0 0,0 0 0,0 0 0,0 0 0,0 0 0,1 0 0,-1 0 0,0 0 0,0 1 0,0-1 0,0 0 0,0 1 0,0-1 0,1 0 0,-1 1 0,0 0 0,0-1 0,0 1 1,-1 0-1,1-1 0,0 1 0,0 0 0,0 0 0,0 0 0,-1 0 0,1-1 0,0 1 0,-1 0 0,1 0 0,-1 1 0,1-1 0,-1 0 0,1 0 0,-1 0 0,0 0 0,0 0 0,1 0 0,-1 1 1,0-1-1,0 0 0,0 0 0,0 0 0,-1 0 0,1 0 0,0 1 0,0-1-1,-9 72 192,-3-32 67,0-58-66,7-4-170,2 0 0,0 0 1,1-1-1,1 1 0,1-1 0,1 1 0,1 0 0,0-1 0,5-13-23,-7 34 0,0-1-1,0 1 0,0 0 0,0-1 1,1 1-1,-1 0 0,0-1 1,1 1-1,-1 0 0,1 0 1,-1-1-1,1 1 0,-1 0 0,1 0 1,0 0-1,0 0 0,-1 0 1,1 0-1,0 0 0,0 0 0,0 0 1,0 0-1,0 1 0,0-1 1,1 0-1,-1 1 0,0-1 0,0 0 1,0 1-1,1 0 0,-1-1 1,0 1-1,1 0 0,-1 0 1,0-1-1,1 1 0,-1 0 0,0 0 1,0 0-1,1 1 0,-1-1 1,0 0-1,1 0 0,-1 1 0,0-1 1,0 1-1,1-1 0,-1 1 1,0 0-1,0-1 0,0 1 1,0 0-1,1 0 1,46 55 15,-44-51-9,83 100 161,-84-103-159,0 1 0,0-1 0,1 1-1,-1-1 1,1 0 0,0-1 0,-1 1-1,1 0 1,0-1 0,0 0-1,0 0 1,0 0 0,0-1 0,0 1-1,0-1 1,1 0 0,-1 0 0,0 0-1,0-1 1,0 1 0,0-1-1,0 0 1,0 0 0,0-1 0,0 1-1,-1-1 1,1 0 0,0 0 0,-1 0-1,0 0 1,3-3-8,0 0 13,0-1-1,0-1 1,-1 1-1,0-1 1,0 0-1,0 0 1,-1 0-1,0-1 0,-1 0 1,0 1-1,0-1 1,0 0-1,-1-1 1,0 1-1,-1 0 1,0-1-1,0 1 1,-1 0-1,0-1 1,-1 1-1,1-1 1,-2 1-1,1 0 1,-1-1-1,0 1 1,-1 0-1,-3-7-12,-6 51 3,10 133 64,2-167-63,0 0 1,0 0-1,-1 1 1,1-1-1,1 0 1,-1 0 0,0 0-1,0 0 1,1 0-1,-1 0 1,1 0-1,0 0 1,0 0-1,-1 0 1,1-1-1,0 1 1,1 0-1,-1 0 1,0-1-1,0 1 1,1-1 0,-1 1-1,1-1 1,-1 1-1,1-1 1,0 0-1,0 0 1,-1 0-1,1 0 1,0 0-1,0 0 1,0 0-1,0-1 1,0 1 0,0-1-1,0 0 1,0 1-1,0-1 1,0 0-1,1 0-4,50-76 130,-48 67-124,0 0 1,1 0 0,1 1-1,-1 0 1,1 0 0,1 0-1,-1 1 1,1 0 0,1 0-1,-1 1 1,1 0 0,5-2-7,-9 8-2,-1 0 1,1 1 0,0 0 0,-1 0-1,1 0 1,-1 0 0,0 1 0,1 0-1,-1-1 1,0 2 0,0-1 0,0 0-1,0 1 1,-1 0 0,1 0 0,-1 0-1,1 0 1,-1 1 0,0-1 0,0 1-1,-1 0 1,1-1 0,-1 2 0,0-1-1,0 0 1,0 0 0,0 0 0,-1 1 1,16 20 17,-17-23-16,1-1 0,-1 0 0,1 1 0,0-1-1,0 0 1,-1 0 0,1 0 0,0 0 0,0 0 0,0 0 0,1 0 0,-1 0-1,0 0 1,0 0 0,0 0 0,1-1 0,-1 1 0,0 0 0,1-1-1,-1 1 1,0-1 0,1 0 0,-1 1 0,1-1 0,-1 0 0,1 0-1,-1 0 1,0 0 0,1 0 0,-1 0 0,1 0 0,-1-1 0,1 1-1,-1-1 1,0 1 0,1-1 0,-1 1 0,0-1 0,1 0 0,-1 1-1,0-1 1,0 0 0,0 0 0,0 0 0,1 0-1,71-94-1543,-65 88-322</inkml:trace>
  <inkml:trace contextRef="#ctx0" brushRef="#br0" timeOffset="18572.55">13065 5452 21781,'-1'-3'296,"-1"-1"0,1 0 0,0 0 0,1 0 0,-1 0 0,1 0 0,-1 0 0,1 0 0,1 0 0,-1 0 0,0 0 0,1 0 0,0 1 0,0-1 0,0 0 0,0 0 0,1 0 0,-1 1 0,2-2-296,2-1 117,0-1-1,1 1 1,0 0-1,1 0 1,-1 0-1,1 1 1,0 0-1,0 1 1,0-1-1,1 2 1,0-1-1,7-2-116,103-34-36,-107 75 10,-10-26 34,36 94 57,-32-93-66,1 0 0,0-1-1,1 0 1,0 0 0,0-1-1,1 0 1,0 0 0,1-1 0,-1 0-1,1 0 1,1-1 0,8 5 1,-6-4 0,-1 0-1,0 1 1,0 0 0,-1 1 0,-1 0-1,1 0 1,-1 1 0,6 10 0,-10-9 17,-1 1 1,0 0 0,-1 1-1,0-1 1,-1 1-1,0-1 1,-1 1-1,0 0 1,-1-1-1,-1 1 1,0 0 0,-1-1-1,0 1 1,-1-1-1,0 1 1,-1-1-1,0 0 1,-6 10-18,9-17 30,-1 1 0,1-1 0,-2 1-1,1-1 1,0 0 0,-1 0 0,0 0 0,0 0 0,-1 0 0,0-1 0,1 0-1,-1 1 1,-1-1 0,1-1 0,0 1 0,-1-1 0,0 1 0,0-1-1,0-1 1,0 1 0,0-1 0,-1 0 0,1 0 0,-1 0 0,0-1 0,1 0-1,-1 0 1,0 0 0,1-1 0,-3 0-30,-39-10-380,23 7-475</inkml:trace>
  <inkml:trace contextRef="#ctx0" brushRef="#br0" timeOffset="19335.526">2636 5583 13427,'-6'8'3185,"6"-8"1808,-1 0-3577,-1 2-288,1-2-112,0 0-215,-4-10-49,15-27-216,3-13-136,5-27-240,-5-11-72,7-9 24,-8 4-136,6 18-928,0 17-697</inkml:trace>
  <inkml:trace contextRef="#ctx0" brushRef="#br0" timeOffset="19769.303">3144 5788 21933,'13'-12'1160,"4"-8"-128,5-4-24,1-13-303,2-5-153,-1-10-256,-2-4-144,1-6-128,-3-3-8,-2-2 24,-5 2-288,0 4-905,-2 6 1538</inkml:trace>
  <inkml:trace contextRef="#ctx0" brushRef="#br0" timeOffset="20346.676">4463 5529 9202,'-3'0'215,"-2"-1"163,0 1-1,1-1 1,-1 1-1,1 0 1,-1 0-1,0 1 1,1-1-1,-1 1 0,1 0 1,-1 0-1,1 1 1,-1-1-1,1 1 1,0 0-1,0 0 0,0 0 1,0 1-1,0-1 1,0 1-1,1 0 1,-1 0-1,1 1 1,0-1-1,-1 2-377,-33 108 5574,36-110-4903,3-29 147,54-455-542,-43 373-1086</inkml:trace>
  <inkml:trace contextRef="#ctx0" brushRef="#br0" timeOffset="21046.851">2565 6212 23613,'0'0'914,"1"-10"26,86-199-493,17 11-266,-100 192-176,41-35 38,-44 41-42,0 1 1,1-1-1,-1 0 1,1 1-1,-1-1 0,0 1 1,1 0-1,-1-1 1,0 1-1,1 0 0,-1 0 1,0-1-1,0 1 1,0 0-1,0 0 0,0 1 1,0-1-1,0 0 1,0 0-1,-1 0 0,1 1 1,0-1-1,-1 0 1,1 1-1,-1-1 0,1 0 1,-1 1-1,1-1 1,-1 1-2,2 4 6,44 172 400,-5-10-3274,-40-165-1480</inkml:trace>
  <inkml:trace contextRef="#ctx0" brushRef="#br0" timeOffset="21421.296">3442 6019 22813,'5'-13'356,"-4"8"-268,0 0-1,0 0 1,1 0-1,-1 1 1,1-1-1,0 0 1,1 1-1,-1 0 1,1-1 0,0 1-1,0 0 1,0 1-1,0-1 1,1 0-1,-1 1 1,1 0-1,0 0 1,0 0-1,1 0 1,3-1-88,-5 5 2,0 0 1,0 0-1,0 1 0,-1-1 1,1 1-1,-1 0 0,1 0 1,-1 0-1,0 0 0,0 0 1,1 1-1,-2-1 0,1 1 1,0-1-1,0 1 0,-1 0 1,0-1-1,1 1 1,-1 0-1,0 0 0,0 0 1,-1 0-1,1 0 0,0 0 1,-1 0-1,0 0 0,0 1 1,0-1-1,0 0 0,-1 1-2,2 0 10,2 219 953,-7-134-404,4-88-556,-1 0 2,1 0 1,-1 0-1,1 0 1,-1 1-1,1-1 1,-1 0-1,1 0 1,0 0-1,0 1 1,0-1-1,-1 0 1,1 0-1,0 1 1,1-1-1,-1 0 1,0 0-1,0 1 1,0-1-1,1 0 1,-1 0-1,1 0 1,-1 1-1,1-1 1,-1 0-1,1 0 1,0 0 0,-1 0-1,1 0 1,0 0-1,0 0 1,0 0-1,0-1 1,0 1-1,0 0 1,0 0-1,0-1 1,0 1-1,0-1 1,0 1-1,0-1 1,1 1-1,-1-1 1,0 0-1,0 1 1,0-1-1,1 0 1,-1 0-1,0 0 1,0 0-1,1 0 1,-1 0-1,0 0-5,154-77-495,-111 62 1745</inkml:trace>
  <inkml:trace contextRef="#ctx0" brushRef="#br0" timeOffset="21931.256">4337 5888 27030,'3'0'3,"0"1"0,-1-1 0,1 1 0,-1 0 0,1 0 0,-1 0 0,1 0 0,-1 0 0,1 1 0,-1-1 0,0 1 0,0 0 0,0 0 0,0-1 0,0 1 0,0 0 0,0 1 0,-1-1 0,1 0 1,-1 0-1,1 1 0,-1-1 0,0 1 0,0-1 0,0 1 0,0-1 0,-1 1 0,1 0 0,-1-1 0,1 1 0,-1 0 0,0 0 0,0-1 0,0 1 0,-1 0 0,1 0-3,5 62 78,-3 1 1,-3 0-1,-5 32-78,13-108 21,-3 1-18,1 1 1,-1 0-1,2 0 0,-1 1 0,1 0 0,1 0 1,-1 0-1,1 1 0,0 0 0,2-1-3,-5 5 5,1 1 0,0-1 0,-1 1 0,1 0-1,0 0 1,0 0 0,0 1 0,0-1 0,0 1 0,0 1-1,0-1 1,0 1 0,0 0 0,0 0 0,-1 0 0,1 0-1,0 1 1,-1 0 0,1 0 0,-1 0 0,1 1 0,-1-1-1,0 1 1,0 0 0,0 1 0,-1-1 0,1 0 0,-1 1-1,0 0 1,0 0 0,0 0 0,0 0 0,-1 0 0,1 1-1,-1-1 1,0 1 0,-1-1 0,1 1 0,-1 0 0,0 0-1,0 0 1,0 0 0,-1 0 0,0-1 0,0 1 0,0 0-1,0 0 1,-1 0 0,0 0 0,0 0 0,0 0 0,-1 0-1,1-1 1,-1 1 0,0-1 0,-3 4-5,1-3 42,0 0 1,0 0-1,-1 0 1,0-1-1,1 0 0,-2 0 1,1 0-1,0-1 1,-1 0-1,0 0 1,0 0-1,0-1 0,0 0 1,0 0-1,0 0 1,0-1-1,-1 0 1,1 0-1,-1 0 0,1-1 1,0 0-1,-1-1 1,1 1-1,-6-2-42,-16 3-38,28-1 21,0 0 0,0 0-1,1 0 1,-1 1 0,0-1-1,0 0 1,0 0 0,0 1-1,0-1 1,1 0 0,-1 1-1,0-1 1,0 0 0,0 0 0,0 1-1,0-1 1,0 0 0,0 1-1,0-1 1,0 0 0,0 0-1,0 1 1,0-1 0,0 0-1,-1 1 1,1-1 0,0 0 0,0 0-1,0 1 1,0-1 0,0 0-1,-1 0 1,1 1 0,0-1-1,0 0 1,0 0 0,-1 1 0,1-1-1,0 0 1,0 0 0,0 0-1,-1 0 1,1 0 0,0 1-1,-1-1 1,1 0 0,0 0-1,0 0 1,-1 0 0,1 0 0,0 0-1,-1 0 1,1 0 0,0 0-1,0 0 1,-1 0 0,1 0-1,0 0 1,-1 0 0,1 0-1,0 0 1,0 0 0,-1-1 0,1 1-1,0 0 1,-1 0 17,23 14-2239,3-5 507</inkml:trace>
  <inkml:trace contextRef="#ctx0" brushRef="#br0" timeOffset="22181.534">5609 6194 25950,'27'0'176,"3"-1"-128,1-2-128,5-6-545,2-1-335,4-4-304</inkml:trace>
  <inkml:trace contextRef="#ctx0" brushRef="#br0" timeOffset="22370.458">6667 6183 9978,'57'-19'-464</inkml:trace>
  <inkml:trace contextRef="#ctx0" brushRef="#br0" timeOffset="22617.425">7456 6135 22805,'30'-10'1064,"-1"-2"-232,-2 8-456,1 3-192,1 5-512,4 5-664</inkml:trace>
  <inkml:trace contextRef="#ctx0" brushRef="#br0" timeOffset="24172.954">2557 4314 14171,'-11'14'5740,"37"-39"-4009,-11 7-1417,1 0 0,1 2 0,0 0 1,1 0-1,1 2 0,0 0 0,3 0-314,353-158 459,331-129-467,-426 179-7,22 6 15,-117 52-3,119-40-26,-5-13 1,-4-14 28,-6-15-23,135-67 57,204-62-34,-419 196 0,572-232 19,177-138 25,-316 160 81,-554 236 6,-86 51-142,-5 2 146,-13 0 1152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8:54.270"/>
    </inkml:context>
    <inkml:brush xml:id="br0">
      <inkml:brushProperty name="width" value="0.025" units="cm"/>
      <inkml:brushProperty name="height" value="0.025" units="cm"/>
    </inkml:brush>
  </inkml:definitions>
  <inkml:trace contextRef="#ctx0" brushRef="#br0">72 0 9170,'-70'44'12081,"69"-43"-11105,1-1-135,0 0-140,13 10 290,123 30-432,30 3-519,1-7 0,1-8 0,170 7-40,324-32 17,-317-7-1,636-23 1015,-819 22 121,-161 5-1155,0 0 0,0 0-1,0 0 1,0 0 0,0 0 0,0 0-1,0 0 1,0 0 0,0 0 0,0 0-1,0 0 1,0 0 0,0 1 0,0-1-1,0 0 1,0 1 0,0-1 0,0 1-1,-1-1 1,1 1 0,0 0 0,0-1-1,-1 1 1,1 0 0,0-1 0,-1 1-1,1 0 1,0 0 0,-1-1 0,1 1-1,-1 0 1,1 0 0,-1 0 0,0 0-1,1 0 1,-1 0 0,0 0 0,0 0-1,0 0 1,0 0 0,1 0 0,-1 0-1,-1 0 1,1 0 0,0 0 0,0 0-1,0 0 1,0 0 3,-10 5-1053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8:10"/>
    </inkml:context>
    <inkml:brush xml:id="br0">
      <inkml:brushProperty name="width" value="0.025" units="cm"/>
      <inkml:brushProperty name="height" value="0.025" units="cm"/>
    </inkml:brush>
  </inkml:definitions>
  <inkml:trace contextRef="#ctx0" brushRef="#br0">4710 7975 15507,'-1'-2'46,"0"1"0,0 0 0,0 0-1,0-1 1,0 1 0,1 0-1,-1-1 1,0 1 0,1-1 0,-1 1-1,1-1 1,-1 1 0,1-1 0,0 1-1,-1-1 1,1 1 0,0-1 0,0 0-1,0 1 1,0-1 0,1 1-1,-1-1 1,0 1 0,1-1 0,-1 1-1,1-1 1,-1 1 0,1-1 0,0 1-1,0-1 1,-1 1 0,1 0 0,0-1-1,0 1 1,0 0 0,0 0-1,1 0 1,-1 0 0,0 0 0,0 0-1,1 0 1,-1 0 0,1 1 0,-1-1-1,0 0 1,1 1 0,0-1 0,-1 1-1,1 0 1,-1-1 0,1 1-1,-1 0 1,1 0 0,-1 0 0,1 0-1,0 0 1,-1 0 0,1 1-46,281 37 92,120-71 611,340-17-598,-441 35-98,105 16-7,190 59 36,75-50 1627,142 40-1515,-628-49-148,414 16 42,-430-4-10,1-8-1,107-12-31,363-59 82,-505 57-58,1 6 0,129 14-24,-130-6 95,0-7 1,-1-5-1,21-9-95,225-6 115,194 19 686,-524 4-767,-1-1-1,0-3 0,-1-2 0,1-2 0,30-9-33,-37 5 121,1 3 1,0 1 0,1 3-1,-1 1 1,1 2-1,-1 3 1,1 1 0,-1 2-1,0 2 1,-1 2-1,18 7-121,-26-8 49,0-2 0,0-1 0,1-1 0,0-3 0,-1 0-1,15-4-48,50 3 40,-8 11-6,-83 3-583,-10-5-318</inkml:trace>
  <inkml:trace contextRef="#ctx0" brushRef="#br0" timeOffset="25773.099">3199 9288 14099,'0'0'2074,"0"0"398,0 0-1569,0 0-549,0 0-77,9 0 861,284 43 333,214-2-831,100 38-534,-217-62 158,-115-10-32,378 34-185,-159-57-30,-230 1-10,-27 0 9,66-19-16,-42 4 57,166 6-57,-152-4 630,-200 16-217,0 3 0,1 4 0,66 4-413,-33 27-506,-85-16-450</inkml:trace>
  <inkml:trace contextRef="#ctx0" brushRef="#br0" timeOffset="29854.095">1 10251 18636,'0'0'871,"0"0"-14,3 8 240,0-3-1086,-1-1 0,1 0 0,1-1 0,-1 1 1,0 0-1,1-1 0,0 0 0,0 0 0,0 0 1,0 0-1,0-1 0,1 0 0,-1 1 0,1-1 1,2 0-12,47 14 47,1-2 0,1-3 0,0-2 0,1-2-1,-1-3 1,1-3 0,0-2 0,0-2 0,42-9-47,74-11 73,0 8-1,1 7 1,100 11-73,-71 6 273,184-16-273,136-43 360,-442 40-346,-1 5-1,1 2 0,0 4 1,0 4-1,-1 3 0,0 4 1,-1 3-1,13 7-13,-90-22 3,41 13 245,2-2-1,0-1 1,0-3 0,0-2 0,1-1 0,27-3-248,-69-2 15,0 0 0,-1 1 0,1 0 0,0 0 0,-1 0 0,1 0 0,0 1 1,-1-1-1,1 1 0,-1 0 0,1 0 0,-1 0 0,1 1 0,-1-1 1,0 1-1,1 0 0,-1-1 0,0 2 0,0-1 0,-1 0 0,1 1 0,0-1 1,-1 1-1,1 0 0,-1-1 0,0 1 0,0 0 0,0 1 0,0-1-15,17 19-829,-6-13-226</inkml:trace>
  <inkml:trace contextRef="#ctx0" brushRef="#br0" timeOffset="34703.53">10665 10947 23701,'59'-71'1834,"-45"59"-1622,7-6-117,2 1 0,0 1 0,0 1 0,1 1 0,1 1 0,1 1 0,0 1 0,0 1 0,1 2 0,0 1 0,21-3-95,168-35 59,-175 45-842,-30 1-504</inkml:trace>
  <inkml:trace contextRef="#ctx0" brushRef="#br0" timeOffset="35091.921">10753 10564 22397,'-4'1'127,"0"0"0,0 0 0,0 0 0,0 1 1,0 0-1,0 0 0,0 0 0,0 1 0,1-1 1,-1 1-1,1-1 0,-1 1 0,1 1 0,0-1 0,1 0 1,-1 1-1,0-1 0,1 1 0,0 0 0,0 0 0,0 0 1,0 0-1,1 0 0,-1 0 0,1 0 0,0 0 0,0 1 1,1-1-1,-1 4-127,-9 23 299,-126 254 1210,133-279-1492,-33 99 95,37-101-111,1-1 0,-1 1 0,1-1 0,0 1 0,0-1 1,0 0-1,1 0 0,-1 0 0,1 0 0,-1 0 0,1 0 0,0-1 0,0 1 0,0-1 0,1 0 1,-1 0-1,1 0 0,-1 0 0,1-1 0,-1 1 0,1-1 0,0 0-1,11 6 4,-5-1-44,1-1 0,0 0 0,0-1 0,0 0 0,0 0 0,1-2 0,0 1 1,-1-2-1,1 1 0,0-1 0,0-1 0,0 0 0,0-1 0,0 0 0,-1-1 0,1-1 0,0 1 0,3-3 40,38-15-1501</inkml:trace>
  <inkml:trace contextRef="#ctx0" brushRef="#br0" timeOffset="35726.739">12039 10261 10754,'-39'-76'11055,"38"75"-10935,0-1-1,-1 0 0,1 1 0,-1-1 0,1 1 0,-1-1 0,0 1 0,1 0 0,-1 0 0,0-1 0,0 1 1,0 0-1,0 1 0,0-1 0,0 0 0,0 1 0,0-1 0,0 1 0,0-1 0,0 1 0,0 0 0,0 0 1,-1 0-1,1 0 0,0 0 0,0 1 0,0-1 0,0 1 0,0-1 0,0 1 0,0 0 0,0 0 0,0 0 1,0 0-1,0 0 0,1 0 0,-1 0 0,0 1-119,-9 9 123,0 1 1,2 0-1,-1 0 1,2 1-1,-1 0 0,2 1 1,0 0-1,1 0 1,0 0-1,1 1 0,0 0 1,1 0-1,-1 14-123,1-7 5,0 0 0,2 1 0,0-1-1,2 1 1,1 0 0,0-1 0,2 1 0,0-1-1,2 0 1,0 0 0,1 0 0,2-1 0,0 0-1,1 0 1,1-1 0,1 0 0,3 3-5,-12-20 3,0 0 1,0 1 0,0-1-1,1 0 1,-1 0 0,1-1-1,0 1 1,-1 0 0,1-1 0,1 0-1,-1 0 1,0 0 0,0 0-1,1 0 1,-1 0 0,1-1-1,0 0 1,-1 0 0,1 0-1,0 0 1,0 0 0,-1-1-1,1 0 1,0 0 0,0 0-1,0 0 1,0 0 0,0-1 0,-1 0-1,1 0 1,0 0 0,-1 0-1,1 0 1,0-1 0,-1 0-1,0 1 1,1-1 0,2-2-4,7-11 87,0-1 0,-1 0 1,-1 0-1,0-1 0,-1-1 1,-1 1-1,0-2 1,-2 1-1,0-1 0,-1 0 1,-1-1-1,1-7-87,0 5 79,-1 0 1,-1-1-1,-1 1 1,-1-1-1,-1 0 1,-1-12-80,0 28 8,-1 1-1,0 0 1,0-1-1,0 1 1,0 0-1,-1 0 1,0 0-1,-1 0 1,1 0-1,-1 0 1,0 1-1,0-1 1,-1 1-1,0 0 1,0 0 0,0 0-1,0 1 1,-1-1-1,0 1 1,0 0-1,0 0 1,0 1-1,-1-1 1,1 1-1,-5-1-7,6 1-37,1 1-1,-1 0 0,1 0 1,-1 0-1,0 1 0,0-1 1,0 1-1,0 0 0,0 0 1,0 0-1,-1 1 0,1-1 1,0 1-1,0 0 0,0 0 1,0 1-1,-1-1 0,1 1 1,0 0-1,0 0 0,0 0 1,0 1-1,0-1 0,0 1 1,1 0-1,-1 0 0,0 0 1,1 1-1,0-1 0,-1 1 1,1 0-1,0 0 0,1 0 1,-1 0-1,0 0 0,1 1 1,0-1-1,0 1 0,0 0 1,0-1-1,-1 4 38,2 21-1451,8 5-575</inkml:trace>
  <inkml:trace contextRef="#ctx0" brushRef="#br0" timeOffset="36352.366">12044 10530 16227,'-19'4'7748,"20"20"-6138,21 32-2224,-22-55 818,12 25-126,-7-12-13,1 0 0,0 0-1,1-1 1,1 0 0,0 0 0,1 0 0,0-1 0,1-1 0,0 0 0,6 5-65,-14-15 14,-1 1 0,1-1 0,0 0 0,0 0 0,0 0 0,0 0 0,0 0 0,1-1 0,-1 1 0,0-1 0,0 1 0,0-1 1,1 0-1,-1 0 0,0 0 0,0 0 0,0 0 0,1 0 0,-1-1 0,0 1 0,0-1 0,0 1 0,0-1 0,0 0 0,1 0 0,-2 0 1,1 0-1,0 0 0,0 0 0,0-1 0,0 1 0,-1-1 0,1 1 0,-1-1 0,1 0 0,-1 0 0,1 0-14,38-76 441,-34 60-349,0 0 0,-1 0-1,-1-1 1,-1 0 0,-1 0 0,0 0 0,-2 0-1,0 0 1,-1 0 0,-1 0 0,-1 0 0,-3-13-92,14 54-5,1 0 0,2-1 0,0 0 0,1-1 0,1 0 1,0-1-1,2-1 0,3 4 5,-16-20 6,-1 0 0,0 0 0,1-1 1,0 1-1,-1-1 0,1 1 0,0-1 0,-1 1 0,1-1 1,0 0-1,0 0 0,0 0 0,0 0 0,1 0 0,-1-1 1,0 1-1,0 0 0,0-1 0,1 0 0,-1 1 0,0-1 0,0 0 1,1 0-1,-1-1 0,0 1 0,0 0 0,0-1 0,1 1 1,-1-1-1,0 0 0,0 1 0,0-1 0,0 0 0,0 0 1,0-1-1,0 1 0,0 0 0,-1-1 0,1 1 0,0-1 1,-1 1-1,1-2-6,2-3 39,0-1-1,-1 1 1,0-1 0,0 0 0,-1-1 0,0 1 0,0 0 0,0 0 0,-1-1 0,-1 1-1,1-1 1,-1 0 0,0 1 0,-1-1 0,1 1 0,-2-1 0,1 1 0,-1 0 0,-2-8-39,3 12 6,1 3-23,18 19-66,63 101 75,-80-118 13,1-1 0,-1 1 0,0-1 0,1 0-1,0 1 1,-1-1 0,1 0 0,0 0 0,0 0 0,0 0 0,0 0-1,-1-1 1,1 1 0,0 0 0,0-1 0,0 0 0,1 1 0,-1-1-1,0 0 1,0 0 0,0 0 0,0 0 0,0 0 0,0-1 0,0 1-1,0-1 1,0 1 0,0-1 0,0 0 0,0 0 0,0 0 0,-1 0-1,1 0 1,0 0 0,-1 0 0,1 0 0,0-1 0,-1 1 0,0-1-1,1 1 1,-1-1 0,0 0 0,0 1 0,0-1 0,0 0 0,0 0-1,0 0-4,39-29-2012,-30 29 75</inkml:trace>
  <inkml:trace contextRef="#ctx0" brushRef="#br0" timeOffset="37190.969">12865 10315 18188,'-31'7'5484,"16"22"-3967,14 43-1362,1-71-75,0 10 21,1 0 0,1 0 0,-1 0 1,2-1-1,-1 1 0,1-1 0,1 1 0,0-1 0,1-1 0,0 1 1,0 0-1,5 5-101,-9-14 9,0-1 0,0 0 0,0 0 1,0 0-1,0 0 0,0 0 0,0 0 1,0 0-1,0 0 0,0 0 0,0 0 1,-1-1-1,1 1 0,0 0 0,0-1 1,0 1-1,0 0 0,0-1 0,0 1 1,-1-1-1,1 0 0,0 1 0,0-1 1,-1 0-1,1 1 0,0-1 0,-1 0 1,1 0-1,-1 1 0,1-1 0,-1 0 1,1 0-1,-1 0 0,0 0 0,1 0 1,-1 0-1,0 1 0,0-1 0,0 0 1,0 0-1,0 0 0,0 0 0,0 0 1,0 0-1,0 0 0,0 0 0,0 0 0,0 0 1,-1 0-1,1 0 0,-1 0-9,2-3 21,12-128 119,-6 138-263,61 163-92,-68-167 217,0 0-1,0 0 0,1 0 1,-1 0-1,0-1 0,1 1 1,0 0-1,-1 0 0,1-1 1,0 1-1,0 0 0,0-1 1,0 1-1,0-1 0,0 1 1,0-1-1,1 0 0,-1 1 1,0-1-1,1 0 0,-1 0 1,1 0-1,0 0 0,-1 0 1,1 0-1,0-1 0,-1 1 1,1 0-1,0-1 0,0 0 1,-1 1-1,1-1 0,0 0 1,0 0-1,0 0 0,0 0 1,0 0-1,-1 0 0,1 0 1,0-1-1,0 1 0,0-1 1,-1 1-1,1-1 0,0 0 1,-1 0-1,1 0 0,0 0 1,-1 0-1,1 0 0,-1 0 1,1-1-2,6-14 18,-2 0 0,1-1 0,-2 0 1,0-1-1,-1 1 0,-1-1 0,-1 1 0,0-1 1,-2 0-1,0 0 0,-1-5-18,1 21 1,2-24 35,-1 0 1,-2 1-1,0-1 0,-2 0 0,-1 1 1,-1-1-1,-1 1 0,-1 0 0,-1 1 0,-1 0 1,-2 0-1,-2-3-36,10 22 36,10 15-27,79 161 342,-3 21 204,-42-155-527,-40-38-25,0 0 0,-1-1 1,1 1-1,-1 0 0,1 0 0,-1 0 1,1 0-1,-1 0 0,0 0 1,1-1-1,-1 1 0,0 0 0,0 0 1,0-1-1,0 1 0,0 0 0,0 0 1,0 0-1,0-1 0,-1 1 1,1 0-1,0 0 0,-1 0 0,1 0 1,-1-1-1,1 1 0,-1 0 0,0 0 1,1 0-1,-1 0 0,0 0 1,0 0-1,0 0-3,-6-12 14,-2-1 1,1 2 0,-2-1-1,0 1 1,0 0 0,-1 1-1,0 0 1,-1 1 0,0 0-1,-3 0-13,16 10-4,-1 1 1,0-1 0,1 0 0,-1 1 0,0-1 0,1 0 0,-1 1 0,0-1 0,0 1 0,0-1 0,1 1 0,-1-1 0,0 1 0,0-1 0,0 0 0,0 1-1,0-1 1,0 1 0,0-1 0,0 1 0,0-1 0,0 1 0,0-1 0,0 1 0,0-1 0,0 1 0,-1-1 0,1 1 0,0-1 0,0 0 0,0 1 0,-1-1 0,1 1-1,0-1 1,-1 0 0,1 1 0,0-1 0,-1 0 0,1 1 0,0-1 0,-1 0 0,1 0 0,0 1 0,-1-1 0,1 0 0,-1 0 0,1 0 0,-1 1 0,1-1-1,-1 0 1,1 0 0,0 0 0,-1 0 0,1 0 0,-1 0 2,9 18-9,0-1 1,1 0-1,1 0 0,1-1 0,1-1 0,0 0 1,0 0-1,2-1 0,0-1 0,2 1 9,-14-12 1,1-1-1,0 1 1,0 0-1,0-1 1,0 0 0,0 0-1,0 0 1,0 0-1,0 0 1,0-1 0,1 1-1,-1-1 1,0 0-1,0 0 1,0 0 0,1 0-1,-1-1 1,0 1-1,0-1 1,0 0-1,1 0 1,-1 0 0,0 0-1,-1-1 1,1 1-1,0-1 1,0 0 0,0 1-1,-1-1 1,1 0-1,-1-1 1,0 1-1,0 0 1,1-1 0,-2 1-1,1-1 1,0 0-1,0 0 0,5-8 10,0 0 0,-1 0 0,-1-1 0,0 0 0,0 0 0,-1 0 0,0 0 0,-1-1 0,-1 0-10,-1 6 8,0 1 0,0-1 0,-1 0-1,0 1 1,0-1 0,-1 1 0,0-1 0,0 1-1,-1-1 1,1 1 0,-1-1 0,-1 1 0,-1-4-8,3 7 6,1 6-22,37 100-57,23 21 118,-60-123-66,1 0 1,0 0-1,0-1 0,-1 1 0,1 0 1,0 0-1,0-1 0,0 1 0,0-1 1,0 1-1,0-1 0,0 1 1,0-1-1,0 0 0,0 1 0,0-1 1,1 0-1,-1 0 0,0 0 0,0 0 1,0 0-1,0 0 0,0 0 0,0 0 1,0 0-1,0 0 0,1-1 0,-1 1 1,0-1-1,0 1 0,0 0 0,0-1 1,0 0-1,0 1 0,-1-1 0,1 1 1,0-1-1,0 0 0,0 0 0,0 0 1,-1 1-1,1-1 0,0 0 1,-1 0-1,1 0 0,-1 0 0,1 0 1,-1 0-1,0 0 0,1 0 0,-1 0 1,0-1-1,0 1 0,1 0 0,-1 0 1,0 0 20,7-24-1639</inkml:trace>
  <inkml:trace contextRef="#ctx0" brushRef="#br0" timeOffset="38470.941">13476 9901 23669,'14'88'3273,"37"40"-2492,-41-107-506,15 28-158,1-2 0,3-1 0,2-1 0,1-1 0,24 21-117,-35-47 88,-14-29 146,-17-38 99,2 31-307,-1 0 0,0 1 0,-2 0 0,0 0 0,0 1-1,-2 1 1,0 0 0,-1 1 0,0 0 0,-16-11-26,30 25-6,0 1 0,0-1 0,0 1 1,-1-1-1,1 0 0,0 1 0,0-1 0,-1 1 0,1-1 1,0 0-1,-1 0 0,1 1 0,0-1 0,-1 0 0,1 0 1,-1 1-1,1-1 0,0 0 0,-1 0 0,1 0 0,-1 1 1,1-1-1,-1 0 0,1 0 0,0 0 0,-1 0 0,1 0 1,-1 0-1,1 0 0,-1 0 0,1 0 0,-1 0 0,1 0 1,0-1-1,-1 1 6,27 41-92,30 20-93,-54-60 99,-1 0 0,1 1 0,0-1 0,-1 0 0,1 0 0,0 0 0,0 0 0,-1-1 0,1 1 0,0 0 0,0-1 0,0 1 0,0-1 0,0 0 0,0 0 0,0 0 0,0 0 0,0 0 0,0 0 0,0 0 0,0-1 0,0 1 0,0-1 0,0 1 0,0-1 0,-1 0 0,1 1 0,0-1 0,0 0 0,-1 0 0,1-1 0,0 1 0,-1 0 0,1 0 0,-1-1 0,0 1 0,1-1 0,0-1 86,41-74-5820,-23 34 873,-10 21 4008,13-27-3428,-16 40 6528,-8 22 6589,-2 10-8328,2-1 0,0 1 0,2 0 0,0 0 0,2-1 1,0 1-1,2-1 0,0 0 0,1 0 0,2 0 0,2 3-422,-11-23 20,1 0-1,0 0 1,0 0-1,0 0 0,1 0 1,-1 0-1,0 0 1,1 0-1,-1 0 0,1 0 1,0-1-1,-1 1 1,1 0-1,0 0 0,0-1 1,0 1-1,0 0 1,1-1-1,-1 1 0,0-1 1,1 0-1,-1 1 1,1-1-1,-1 0 0,1 0 1,0 0-1,-1 0 1,1 0-1,0 0 1,0 0-1,0-1 0,0 1 1,0-1-1,-1 1 1,1-1-1,0 0 0,0 0 1,0 0-1,0 0 1,0 0-1,0 0 0,0 0 1,0-1-1,0 1 1,0-1-1,0 1 0,0-1 1,-1 0-1,1 0 1,0 0-1,1-1-19,4-9 41,-1 0 0,0 0 0,-1-1 0,0 0 0,0 0 0,-2 0 0,1-1 0,-2 1 0,1-1 0,-2 0 0,0 0 0,0 1 0,-1-1 0,-1 0 0,0 0 0,-1-1-41,-5-26-47,21 65-387,1 18 337,-10-26 100,1 1 1,0-1-1,1 0 0,1-1 1,1 1-1,0-2 0,1 1 1,1-1-1,2 1-3,-12-15 5,0 0 1,1 0-1,-1 0 1,1 1 0,-1-1-1,1-1 1,-1 1-1,1 0 1,0 0-1,-1 0 1,1-1-1,0 1 1,-1-1-1,1 0 1,0 1-1,0-1 1,0 0-1,-1 0 1,1 0-1,0 0 1,0 0-1,-1 0 1,1-1-1,0 1 1,0-1-1,-1 1 1,1-1-1,0 0 1,-1 1-1,1-1 1,0 0-1,-1 0 1,1 0-1,-1 0 1,0-1-1,1 1 1,-1 0-1,0 0 1,0-1-1,0 1 1,1-1-6,41-70 529,-35 54-426,-2 0 1,0-1 0,0 0 0,-2 0-1,0 0 1,-2-1 0,0 1-1,-1-1 1,-1 1 0,0-1-1,-2 0 1,0 1 0,-2 0-1,0-1 1,-1 1 0,0 1 0,-2-1-1,0 1 1,-1 0 0,-4-5-104,-78-105 74,90 128-77,-1 0 1,0 0-1,1 0 0,-1 0 0,0 0 0,1 0 1,-1 0-1,0 1 0,1-1 0,-1 0 0,1 0 1,-1 0-1,0 1 0,1-1 0,-1 0 0,1 1 1,-1-1-1,1 0 0,-1 1 0,1-1 1,-1 1-1,1-1 0,-1 1 0,1-1 0,-1 1 1,1-1-1,0 1 0,-1-1 0,1 1 0,0 0 1,0-1-1,-1 1 0,1-1 0,0 1 0,0 0 1,0-1-1,0 1 0,0 0 0,0-1 0,0 1 1,0 0-1,0-1 0,0 1 0,0 0 0,0-1 1,1 1-1,-1-1 0,0 1 0,0 0 0,1-1 1,-1 1-1,0-1 0,1 1 0,-1-1 0,0 1 1,1-1-1,-1 1 0,1-1 0,-1 1 0,1-1 1,0 1 2,-1 0-3,58 244 202,-51-228-177,1 1 1,1-1 0,1-1-1,1 0 1,0 0 0,1-1 0,0 0-1,1-1 1,1-1 0,0 0 0,1-1-1,0 0 1,13 6-23,20 19 31,-37-27-16,-9-8-4,-3-2 2,-56-48 43,-144-94 99,199 146-86,8 2-125,0-1 1,0 0-1,1-1 0,0 0 1,0 0-1,0 0 0,0 0 1,0-1-1,1-1 0,0 1 1,-1-1-1,1 0 0,0-1 1,0 0-1,0 0 1,0-1-1,0 0 0,0 0 1,0-1-1,0 0 0,0-1 1,0 1-1,-1-1 0,1-1 1,0 0-1,-1 0 0,0 0 1,0-1-1,0 0 0,0 0 1,0-1-1,-1 0 0,0 0 1,2-2 55,2-3-768,0 0 1,-1 0 0,0-1-1,-1 0 1,0 0 0,-1-1-1,0 0 1,-1-1 0,0 0-1,-1 0 1,0 0 0,-1 0-1,0-6 768,-3 20 90,-1-1 0,0 0 0,1 1-1,-1-1 1,0 0 0,1 0 0,-1 1-1,1-1 1,-1 0 0,0 0 0,1 0-1,-1 1 1,1-1 0,-1 0 0,0 0 0,1 0-1,-1 0 1,1 0 0,-1 0 0,1 0-1,-1 0 1,1 0 0,-1 0 0,0 0 0,1 0-1,-1 0 1,1-1 0,-1 1 0,1 0-1,-1 0 1,0 0 0,1-1 0,-1 1-1,0 0 1,1 0 0,-1-1 0,0 1 0,1 0-1,-1-1 1,0 1 0,1 0 0,-1-1-1,0 1 1,0 0 0,0-1 0,1 1 0,-1-1-1,0 1 1,0 0 0,0-1 0,0 1-1,0-1 1,0 1 0,0-1 0,0 1-1,0-1 1,0 1 0,0 0 0,0-1 0,0 1-1,0-1 1,0 0-90,15 42 2005,-11-31-1869,-4-9-130,2 8 84,1 0 0,0 0 0,1-1 0,0 1 0,0-1-1,1 1 1,0-1 0,0-1 0,1 1 0,0-1 0,0 0 0,1 0 0,-1-1-1,3 1-89,-5-4 40,1 0-1,-1 1 1,1 0-1,-1 0 0,0 0 1,0 0-1,-1 1 1,1-1-1,-1 1 0,0 0 1,-1 0-1,1 0 1,-1 0-1,0 1 0,0-1 1,0 0-1,-1 1 1,0 0-1,0-1 1,0 1-1,-1 0 0,0-1 1,0 1-1,0 0 1,-1-1-1,0 1 0,0 0 1,0-1-1,-1 1 1,0-1-1,0 1 0,0-1 1,-3 5-40,3-6-25,-1 1-1,0-1 1,1 0 0,-2 0 0,1 0 0,0 0 0,-1 0 0,1-1 0,-1 0-1,0 0 1,-1 0 0,1 0 0,0 0 0,-1-1 0,1 0 0,-1 0 0,0 0-1,0 0 1,1-1 0,-1 0 0,0 0 0,0 0 0,-1-1 0,1 0 0,0 1-1,0-2 1,0 1 0,0-1 0,0 0 0,0 0 0,-1 0 25,-36-11-1568</inkml:trace>
  <inkml:trace contextRef="#ctx0" brushRef="#br0" timeOffset="38715.741">13824 9942 23653,'-3'-12'1472,"-4"-1"1049,7 0-1833,0 3-224,7 1-360,5 1-80,1-4-24,10 2-136,-1-2 1544</inkml:trace>
  <inkml:trace contextRef="#ctx0" brushRef="#br0" timeOffset="39559.459">14636 9866 12243,'12'-45'12153,"8"51"-10864,61 119 72,-19 5-513,-6 2 0,-1 13-848,-38-99 167,-5-36 25,-10-32-81,-6-3-74,-1 1 1,-1 0 0,-1 1 0,-1-1-1,-2 1 1,0 1 0,-1 0 0,-1 0 0,-1 1-1,-2 1-37,-8-19 16,10 15-20,41 33-149,97 62 67,-121-69 85,2 0 0,-1-1 1,0 1-1,0-1 0,0-1 1,1 1-1,-1-1 0,0 1 1,1-1-1,-1-1 0,0 1 1,1-1-1,-1 0 0,0 0 1,0-1-1,0 1 0,0-1 1,0 0-1,0-1 0,0 1 1,-1-1-1,1 0 0,-1 0 1,0 0-1,3-4 1,5-6 8,-1-1 1,0 0-1,-1-1 1,-1 0-1,-1 0 0,0-1 1,-1 0-1,0 0 1,-2-1-1,0 0 0,0 0 1,-2 0-1,0-1 1,-1 1-1,-1-1 0,0 0 1,-2 1-1,0-1 1,-1 1-1,-1-7-8,0 16 9,1-1 0,-2 1 0,1 0 0,-1 0 0,0 0 0,-1 0 0,0 1 0,0 0 0,0 0 0,-1 0 0,0 0 0,-1 1 0,1 0 0,-1 1 0,0-1 0,-1 1 0,1 1 0,-1-1 0,0 1 0,-1 0-9,7 5-2,-1-1-1,1 1 1,-1 0-1,1 0 1,0 0 0,-1 0-1,1 0 1,0 0-1,0 1 1,0-1 0,0 1-1,0-1 1,0 1-1,0 0 1,1 0-1,-1 0 1,0 0 0,1 0-1,0 0 1,-1 0-1,1 0 1,0 1 0,0-1-1,0 0 1,1 1-1,-1-1 1,0 1 0,1-1-1,0 1 1,-1-1-1,1 1 1,0-1 0,1 1-1,-1-1 1,0 1-1,1-1 1,-1 1 0,1-1-1,0 1 1,-1-1-1,2 2 3,-2 4-5,1 33 5,2-1 0,2 0 0,1-1 0,2 1 0,5 11 0,19 15-2,-31-64 2,0-1 1,0 0 0,1 1-1,-1-1 1,0 0-1,1 0 1,-1 1-1,0-1 1,1 0 0,-1 0-1,1-1 1,0 1-1,-1 0 1,1 0-1,0-1 1,-1 1-1,1-1 1,0 0 0,0 1-1,-1-1 1,1 0-1,0 0 1,0 0-1,0 0 1,-1 0-1,1-1 1,0 1 0,0 0-1,-1-1 1,1 0-1,0 1 1,-1-1-1,1 0 1,0 0 0,-1 0-1,1 0 1,0 0-1,20-17 27,-20 15-27,0 1 1,1-1-1,-1 1 1,0 0-1,1 0 0,-1 0 1,1 0-1,0 0 0,0 0 1,0 1-1,0-1 1,0 1-1,0 0 0,0 0 1,0 0-1,1 1 0,-1-1 1,0 1-1,0-1 0,1 1 1,-1 0-1,0 0 1,1 1-1,-1-1 0,0 1 1,0 0-1,1-1 0,4 6-19,-1-1 0,1 1 0,-1 1 0,0-1 0,-1 1 0,1 0 0,-1 1 0,-1 0 0,0 0 0,0 0 0,0 0 0,-1 1 0,0 0 0,-1-1 0,0 2 0,0-1 0,-1 0 0,2 9 19,21 53-2396,-18-58 358</inkml:trace>
  <inkml:trace contextRef="#ctx0" brushRef="#br0" timeOffset="39882.677">15553 10013 19900,'4'3'331,"-2"-1"-171,-1 0 0,1 0 0,0 1 1,0-1-1,0-1 0,0 1 0,1 0 0,-1 0 0,0-1 0,1 1 1,-1-1-1,1 0 0,-1 0 0,1 0 0,-1 0 0,1 0 0,0 0 1,0-1-1,-1 0 0,1 1 0,0-1 0,0 0 0,0 0 0,-1 0 1,1-1-1,0 1 0,0-1 0,-1 0 0,1 1 0,0-1 0,-1 0 1,1 0-1,-1-1 0,1 1 0,-1-1 0,1 1 0,-1-1-160,0-1 43,0-1 0,0 1 0,0-1 0,0 0 0,-1 1 0,1-1 0,-1 0 0,0 0 1,0 0-1,-1 0 0,1 0 0,-1 0 0,0 0 0,0 0 0,0 0 0,-1 0 0,1 0 0,-1 0 0,0 0 0,0 0 0,0 0 0,-1 1 0,1-1 0,-1 0 0,0 1 0,0-1 0,0 1 0,-1 0 0,1-1 0,-1 1 0,0 0 0,1 1 0,-1-1 0,-1 0 0,1 1 0,0 0 0,-1 0 0,1 0 0,-1 0 0,1 0 0,-1 1 1,0-1-1,0 1 0,0 0 0,0 0 0,0 1 0,0-1 0,0 1 0,-3 0-43,4 0 9,-1 0 1,1 0-1,-1 1 1,1 0 0,0-1-1,-1 1 1,1 0-1,0 1 1,0-1-1,-1 1 1,1-1-1,1 1 1,-1 0 0,0 0-1,0 0 1,1 0-1,-1 1 1,1-1-1,-1 1 1,1 0 0,0-1-1,0 1 1,0 0-1,1 0 1,-1 0-1,1 0 1,0 1 0,0-1-1,0 0 1,0 1-1,0-1 1,1 0-1,-1 2-9,0 119 33,1-116-32,0 0-1,1 1 1,0-1 0,0 0-1,1 1 1,0-1 0,0 0 0,1 0-1,0 0 1,0-1 0,1 1 0,0-1-1,1 0 1,-1 0 0,1 0-1,1 0 1,-1-1 0,1 0 0,0 0-1,0-1 1,1 0 0,4 3-1,-7-8-40,1-1 0,-1 0 0,0 0 0,0 0 0,0-1 0,0 1 0,0-1 0,0 0 0,-1 0 0,1-1 0,-1 1 0,1-1 0,-1 1 0,0-1 0,0 0 0,0-1 0,0 1 0,-1 0 0,1-1 0,-1 1 0,0-1 0,0 0 0,0 0 0,0 0 0,-1 0 0,0 0 0,1 0 0,-1-1 40,17-39-1776</inkml:trace>
  <inkml:trace contextRef="#ctx0" brushRef="#br0" timeOffset="40879.218">15817 10021 9466,'0'0'1120,"0"0"701,4-4 3354,13-12 912,-10 9-1737,-14 10-2797,1 7-1537,-1 1 0,2 0 0,-1 0 0,1 0 0,1 1 0,0 0 0,1 0 0,0 0 0,1 0 0,0 0 0,1 0 0,0 0 0,1 1 0,1-1 0,0 2-16,-2-11-1,1 1-1,0-1 1,0 0 0,0 1 0,1-1 0,-1 0 0,1 1 0,0-1 0,0 0 0,0 0-1,0 0 1,1 0 0,-1 0 0,1 0 0,-1 0 0,1 0 0,0-1 0,1 2 1,-2-4 0,1 0 0,-1 0 0,0 0 0,0-1 0,0 1 1,0 0-1,0 0 0,0-1 0,0 1 0,0-1 0,0 1 0,0-1 0,0 1 1,0-1-1,0 1 0,0-1 0,0 0 0,0 0 0,0 1 0,-1-1 1,1 0-1,0 0 0,-1 0 0,1 0 0,-1 0 0,1 0 0,-1 0 1,1 0-1,-1 0 0,1 0 0,-1 0 0,0-1 0,0 1 0,0 0 0,0 0 1,0 0-1,0 0 0,3-5 3,2-7 3,48-89 32,-51 99-40,1-1 1,-1 1-1,1 0 0,0 0 0,0 0 0,0 0 0,0 0 1,0 1-1,1 0 0,-1-1 0,1 1 0,0 0 0,-1 1 1,1-1-1,0 1 0,0 0 0,0 0 0,0 0 0,0 0 1,0 1-1,0-1 0,1 1 0,-1 0 0,0 0 0,3 1 2,-2 2-2,0-1 0,0 1 1,0 0-1,0 1 0,-1-1 0,0 1 0,0 0 0,0 0 0,0 0 0,0 0 0,-1 1 0,0 0 0,0 0 0,0-1 0,0 2 0,-1-1 0,0 0 0,0 0 0,0 1 0,-1-1 0,0 1 0,0-1 0,0 1 0,-1 4 3,2-4 4,4-13 30,-7-7-27,0-1 0,-1 1 0,-1-1 0,0 1 0,-1 0 1,-1 0-1,0 0 0,-1 1 0,0-1 0,-1 1 0,-1 1 0,-7-10-8,11 16 0,2 2-29,13 11-65,20 23 40,-28-25 51,0 0 1,1 0 0,0 0-1,0-1 1,0 1 0,1-1 0,-1 0-1,1 0 1,0 0 0,0-1-1,1 0 1,-1 0 0,1 0-1,-1-1 1,1 0 0,0 0 0,0 0-1,0 0 1,0-1 0,0 0-1,0-1 1,0 1 0,0-1-1,0 0 1,0-1 0,1 0 0,-1 0-1,0 0 1,3-1 2,1-5 1,0 0-1,-1 0 1,0-1-1,0 0 1,-1-1-1,0 1 1,-1-2-1,0 1 1,0-1-1,-1 0 1,0-1-1,-1 1 1,0-1-1,0 0 1,-1 0-1,-1-1 1,0 1-1,-1-1 1,0 0-1,-1 0 1,0 1-1,0-1 1,-2-5-1,17 97-167,-12-57 164,1 0-1,1-1 1,1 1-1,1-1 1,1 0-1,11 17 4,-20-37 0,1 0 0,0-1 0,0 1 0,0-1-1,0 1 1,0-1 0,0 1 0,0-1 0,0 0 0,0 1 0,1-1 0,-1 0 0,1 0 0,-1 0-1,1 0 1,-1 0 0,1 0 0,0-1 0,-1 1 0,1 0 0,0-1 0,0 1 0,-1-1 0,1 0-1,0 1 1,0-1 0,0 0 0,-1 0 0,1 0 0,0-1 0,0 1 0,0 0 0,-1-1 0,1 1-1,0-1 1,-1 1 0,1-1 0,0 0 0,-1 0 0,1 0 0,-1 0 0,1 0 0,-1 0-1,1 0 1,-1 0 0,0-1 0,0 1 0,1-1 0,-1 1 0,0 0 0,0-1 0,0 0 0,0-1 0,9-17-5,0-1 0,-1-1 0,-2 0 0,0 0 0,-1-1 0,-1 1 0,-1-1 0,-2 0 0,0-1 0,-1 1 0,-2-11 5,6 46-180,10 50 108,-11-37 70,1-1 0,2-1 1,0 1-1,1-1 0,2-1 1,0 0-1,1 0 1,2 1 1,-12-21 3,0 0 1,0 0 0,1 0 0,-1 0 0,1-1 0,-1 1 0,1 0 0,-1-1 0,1 1 0,0-1 0,0 1 0,0-1 0,0 0 0,0 0 0,0 0 0,0 0 0,0 0 0,0-1 0,0 1 0,1 0-1,-1-1 1,0 0 0,0 1 0,1-1 0,-1 0 0,0 0 0,1 0 0,-1-1 0,0 1 0,0-1 0,1 1 0,-1-1 0,0 0 0,0 1 0,0-1 0,0 0 0,0-1 0,0 1 0,0 0 0,0 0-1,0-1 1,-1 1 0,1-1 0,0 0-4,56-87 301,-53 79-301,-1-1 0,0 1-1,-1-1 1,0 0 0,-1 1-1,0-1 1,-1 0 0,0 0 0,-1 0-1,0-1 1,0 1 0,-2 0-1,-1-7 1,4 18-32,-1 1-1,0-1 1,0 1 0,0-1-1,0 0 1,0 1-1,0-1 1,-1 1-1,1-1 1,0 1-1,0-1 1,0 1-1,0-1 1,0 1 0,-1-1-1,1 1 1,0-1-1,0 0 1,-1 1-1,1-1 1,0 0-1,-1 1 1,1-1-1,0 0 1,-1 1 0,1-1-1,-1 0 1,1 1-1,0-1 1,-1 0-1,1 0 1,-1 0-1,1 1 1,-1-1 0,1 0-1,-1 0 1,1 0-1,-1 0 1,1 0-1,-1 0 1,1 0-1,-1 0 1,1 0-1,-1 0 1,1 0 0,-1 0-1,1-1 1,0 1-1,-1 0 1,1 0-1,-1 0 1,1-1-1,-1 1 1,1 0-1,0 0 1,-1-1 0,1 1-1,0 0 1,-1-1-1,1 1 1,0-1-1,-1 1 1,1 0-1,0-1 1,0 1-1,-1-1 34,-6 24-2021</inkml:trace>
  <inkml:trace contextRef="#ctx0" brushRef="#br0" timeOffset="41149.301">16418 9592 25165,'-5'-9'1321,"5"9"1495,0 0-2568,-13 19-224,9 2-72,3 4-88,1-3-440,1-3-528</inkml:trace>
  <inkml:trace contextRef="#ctx0" brushRef="#br0" timeOffset="-49085.464">6997 5156 17972,'1'-5'110,"0"0"-1,0 1 1,0 0-1,1-1 1,0 1 0,0 0-1,0 0 1,0 0 0,0 0-1,1 0 1,0 0 0,0 1-1,0-1 1,0 1 0,1 0-1,-1 0 1,1 0 0,-1 0-1,1 1 1,0-1 0,0 1-1,1 0 1,-1 1 0,0-1-1,1 0 1,2 1-110,17-4 35,1 2-1,-1 2 1,1 0 0,-1 1-1,1 1 1,0 1 0,-1 2-1,7 2-34,8-1 35,38 6-27,19 3-5,2-4 1,63-4-4,532-53 45,354 32-10,-819 16-60,158 25 25,-162-1 12,1-10 0,69-11-12,720-83 24,-910 72 138,1 5 1,-1 4 0,55 10-163,-98-7 179,0-2 0,0-3 1,-1-3-1,1-2 1,-1-3-1,0-3 0,0-2 1,1-4-180,-58 16 11,9-4 85,1 0 0,0 1 1,-1 0-1,1 1 1,0 1-1,1 0 0,-1 0 1,0 2-1,1-1 0,-1 2 1,0 0-1,0 0 1,1 1-1,10 4-96,22 6 200,-41-11 207,-3-1 2208</inkml:trace>
  <inkml:trace contextRef="#ctx0" brushRef="#br0" timeOffset="-97596.4">641 1858 13691,'15'3'4292,"142"20"-766,-99-14-3353,2-2 1,-1-3 0,0-3 0,0-2 0,1-3 0,51-11-174,-14 5 90,310-18 17,73 19-107,352-4 177,-697 11-80,55 1 1079,0-9 0,184-32-1176,-309 30 1651,-63 12-1373,-2 0-43,0 0-52,0 0-31,0 0-27,-19 7-1538,-20 14-216</inkml:trace>
  <inkml:trace contextRef="#ctx0" brushRef="#br0" timeOffset="-68156.958">8961 3609 18772,'0'0'986,"0"0"116,0 0-416,0 0-221,7-2 264,155-107-43,-125 98-694,1 0-1,0 3 1,0 1-1,1 2 1,-1 2-1,1 1 1,0 2 0,0 2-1,0 1 1,-1 2-1,27 8 9,110 6 7,411-14 10,7 0-40,-429 7 34,28 3 698,181-11-709,53-10 1057,-378 6 1590</inkml:trace>
  <inkml:trace contextRef="#ctx0" brushRef="#br0" timeOffset="-43856.452">3319 1706 17116,'0'0'1180,"3"2"-329,205 158 464,143 44-251,259 169-244,-325-219-780,128 42-40,-384-182 1,264 117 1,437 218 12,-692-328-13,463 235 8,497 157 29,-398-164 74,-514-203-84,-85-45-13,-1-1 552</inkml:trace>
  <inkml:trace contextRef="#ctx0" brushRef="#br0" timeOffset="-43481.827">8044 4228 19492,'-1'1'35,"0"-1"0,-1 1 0,1-1 0,0 1 0,-1-1-1,1 1 1,0-1 0,0 1 0,-1 0 0,1 0 0,0 0 0,0 0 0,0 0-1,0 0 1,0 0 0,0 0 0,1 0 0,-1 0 0,0 1 0,0-1 0,1 0-1,-1 0 1,1 1 0,-1-1 0,1 0 0,0 1 0,-1-1 0,1 1 0,0-1-1,0 0 1,0 1 0,0-1 0,0 1 0,0-1 0,1 0 0,-1 1 0,0-1-1,1 1 1,-1-1 0,1 0 0,-1 1 0,1-1 0,0 0 0,-1 0 0,1 0-1,0 1 1,0-1 0,0 0 0,0 0 0,0 0 0,0 0 0,0-1 0,0 1-35,20 22 33,1-1 1,1-1 0,1-2 0,0 0-1,2-1 1,0-2 0,0 0 0,2-2-1,0-1 1,1-2 0,0 0 0,0-2-1,1-1 1,0-1 0,1-2 0,23 1-34,-37-4 82,1-1 1,0-1-1,0-1 1,-1 0 0,1-1-1,-1-1 1,15-5-83,-26 7 89,0-1 0,-1 0-1,1-1 1,-1 1 0,1-1 0,-1 0 0,0-1 0,0 1 0,0-1 0,0 0-1,-1 0 1,0 0 0,0-1 0,0 0 0,0 0 0,-1 0 0,1 0 0,-1 0 0,-1-1-1,1 1 1,-1-1 0,0 0 0,0 1 0,0-3-89,0-7 114,0 1 1,-1-1-1,0 1 1,-2-1-1,0 1 1,0 0-1,-1-1 1,-1 1-1,0 0 1,-1 0-1,0 0 1,-2 1-1,1-1 1,-7-8-115,-116-171 318,119 181-268,-22-28 2073</inkml:trace>
  <inkml:trace contextRef="#ctx0" brushRef="#br0" timeOffset="-67206.882">14040 3472 16684,'3'0'1323,"56"-4"-923,-1 2 1,1 3-1,0 3 1,-1 2-1,0 3 1,0 2-1,-1 3 1,1 3-401,71 13 274,-56-19-228,0-2 0,1-4 0,0-3 1,0-4-1,-1-2 0,25-8-46,-15 8 69,0 4-1,0 3 1,0 3-1,0 4 1,54 15-69,-101-18 43,-20-1 4,1-2 0,-1 0 1,1-1-1,0-1 1,0 0-1,1-1 1,-1-1-1,0-1 0,0 0 1,0-1-1,0-1 1,0-1-1,-1 0 0,1-1 1,-1-1-1,13-7-47,51-37-311,-60 40-311</inkml:trace>
  <inkml:trace contextRef="#ctx0" brushRef="#br0" timeOffset="-62479.811">16279 2282 19572,'-41'38'4256,"24"54"-3744,17-83-363,-2 1-100,2 1-1,-1-1 1,1 1 0,1-1-1,0 1 1,1-1-1,0 0 1,0 0 0,1 0-1,0 0 1,1 0-1,0 0 1,1-1 0,0 0-1,0 0 1,1 1-49,-4-10 34,0 0 0,0 1 0,0-1 1,-1 0-1,1 0 0,0 0 0,0-1 1,0 1-1,-1 0 0,1-1 0,0 1 0,0-1 1,-1 0-1,1 1 0,0-1 0,-1 0 1,1 0-1,-1 0 0,1 0 0,-1 0 1,1-1-1,-1 1 0,0 0 0,0-1 0,0 1 1,1-1-1,-1 1 0,-1-1 0,1 1 1,0-1-1,0 0 0,-1 1 0,1-1 1,0 0-1,-1 0 0,0-1-34,21-38 403,-3-2 1,-1 0-1,-3-1 0,-1-1 0,2-20-403,-8 37 226,-8 29-222,1-1 1,0 1-1,0-1 1,0 1-1,0-1 1,0 1-1,-1-1 1,1 1-1,0-1 1,0 1-1,0-1 1,1 1-1,-1-1 1,0 0-1,0 1 0,0-1 1,0 1-1,0-1 1,0 1-1,1-1 1,-1 1-1,0-1 1,0 0-1,1 1 1,-1-1-1,0 1 1,1-1-1,-1 0 1,0 1-1,1-1 1,-1 0-1,0 0 1,1 1-1,-1-1 1,1 0-1,-1 0 1,1 1-1,-1-1 1,0 0-1,1 0 1,-1 0-1,1 0 0,-1 0 1,1 0-1,-1 0 1,1 0-1,-1 0 1,1 0-1,-1 0 1,1 0-1,-1 0 1,1 0-1,-1 0 1,1 0-1,-1-1 1,0 1-1,1 0 1,-1 0-1,1-1 1,-1 1-1,0 0 1,1-1-1,-1 1 1,1 0-5,9 76 88,25 93 53,-35-168-145,0 1 1,0-1-1,1 0 0,-1 0 1,0 0-1,1 0 0,-1 0 1,1 0-1,-1 0 1,1 0-1,0 0 0,-1-1 1,1 1-1,0 0 0,-1 0 1,1 0-1,0-1 0,0 1 1,0 0-1,0-1 1,0 1-1,0-1 0,0 1 1,0-1-1,0 0 0,0 1 1,0-1-1,0 0 0,0 1 1,0-1-1,0 0 1,0 0-1,1 0 0,-1 0 1,0 0-1,0-1 0,0 1 1,0 0-1,0 0 0,0-1 1,0 1-1,0 0 1,0-1-1,0 1 0,0-1 1,0 0-1,0 1 0,0-1 1,0 0-1,-1 1 0,1-1 1,0 0-1,0 0 1,-1 0-1,1 0 0,0 0 1,-1 1-1,1-1 0,-1 0 1,1-1-1,-1 1 0,0 0 1,0 0-1,1 0 1,-1 0-1,0 0 4,13-23-699</inkml:trace>
  <inkml:trace contextRef="#ctx0" brushRef="#br0" timeOffset="-62047.412">16656 2055 22589,'0'0'147,"0"0"0,0 1 0,0-1 0,0 0 0,0 1 0,-1-1 0,1 0 0,0 0 0,0 1 1,-1-1-1,1 0 0,0 1 0,0-1 0,-1 0 0,1 0 0,0 0 0,-1 1 0,1-1 0,0 0 0,-1 0 0,1 0 0,0 0 0,-1 0 1,1 1-1,0-1 0,-1 0 0,1 0 0,0 0 0,-1 0 0,1 0 0,0 0 0,-1 0 0,1 0 0,-1 0 0,1-1 0,0 1 0,-1 0 0,1 0 1,0 0-1,-1 0 0,1 0 0,0-1 0,-1 1 0,1 0-147,0 7-645,-12 190 728,17-143-42,-4-53-41,-1 0 1,0 0 0,1 0 0,-1 0 0,1 0 0,-1 0 0,1-1 0,0 1 0,-1 0-1,1 0 1,0-1 0,-1 1 0,1 0 0,0-1 0,0 1 0,0-1 0,0 1 0,-1-1-1,1 1 1,0-1 0,0 0 0,0 1 0,0-1 0,0 0 0,0 0 0,0 1 0,0-1-1,0 0 1,0 0 0,0 0 0,0-1 0,0 1 0,0 0 0,0 0 0,0 0 0,0-1-1,0 1 1,0 0 0,0-1 0,0 1 0,-1-1 0,1 1 0,0-1 0,0 0 0,0 1-1,-1-1 1,1 0 0,0 1 0,0-2-1,15-9 16,-15 9-15,1-1 0,0 1 0,0 0 0,0 0 0,0 0 1,0 0-1,0 0 0,1 1 0,-1-1 0,1 1 1,-1-1-1,1 1 0,-1 0 0,1 0 0,0 0 0,0 1 1,-1-1-1,1 0 0,0 1 0,0 0 0,0 0 1,0 0-1,0 0 0,-1 0 0,1 0 0,0 1 0,0-1 1,0 1-1,-1 0 0,1 0 0,0 0 0,-1 0 1,1 1-1,-1-1 0,1 1 0,-1-1 0,0 1 0,1 0 1,-1 0-1,0 0-1,2 4 9,0 1 0,-1 0-1,1-1 1,-2 1 0,1 1 0,-1-1 0,0 0 0,0 0 0,-1 1-1,0-1 1,0 1 0,-1-1 0,0 1 0,0 0 0,-1-1 0,0 1 0,0-1-1,-1 0 1,0 1 0,0-1 0,-1 0 0,0 1-9,2-4 26,-1 0 1,0 0-1,1 0 0,-2 0 1,1 0-1,0 0 0,-1-1 1,0 1-1,1-1 0,-1 0 1,-1 0-1,1 0 0,0 0 1,-1 0-1,1-1 0,-1 0 1,0 1-1,0-1 0,0-1 1,0 1-1,0-1 0,-1 1 1,1-1-1,0 0 0,0-1 1,-1 1-1,1-1 0,-1 0 1,1 0-1,0 0 0,-1 0 1,1-1-1,0 0 0,-1 0 1,1 0-1,0 0 0,-4-2-26,4 1-67,-1 0 0,1 0 1,0 0-1,-1 0 0,1 0 0,0-1 0,0 0 0,1 0 0,-1 0 0,1 0 0,-1 0 0,1-1 0,0 0 0,0 1 0,1-1 0,-1 0 0,1-1 1,0 1-1,0 0 0,0-1 0,0-1 67,2-1-1595</inkml:trace>
  <inkml:trace contextRef="#ctx0" brushRef="#br0" timeOffset="-61532.043">16927 2329 22653,'0'1'27,"-1"1"65,0-1 0,0 1 0,1 0-1,-1 0 1,1 0 0,-1-1 0,1 1 0,0 0 0,0 0 0,0 0 0,0 0 0,0 0-1,0 0 1,0-1 0,1 1 0,-1 0 0,0 0 0,1 0 0,0 0 0,-1-1 0,1 1-1,0 0 1,0-1 0,0 1 0,0-1 0,0 1 0,1-1 0,-1 1 0,0-1 0,1 0-1,-1 1 1,1-1 0,-1 0 0,1 0 0,-1 0 0,1 0 0,0-1 0,0 1-1,-1 0 1,1-1 0,0 1 0,0-1 0,1 1-92,8-8 99,0 1 1,-1-1-1,0-1 0,0 0 0,-1 0 1,0-1-1,0-1 0,-1 1 0,0-1 1,-1 0-1,0-1 0,-1 0 0,0 0 1,-1-1-100,-3 10 31,0 0 0,0-1 0,0 0 0,-1 1 0,1-1 1,-1 0-1,0 1 0,0-1 0,0 0 0,0 0 0,0 0 1,-1 0-1,0 0 0,1 0 0,-1 0 0,0 0 0,0 0 1,0 0-1,-1 0 0,1 0 0,-1 0 0,0 0 0,0 0 1,0 0-1,0 0 0,0 0 0,-2-1-31,2 4 8,-1 1-1,0-1 0,0 1 1,0 0-1,1 0 0,-1 0 1,0 0-1,1 0 1,-1 0-1,1 0 0,-1 0 1,1 1-1,0-1 1,-1 1-1,1-1 0,0 1 1,0-1-1,0 1 0,0 0 1,0-1-1,0 1 1,1 0-1,-1 0 0,1 0 1,-1 0-1,1-1 1,-1 1-1,1 0 0,0 0-7,-1 0 5,-40 174 64,41-174-69,-1 0 0,1-1 0,-1 1 0,1 0 0,0 0 0,-1 0 0,1 0 0,0 0 0,0 0 0,0 0 0,1 0 1,-1 0-1,0 0 0,1 0 0,-1-1 0,1 1 0,0 0 0,0 0 0,-1 0 0,1-1 0,0 1 0,0 0 0,1-1 0,-1 1 0,0-1 0,1 1 0,-1-1 0,0 0 0,1 0 0,0 1 0,-1-1 0,1 0 0,0 0 0,-1-1 0,1 1 0,0 0 0,0-1 0,0 1 0,0-1 0,-1 1 0,1-1 0,0 0 0,0 0 0,0 0 0,0 0 0,0 0 0,0 0 0,0 0 0,0-1 0,0 1 0,0-1 0,-1 1 0,1-1 0,0 0 1,1 0-1,195-107 22,-189 104-15,-7 4-4,0 0-1,0 0 1,0 0-1,-1 0 1,1-1-1,0 1 1,0-1-1,-1 1 1,1-1-1,0 0 1,-1 1-1,1-1 1,-1 0-1,1 0 1,-1 0-1,1 0 1,-1-1-1,0 1 1,1 0-1,-1-1 1,0 1-1,0 0 1,0-1-1,0 1 1,0-1-1,0 0 1,0 1-1,-1-1 1,1 0-1,-1 1 1,1-1-1,-1 0 1,0 0-1,1 0 1,-1 1-1,0-1 1,0 0-1,0 0 1,-1 0-1,1 1 1,0-1-1,-1-1-2,-97-103 206,96 103-214,2 3-18,25 3-1429,-3 0-198</inkml:trace>
  <inkml:trace contextRef="#ctx0" brushRef="#br0" timeOffset="-61115.385">17578 1856 23133,'6'116'2828,"-5"-67"-2603,2 0 0,2-1 1,3 0-1,1 0-225,29 33 132,-37-79-117,1 0-1,-1 0 1,1-1 0,0 1-1,-1-1 1,1 1 0,0-1-1,0 1 1,0-1 0,0 0-1,0 0 1,0 0 0,0 0-1,0 0 1,0-1 0,0 1-1,1-1 1,-1 1 0,0-1-1,0 0 1,1 0 0,-1 0-1,0 0 1,1 0 0,-1 0-1,0-1 1,0 1 0,1-1-1,-1 1 1,0-1 0,0 0-1,0 0 1,0 0 0,0 0-1,0 0 1,0-1 0,0 1-1,0-1-14,12-12 141,0 0 0,-1-1 0,-1-1 0,-1 0 0,0-1 0,-1 0 0,0 0 0,-2-1 0,7-19-141,-8 22 40,9-19 29,8-17-25,-1-1 0,-3-1 0,-3 0 0,3-21-44,-18 52-1180,-6 19-555</inkml:trace>
  <inkml:trace contextRef="#ctx0" brushRef="#br0" timeOffset="-60416.979">17912 2227 21044,'1'2'115,"0"0"0,1 0 0,-1 0 0,0 0 0,1 0-1,0 0 1,-1 0 0,1-1 0,0 1 0,0 0-1,0-1 1,0 0 0,0 1 0,0-1 0,1 0 0,-1 0-1,0 0 1,1-1 0,-1 1 0,0 0 0,1-1-1,-1 1 1,1-1 0,-1 0 0,1 0 0,-1 0-1,1 0 1,-1-1 0,1 1 0,-1-1 0,0 1 0,1-1-1,-1 0 1,0 0 0,1 0 0,-1 0 0,0 0-1,0 0 1,0-1 0,0 1 0,0-1 0,0 1 0,0-2-115,212-207 888,-214 209-888,1 0 0,-1 1 1,1-1-1,-1 0 0,1 0 0,0 1 1,-1-1-1,1 0 0,0 1 0,0-1 1,-1 1-1,1-1 0,0 1 0,0-1 1,0 1-1,0 0 0,0-1 0,0 1 1,0 0-1,-1 0 0,1 0 0,0-1 1,0 1-1,0 0 0,0 0 0,0 0 1,0 1-1,0-1 0,0 0 1,0 0-1,0 0 0,0 1 0,0-1 1,0 1-1,0-1 0,-1 0 0,1 1 1,0-1-1,0 1 0,0 0 0,-1-1 1,1 1-1,0 0 0,-1-1 0,1 1 1,-1 0-1,1 0 0,-1 0 0,1-1 1,-1 1-1,1 0 0,-1 0 1,0 0-1,1 0 0,-1 0 0,0 0 1,0 0-1,0 0 0,0 0 0,0 0 1,0 0-1,0 0 0,-4 62 28,-27 121 595,31-180-330,0-7 4,-44-250 761,43 250-1081,2 6-19,0 7 39,1-1 1,0 1-1,0 0 1,1-1-1,1 0 1,-1 0-1,2 0 1,-1 0-1,1 0 1,0-1-1,1 0 1,0 0-1,0-1 1,5 5 2,-9-11 1,1 1 1,1 0-1,-1-1 0,0 1 1,0-1-1,1 0 0,-1 0 1,0 0-1,1 0 0,-1-1 1,1 0-1,-1 1 0,1-1 1,-1 0-1,1-1 0,-1 1 1,1-1-1,-1 1 0,0-1 1,1 0-1,-1 0 0,0-1 1,0 1-1,1-1 0,-1 1 1,1-2-2,76-54 129,23-53 12,-90 90 21,-46-38-133,31 58-31,1 0-1,-1 1 1,1-1-1,-1 0 1,0 1-1,1 0 1,0-1 0,-1 1-1,1 0 1,-1 0-1,1 0 1,0 0-1,-1 0 1,1 0-1,0 0 1,0 0 0,0 0-1,0 1 1,0-1-1,0 0 1,0 1-1,1-1 1,-1 1 0,0-1-1,1 1 1,-1-1-1,1 1 1,-1 0-1,1-1 1,0 1-1,0-1 1,0 1 0,0 0-1,0-1 1,0 1-1,0-1 1,1 1-1,-1 1 3,0-1-2,-4 18-1,2 1 1,0 0-1,1-1 0,1 1 0,1 0 0,1-1 1,1 1-1,0-1 0,5 13 3,-7-30-14,0 1 0,0-1 0,1 0-1,-1 0 1,1 0 0,-1-1 0,1 1 0,0 0 0,0-1 0,0 1 0,1-1-1,-1 1 1,1-1 0,-1 0 0,1 0 0,0 0 0,0-1 0,-1 1 0,1 0-1,0-1 1,1 0 0,-1 0 0,0 0 0,0 0 0,0 0 0,1-1 0,-1 0-1,0 1 1,1-1 0,-1 0 0,0-1 0,1 1 0,-1 0 0,0-1 0,0 0-1,1 0 1,-1 0 0,0 0 0,0 0 0,0-1 0,0 0 0,0 1 0,-1-1-1,1 0 1,0 0 0,-1 0 0,0-1 0,1 1 0,0-2 14,23-24-1299,-2-5 419</inkml:trace>
  <inkml:trace contextRef="#ctx0" brushRef="#br0" timeOffset="-59561.486">18861 1887 20636,'-60'49'4038,"9"63"-2769,50-109-1194,-2 4-34,0 1 1,0-1-1,1 0 1,0 1 0,0-1-1,1 1 1,0-1 0,0 1-1,1 0 1,-1 0 0,2-1-1,-1 1 1,1 0-1,1-1 1,-1 1 0,1-1-1,1 1 1,1 3-42,-3-9 4,0-1 0,0 1 0,0-1 0,0 0 0,0 1 0,1-1 0,-1 0-1,1 0 1,-1 0 0,1 0 0,-1 0 0,1 0 0,-1 0 0,1-1 0,0 1 0,-1-1 0,1 1 0,0-1 0,-1 1 0,1-1-1,0 0 1,0 0 0,0 0 0,-1 0 0,1 0 0,0 0 0,0-1 0,-1 1 0,1-1 0,0 1 0,0-1 0,-1 1 0,1-1-1,-1 0 1,1 0 0,-1 0 0,1 0 0,-1 0 0,1 0 0,-1-1-4,57-52 194,-43 30-127,-1-1 0,-1-1 0,-2 0 0,0 0 1,-2-1-1,-1 0 0,-1-1 0,-1 0 0,-1 0 0,-2 0 1,0-28-68,-5-19 224,-5 75-112,-12 145 6,18-127-91,-3 6 78,2 0 0,1 0 0,1 0 0,1 0 0,1 0 0,1 0 0,1 0 0,3 8-105,-6-30 6,0 1 0,0-1 0,0 1 0,0-1 0,0 1 0,1-1 0,-1 0-1,1 0 1,-1 0 0,1 0 0,0 0 0,0 0 0,0 0 0,0 0 0,0-1 0,0 1 0,0-1 0,1 1-1,-1-1 1,0 0 0,1 0 0,-1 0 0,1 0 0,0-1 0,-1 1 0,1-1 0,-1 0 0,1 1 0,0-1-1,-1 0 1,1 0 0,0-1 0,-1 1 0,1 0 0,0-1 0,-1 0 0,1 0 0,-1 0 0,1 0-1,-1 0 1,0 0 0,1-1-6,7-6 11,-1 0-1,1-1 0,-2 0 0,1-1 1,-2 0-1,1-1 0,-1 1 0,-1-1 1,0-1-1,0 1 0,-1-1 0,-1 0 1,0 0-1,0 0 0,-1-1 0,-1 1 0,0-1 1,-1-2-11,7-17-5,-1 26-179,-3 27 54,-4-20 131,7 67-143,22 92 124,-29-158 18,1 0 1,-1 0 0,1 0-1,0 0 1,0-1-1,0 1 1,0 0 0,0 0-1,0-1 1,0 1-1,0-1 1,1 1 0,-1-1-1,1 1 1,-1-1-1,1 0 1,-1 0 0,1 0-1,0 0 1,-1 0-1,1 0 1,0 0 0,0-1-1,0 1 1,0 0-1,0-1 1,0 0 0,0 1-1,0-1 1,0 0-1,0 0 1,0 0 0,0 0-1,0-1 1,-1 1-1,1 0 1,0-1 0,0 0-1,0 1 1,0-1-1,1-1 0,61-55 27,-49 34-12,0 0 0,-2-1 0,-1-1 0,-1 0 0,-2 0 0,0-1 0,-1 0 0,-2-1 1,0 0-1,-2 0 0,-1 0 0,-2 0 0,0 0 0,-2-1 0,-3-21-15,-1 24-103,3 61-68,1-16 177,0 10-30,-2 5 37,1 0 0,3 0 0,1 0 0,1 0 1,6 25-14,-9-56 9,1 0 0,0 0 0,0 0 0,0-1 0,0 1 0,1 0-1,0 0 1,-1-1 0,1 1 0,0-1 0,1 0 0,-1 1 0,1-1 0,-1 0 0,1 0 0,0-1 0,0 1 0,0 0 0,1-1 0,-1 0 0,0 0 0,1 0 0,2 1-9,-4-3 16,-2 0 4,-5-7 19,-158-144-857,163 151 819,-1-1-1,0 1 0,0-1 1,0 1-1,1-1 0,-1 1 1,0-1-1,1 0 0,-1 1 0,1-1 1,-1 0-1,1 0 0,-1 1 1,1-1-1,-1 0 0,1 0 1,0 0-1,-1 0 0,1 1 1,0-1-1,0 0 0,0 0 0,0 0 1,0 0-1,0 0 0,0 0 1,0 0-1,0 1 0,0-1 1,0 0-1,0 0 0,1 0 0,-1 0 1,0 0-1,1 1 0,-1-1 1,0 0-1,1 0 0,-1 0 1,1 1-1,-1-1 0,1 0 0,0 1 1,-1-1-1,1 0 0,0 1 1,-1-1-1,1 1 0,0-1 1,0 1-1,0 0 0,0-1 0,53-6 520,-33 6-327,-5-2-192,1-1 0,-1 0 0,1-2 0,-1 1 1,-1-2-1,1 0 0,-1-1 0,-1 0 0,3-3-1,-9 5-437,-5 0 1390</inkml:trace>
  <inkml:trace contextRef="#ctx0" brushRef="#br0" timeOffset="-59311.059">19295 1733 22133,'0'0'1480,"0"0"801,0 0-593,0 0-896,0-1-272,0 0-360,1-1-96,1 1-24,0-1-232,48-31-1552</inkml:trace>
  <inkml:trace contextRef="#ctx0" brushRef="#br0" timeOffset="-59029.025">19773 1932 22381,'1'1'135,"0"1"0,0-1 0,0 0 0,0 1 0,0-1-1,0 0 1,0 0 0,0 1 0,1-1 0,-1 0 0,0 0 0,1 0 0,-1 0 0,1-1 0,-1 1 0,1 0 0,-1-1 0,1 1 0,0-1 0,-1 1 0,1-1 0,-1 0 0,1 0 0,0 0 0,0 0 0,-1 0-1,1 0 1,0 0 0,-1 0 0,1 0 0,-1-1 0,1 1 0,0-1 0,-1 0 0,1 1 0,-1-1 0,1 0 0,-1 0 0,1 0 0,-1 0 0,0 0 0,0 0 0,1 0 0,-1 0 0,0-1 0,0 1-1,1-1-134,52-67 218,-49 63-208,0-1-1,0-1 1,-1 1 0,0-1 0,0 1 0,-1-1-1,0 0 1,0-1 0,-1 1 0,0 0 0,-1-1-1,1 1 1,-2-1 0,1 0 0,-1 1 0,0-1-1,-1 1 1,0-1 0,-1 1 0,0-2-10,1 8 0,1 0 1,-1 1-1,0-1 1,0 1-1,0 0 1,0-1-1,0 1 1,-1 0-1,1 0 1,0-1-1,-1 1 1,1 0-1,0 0 1,-1 0-1,1 1 1,-1-1-1,0 0 1,1 1-1,-1-1 1,0 0-1,1 1 1,-1 0-1,0-1 1,1 1-1,-1 0 0,0 0 1,0 0-1,1 0 1,-1 1-1,0-1 1,1 0-1,-1 1 1,0-1-1,1 1 1,-1-1-1,0 1 1,1 0-1,-1 0 1,1 0-1,-1 0 0,-47 52-44,39-29 42,1 0 1,1 0-1,1 1 1,1-1-1,1 2 1,1-1-1,1 0 1,2 1-1,0 2 2,1-26 1,-1-1 0,1 1-1,-1 0 1,1 0 0,0 0-1,0 0 1,0 0 0,0 0-1,0 0 1,0 0 0,1 0-1,-1 0 1,1 0 0,-1 0-1,1 0 1,0-1 0,0 1-1,-1 0 1,1 0 0,1-1-1,-1 1 1,0 0 0,0-1-1,0 1 1,1-1 0,-1 0-1,1 1 1,-1-1 0,1 0-1,0 0 1,-1 0 0,1 0-1,0 0 1,0-1 0,0 1-1,-1 0 1,1-1 0,0 1-1,0-1 1,0 0 0,0 0-1,0 1 1,0-1 0,0-1-1,72-41-865,-49 23 1344</inkml:trace>
  <inkml:trace contextRef="#ctx0" brushRef="#br0" timeOffset="-58498.837">20251 1976 22205,'-14'87'4825,"-58"25"-4161,71-110-637,-11 11-6,0 0 1,0-1-1,-2 0 1,1-1-1,-1 0 1,-1-2-1,0 1 1,0-2-1,-1 0 1,0-1-1,0 0 1,-1-1-1,-7 1-21,-19 3 17,-1-1-1,0-2 0,-1-2 0,-32-1-16,-111-5 15,117-2-19,0 3 0,1 3 1,-62 11 3,-172 65-41,211-51 47,-2-3 0,-1-5 0,-26 0-6,-28-11 83,0-7 0,-27-8-83,-186 3 190,264 11-170,1 4 0,0 4 0,-53 19-20,111-24-4,0 3 0,1 1-1,0 1 1,2 3 0,0 1 0,1 1-1,1 2 1,1 2 0,1 1 0,1 2-1,-20 23 5,-28 18-658,78-68-381</inkml:trace>
  <inkml:trace contextRef="#ctx0" brushRef="#br0" timeOffset="-39441.723">20028 6061 18852,'-1'0'55,"0"1"0,0-1 0,0 0 0,0 1 0,0-1 0,0 0 0,-1 0 0,1 0 0,0 0 0,0 0 0,0 0 0,0 0 0,0 0 0,0-1 0,0 1 0,0 0 0,0-1 0,0 1 0,0-1 0,0 1 0,0-1-1,0 1 1,0-1 0,0 0 0,0 1 0,0-1 0,0 0 0,1 0 0,-1 0 0,0 1 0,1-1 0,-1 0 0,1 0 0,-1 0 0,1 0 0,-1 0 0,1 0 0,-1 0 0,1 0 0,0-1 0,0 1 0,0 0 0,0 0 0,-1 0 0,2 0 0,-1 0 0,0 0 0,0 0 0,0-1 0,0 1 0,1 0 0,-1 0 0,0 0 0,1 0 0,-1 0 0,1 0 0,-1 0 0,1 0 0,0 0 0,-1 1-1,1-1 1,0 0 0,0 0-55,179-105 1465,-1-9-1270,-6-7 0,-5-8 0,117-120-195,430-473 208,-711 718-206,73-73 98,3 2 0,4 4 0,56-34-100,-65 55 225,121-98 358,-195 148-771,-4 3-490,-15 7 466</inkml:trace>
  <inkml:trace contextRef="#ctx0" brushRef="#br0" timeOffset="-39021.832">20050 5535 16780,'7'-13'327,"0"1"0,2 0 0,-1 0 0,1 1 1,1 0-1,0 0 0,1 1 0,0 1 1,0 0-1,1 0 0,4-1-327,-16 10 17,0-1 0,1 1 0,0-1-1,-1 1 1,1-1 0,-1 1 0,1 0 0,0-1 0,-1 1-1,1 0 1,0 0 0,-1-1 0,1 1 0,0 0-1,-1 0 1,1 0 0,0 0 0,-1 0 0,1 0 0,0 0-1,0 0 1,-1 0 0,1 0 0,0 0 0,-1 0 0,1 0-1,0 1 1,-1-1 0,1 0 0,0 1 0,-1-1 0,1 0-1,-1 1 1,1-1 0,0 1 0,-1-1 0,1 1 0,-1-1-1,1 1 1,-1-1 0,0 1 0,1-1 0,-1 1 0,1 0-1,-1-1 1,0 1 0,0 0 0,1 0-17,-7 42 132,-18 16-13,-3-2-1,-2 0 0,-2-2 1,-3-2-1,-16 19-118,7-10 167,7-8-10,0-4 2,2 0-1,2 2 1,3 2-1,2 1 1,2 0-1,3 2 1,-5 24-159,28-82 3,-1 1-1,1-1 1,0 0 0,0 1-1,-1-1 1,1 1 0,0 0-1,0-1 1,0 1-1,-1 0 1,1-1 0,0 1-1,0 0 1,0 0 0,0 0-1,0 0 1,0 0 0,0 0-1,0 0 1,0 0 0,-1 0-1,1 0 1,0 1 0,0-1-1,0 0 1,0 0-1,0 1 1,-1-1 0,1 1-1,0-1 1,0 1 0,-1-1-1,1 1 1,0-1 0,-1 1-1,1 0 1,0-1 0,-1 1-1,1 0 1,-1 0-1,1-1 1,-1 1 0,1 0-1,-1 0 1,0 0 0,1 0-1,-1 0 1,0-1 0,0 1-1,0 0 1,0 0 0,0 0-1,0 0 1,0 0 0,0 0-1,0 0 1,0 0-1,0 0 1,0-1 0,-1 1-1,1 0 1,0 0-3,377-203 25,-246 138-129,5 2-441</inkml:trace>
  <inkml:trace contextRef="#ctx0" brushRef="#br0" timeOffset="-38039.259">22791 2807 20276,'0'0'1041,"0"18"-9,3 22-528,0 13-112,-1 22-104,1 12-104,3 7-136,1 3-8,6-2-16,3-3 0,-3-16 16,2-12 16,-7-25-504,-3-13-408</inkml:trace>
  <inkml:trace contextRef="#ctx0" brushRef="#br0" timeOffset="-37741.093">22397 2924 19388,'1'-10'302,"0"-1"-1,0 1 1,1 0-1,1 0 1,-1 1 0,2-1-1,-1 0 1,1 1-1,1 0 1,-1 0-1,2 0 1,-1 0 0,1 1-1,1 0 1,-1 0-1,1 1 1,0 0-1,7-5-301,3-1 97,0 0 0,1 1 0,0 1 0,1 0 0,0 1 0,0 2 0,1 0 0,8-2-97,-13 5 7,0 0 0,0 1 0,0 0 0,0 1 0,1 1 0,-1 1 0,1 0 0,-1 1 0,1 0 0,-1 2 0,1-1 0,-1 2 0,0 0 0,1 1 0,-2 1 0,1 0 0,0 1 0,-1 0 0,0 1 0,-1 1 0,0 0 0,0 1 0,0 0 0,-1 1 0,-1 1 0,4 3-7,-11-8 22,-1-1 0,0 0 0,0 1 0,0 0 0,0 0 0,-1-1 0,0 2 0,0-1 0,-1 0 0,1 0 0,-1 0 0,-1 1 0,1-1 0,-1 1 0,0-1 0,-1 0 0,1 1 0,-1-1 0,-1 0 1,1 0-1,-1 1 0,0-1 0,0 0 0,-1-1 0,0 1 0,0 0 0,0-1 0,-1 0 0,0 1 0,-2 1-22,-2 3 47,0-1 0,-1 0-1,0 0 1,0-1 0,-1 0 0,0-1-1,-1 0 1,1-1 0,-1 0 0,-1 0-1,1-1 1,-1-1 0,1 0 0,-1 0-1,-5-1-46,-61 4-770,46-7-503</inkml:trace>
  <inkml:trace contextRef="#ctx0" brushRef="#br0" timeOffset="-35437.14">23249 2996 15795,'0'-2'68,"1"-24"4375,2 39-1385,40 377-1487,-22-302-1281,-21-130 1341,-2 5-1368,-2 1-1,-1-1 1,-2 1 0,-1 0-1,-2 1 1,-2 0-1,-8-16-262,11 38 129,8 23-131,9 21-58,-5-23 23,-3-6 25,1 1-1,-1 0 0,1 0 1,0 0-1,0 0 1,0-1-1,0 1 1,1 0-1,-1-1 0,1 1 1,-1-1-1,1 0 1,0 1-1,0-1 1,0 0-1,0 0 0,0 0 1,1 0-1,-1-1 1,0 1-1,1-1 1,-1 1-1,1-1 0,0 0 1,0 0-1,-1 0 1,1 0-1,0 0 1,0-1-1,0 1 0,0-1 1,0 0-1,0 0 1,1 0 12,9-9-505,0-1 1,-1 0-1,0-1 0,-1-1 1,0 1-1,-1-2 1,0 1-1,-1-2 1,6-9 504,-9 14-298,89-158-2253,-94 164 2539,-1 3 139,-2 6 116,-8 26 98,1 0 1,2 1-1,1 0 1,2 1-1,1-1 1,2 1 0,1 0-1,2 14-341,16 13 389,-18-60-368,1 0-1,0 0 0,-1 0 0,1 0 0,0 0 1,-1 1-1,1-1 0,0-1 0,0 1 0,0 0 0,0 0 1,0 0-1,0 0 0,0-1 0,0 1 0,1 0 1,-1-1-1,0 1 0,0-1 0,0 1 0,1-1 0,-1 0 1,0 1-1,0-1 0,1 0 0,-1 0 0,0 0 1,1 0-1,-1 0 0,0 0 0,1-1 0,-1 1 0,0 0 1,0-1-1,1 1 0,-1 0 0,0-1 0,0 0 1,0 1-1,0-1 0,0 0 0,1 1 0,-1-1 0,0 0 1,-1 0-1,2-1-20,5-6 151,0-1 0,0 0 0,-1-1 0,0 0 0,-1 0 0,0 0 0,-1 0 0,0-1 0,0 0 0,-1 0 0,-1 0 0,0 0-1,0 0 1,-1 0 0,0-1 0,-1 1 0,-1 0 0,0 0 0,-1-8-151,1 14 14,0 1-1,0-1 1,0 0-1,0 1 0,-1-1 1,0 1-1,0 0 1,0-1-1,0 1 0,-1 0 1,0 0-1,1 1 1,-1-1-1,-1 0 0,1 1 1,-1 0-1,1 0 1,-1 0-1,0 0 0,0 0 1,0 1-1,0 0 1,-1 0-1,1 0 0,0 0 1,-1 1-1,0 0 1,1 0-1,-1 0 0,0 0 1,1 1-1,-1-1 1,0 1-1,0 1 0,1-1 1,-1 1-1,0-1 1,0 1-1,1 1 0,-5 1-13,7-3-57,1 1 0,0 0 0,-1 0 0,1 0 0,0 0 0,-1 0 0,1 0 0,0 1 0,0-1 0,0 0 0,0 1 0,0-1 0,0 0 0,0 1 0,1-1 0,-1 1 0,1-1 0,-1 1 0,1 0 0,-1-1 0,1 1 0,0 0 0,-1-1 0,1 1 0,0-1 0,0 1 0,1 0 0,-1-1 0,0 1 0,0 0 0,1-1 0,-1 1 0,1-1 0,-1 1 0,1-1 0,0 1 57,9 4-1790</inkml:trace>
  <inkml:trace contextRef="#ctx0" brushRef="#br0" timeOffset="-34732.95">23903 2844 18620,'-48'-35'3496,"47"34"-3457,-1 0 0,1 1 0,0-1 1,0 0-1,-1 0 0,1 1 1,0-1-1,-1 1 0,1 0 1,-1-1-1,1 1 0,-1 0 1,1 0-1,0 0 0,-1 0 1,1 0-1,-1 0 0,1 0 1,-1 0-1,1 0 0,-1 1 1,1-1-1,0 1 0,-1-1 1,1 1-1,0 0 0,-1-1 1,1 1-1,0 0 0,0 0 0,0 0 1,0 0-1,0 0 0,0 0 1,0 0-1,0 0 0,-1 1-39,-16 104 74,18-90-73,-1-2 0,-1 3 5,1 0 1,1 0 0,0 0 0,1 1-1,1-1 1,0 0 0,2-1 0,0 1-1,0 0 1,8 14-7,-11-29 11,0-1 0,0 1 0,0 0-1,0-1 1,0 1 0,0-1 0,1 0 0,-1 1 0,0-1-1,1 0 1,0 0 0,-1 0 0,1 0 0,0 0 0,-1 0-1,1 0 1,0-1 0,0 1 0,-1-1 0,1 1 0,0-1-1,0 0 1,0 1 0,0-1 0,0 0 0,0 0 0,0-1-1,0 1 1,-1 0 0,1-1 0,0 1 0,0-1 0,0 1-1,0-1 1,-1 0 0,1 0 0,0 0 0,0 0-11,54-53 926,-43 29-682,-1 0 1,-1-1 0,-1 0 0,-2-1 0,0 0-1,-2 0 1,-1-1 0,-1 1 0,-2-1-1,0 0 1,-2 0 0,-1 0 0,-5-25-245,4 32 73,-1 1 1,0 0-1,-2 0 1,0 1-1,-2-1 1,0 1-1,-5-9-73,12 27 0,-1 1 0,1-1 0,-1 0-1,0 1 1,1-1 0,-1 1-1,0-1 1,1 1 0,-1-1-1,0 1 1,0 0 0,1-1-1,-1 1 1,0 0 0,0 0 0,0-1-1,1 1 1,-1 0 0,0 0-1,0 0 1,0 0 0,0 0-1,1 0 1,-1 0 0,0 0-1,0 1 1,0-1 0,1 0 0,-1 0-1,0 1 1,0-1 0,0 0-1,1 1 1,-1-1 0,0 1-1,1-1 1,-1 1 0,0-1-1,1 1 1,-1 0 0,1-1 0,-1 1-1,1-1 1,-1 1 0,1 0-1,-1 0 1,1-1 0,0 1-1,-1 0 1,1 0 0,0 0-1,0-1 1,0 1 0,-1 0 0,1 0-1,0 0 1,0 0 0,0-1-1,0 1 1,1 0 0,-1 0-1,0 0 1,0 0 0,0-1-1,1 1 1,-1 0 0,0 0-1,1-1 1,-1 1 0,-4 24-10,1-1-1,0 0 1,2 1 0,1-1-1,1 0 1,1 1-1,1-1 1,1 0 0,2 0-1,3 9 11,-9-30 1,0 0-1,1 0 1,0 0 0,-1 0-1,1 0 1,0 0-1,0 0 1,1-1 0,-1 1-1,1 0 1,-1-1 0,1 1-1,0-1 1,0 0-1,0 1 1,0-1 0,0 0-1,0 0 1,1 0-1,-1-1 1,1 1 0,-1 0-1,1-1 1,0 0 0,0 0-1,0 0 1,-1 0-1,1 0 1,0 0 0,0-1-1,0 1 1,0-1-1,0 0 1,0 0 0,0 0-1,0 0 1,0-1 0,0 1-1,0-1 1,0 0-1,1 0 0,5-6 5,-1 0-1,0 0 0,0-1 0,-1 0 1,0-1-1,0 1 0,-1-1 0,0-1 1,-1 1-1,0-1 0,0 0 0,-1 0 1,0 0-1,-1-1 0,0 1 0,0-4-4,2-7 7,9 30-70,18 77-56,15 21 97,-46-105 23,1-1-1,-1 1 1,1 0 0,0-1 0,-1 1-1,1-1 1,0 0 0,0 0-1,0 0 1,0 0 0,0 0 0,0 0-1,0 0 1,0 0 0,0-1-1,1 1 1,-1-1 0,0 0-1,0 0 1,1 0 0,-1 0 0,0 0-1,0 0 1,1 0 0,-1-1-1,0 1 1,0-1 0,0 1-1,0-1 1,1 0 0,-1 0 0,0 0-1,0 0 1,-1-1 0,1 1-1,0 0 1,0-1 0,-1 1-1,1-1 1,-1 0 0,1 1 0,0-2-1,53-81 135,-46 62-86,-1-2-1,-1 1 0,-1-1 0,-1 0 0,-2 0 0,0 0 1,-1 0-1,-2-1 0,-1-10-48,9 43-64,8 44-18,35 76 47,-51-127 27,0 0 1,0 0-1,1 0 1,-1 0 0,0 0-1,1 0 1,-1 0-1,1 0 1,-1 0-1,1-1 1,0 1 0,-1 0-1,1 0 1,0-1-1,-1 1 1,1 0 0,0-1-1,0 1 1,0 0-1,-1-1 1,1 1 0,0-1-1,0 0 1,0 1-1,0-1 1,0 0 0,0 0-1,0 1 1,0-1-1,0 0 1,0 0 0,0 0-1,0 0 1,0 0-1,0 0 1,0-1 0,0 1-1,0 0 1,0 0-1,0-1 1,0 1 0,0-1-1,0 1 1,0-1-1,-1 1 1,1-1 0,0 1-1,0-1 1,0 0-1,-1 1 1,1-1 0,0 0-1,-1 0 1,1 0 7,18-53-1926,-13 12 177</inkml:trace>
  <inkml:trace contextRef="#ctx0" brushRef="#br0" timeOffset="-33502.986">24480 2138 15531,'5'30'5751,"-12"21"-3601,1-14-1291,3-6-773,1 0 1,2 0-1,1 1 1,1-1-1,2 0 1,1-1 0,2 1-1,1-1 1,1 0-1,1 0 1,2-1-1,11 19-86,-23-47 7,0 0-1,0 0 1,0 1-1,0-1 1,0 0-1,1 0 1,-1 0-1,0 0 1,1 1-1,-1-1 1,1 0-1,-1 0 1,1 0-1,0 0 0,-1 0 1,1 0-1,0-1 1,0 1-1,0 0 1,-1 0-1,1 0 1,0-1-1,0 1 1,0 0-1,0-1 1,0 1-1,1-1 1,-1 1-1,0-1 1,0 0-1,0 1 0,0-1 1,0 0-1,1 0 1,-1 0-1,0 0 1,0 0-1,0 0 1,1 0-1,-1 0 1,0 0-1,0-1 1,0 1-1,0-1 1,0 1-1,0 0 1,1-1-1,-1 0 0,0 1 1,0-1-1,0 0 1,-1 1-1,1-1 1,0 0-1,0 0 1,0 0-1,0 0 1,-1 0-1,1 0 1,-1 0-1,1 0-6,27-120 608,16-77-394,-36 180-278,-2 42-132,-4 48-36,-4-56 220,2-1 1,0 0-1,1 0 1,1 1-1,0-1 0,1 0 1,0 0-1,1-1 1,6 14 11,-9-26-3,-1 0 1,1 0-1,0 1 1,0-1 0,0 0-1,1 0 1,-1 0-1,0-1 1,1 1 0,-1 0-1,1 0 1,0-1-1,-1 1 1,1-1 0,0 1-1,0-1 1,0 0-1,0 0 1,0 0 0,0 0-1,1 0 1,-1 0-1,0-1 1,0 1 0,1-1-1,-1 1 1,0-1-1,1 0 1,-1 0 0,0 0-1,1 0 1,-1 0-1,0-1 1,0 1 0,2-1 2,4-7-33,0 0 0,0 0 0,-1-1 0,0 1 0,0-2 0,-1 1 0,0-1 0,-1 0 0,0 0 1,-1-1-1,0 1 0,0-1 0,-1 0 0,-1 0 0,1-7 33,7-34-40,-3 0-1,-2-1 1,-3 0 0,-2 0-1,-2 1 1,-2-1 0,-9-36 40,7 33 1,0 51-73,1 112 68,2-67 108,2 0 0,1 0 1,3 0-1,1-1 0,1 1 1,3-1-1,1 0 1,5 9-105,-13-45 7,0 0 1,0 0-1,-1 0 1,1-1-1,0 1 1,1 0 0,-1-1-1,0 1 1,1 0-1,-1-1 1,1 0 0,0 1-1,0-1 1,0 0-1,0 0 1,0 0 0,1 0-1,-1 0 1,1-1 0,-1 1-8,6-55 421,-62-162 119,57 241-699,-1-19 138,40 104-93,-40-107 117,0 0-1,0-1 1,0 1-1,1-1 1,-1 1-1,1-1 1,0 0-1,0 0 1,0 0-1,0-1 1,0 1-1,1-1 1,-1 0-1,1 0 1,-1 0-1,1 0 0,0 0 1,0-1-1,0 0 1,0 0-1,0 0 1,0 0-1,0 0 1,0-1-1,1 0 1,2 0-3,7-4 57,-2-1 1,1 0-1,0-1 1,-1-1-1,0 0 1,-1 0-1,0-1 1,0-1-1,0 0 1,-1 0 0,-1-1-1,1 0 1,-2-1-1,1 0 1,-2 0-1,1-1 1,-1 0-1,-1 0 1,0 0-1,-1-1 1,-1 0-1,1-4-57,9-63 136,-11 234-276,-3-153 140,0 8 2,-1-1 0,1 0 0,0 0 0,1 0 0,0 1 0,0-1 0,1 0 0,0 0 0,1-1 0,-1 1 0,1 0 0,1-1 0,0 0 0,0 1 0,0-1 0,1-1 0,0 1 0,0 0-2,-3-7-2,0 1 0,-1-1 0,1 0 0,0 0 0,-1 0 1,1 0-1,0 0 0,-1 0 0,1-1 0,-1 1 0,1 0 0,0-1 0,-1 1 0,1-1 0,-1 0 0,1 0 0,-1 1 0,0-1 0,1 0 0,-1 0 0,0 0 0,1 0 0,-1-1 0,0 1 0,0 0 0,0 0 0,0-1 0,0 1 0,0-1 0,-1 1 0,1 0 0,0-1 0,-1 0 0,1 1 0,-1-1 0,1 1 0,-1-1 1,0 0-1,0 1 0,0-1 0,0 0 0,0 1 2,7-47-931,-2-1 0,-2 0 0,-3 1 0,-1-1 0,-3 1 0,-2-1 1,-2 1-1,-2 1 0,-14-41 931,16 61 317,-1 35 962,7 5-1213,1 0-1,0 0 1,1 0-1,0 1 1,1-1-1,1 0 1,0 0-1,0 0 1,2-1-1,3 10-65,-5-19-47,1-1 0,-1 0 0,1 0 0,0 0 0,-1 0 1,1 0-1,0-1 0,0 1 0,0-1 0,1 0 0,-1 0 0,0 0 0,0 0 0,1-1 0,-1 1 0,0-1 1,1 0-1,-1 0 0,0 0 0,1 0 0,-1-1 0,0 1 0,1-1 0,-1 0 0,0 0 0,0 0 1,0 0-1,1-1 0,-1 1 0,-1-1 0,1 0 0,0 0 0,0 0 0,-1 0 0,1 0 0,-1 0 0,0-1 1,2-2 46,14-5-945,-16 8 920,-1 1 0,0-1 0,1 1 0,-1-1 0,1 1 0,0-1 0,0 1 1,-1 0-1,1 0 0,0 0 0,0 0 0,0 0 0,0 1 0,0-1 0,0 0 0,0 1 0,0 0 0,0-1 1,0 1-1,1 0 0,-1 0 0,0 0 0,0 0 0,0 1 0,0-1 0,0 0 0,0 1 0,0 0 1,0-1-1,0 1 0,0 0 0,0 0 0,0 0 0,0 0 0,0 0 0,-1 1 0,1-1 0,-1 1 1,1-1-1,-1 1 0,1-1 0,-1 1 0,0 0 0,0-1 0,1 1 0,-1 1 25,1 17 716,0-1 0,-1 1 0,-1 0-1,-1-1 1,-1 1 0,-1 0 0,-1 0-716,-5 71 2372,8-91-2350,1 1 0,0 0-1,-1 0 1,1-1 0,0 1-1,-1 0 1,1 0 0,0 0-1,0-1 1,-1 1 0,1 0 0,0 0-1,0 0 1,0 0 0,0 0-1,0-1 1,1 1 0,-1 0-1,0 0 1,0 0 0,0 0 0,1-1-1,-1 1 1,0 0 0,1 0-1,-1-1 1,1 1 0,-1 0 0,1-1-1,-1 1 1,1 0 0,-1-1-1,1 1 1,0-1 0,-1 1-1,1-1 1,0 1 0,-1-1 0,1 1-1,0-1 1,0 0 0,0 1-1,-1-1 1,1 0 0,0 0-1,0 0 1,0 0 0,0 1 0,-1-1-1,1 0 1,0 0 0,0-1-1,0 1 1,0 0 0,-1 0 0,1 0-1,0-1 1,0 1 0,0 0-1,-1-1 1,1 1 0,0 0-1,0-1 1,-1 1 0,1-1 0,0 1-1,-1-1 1,1 0 0,0 0-22,10-12 90,-1-1 0,0 0 0,0 0 0,-2-1 0,0-1 0,0 1 0,2-12-90,12-22 123,51-67-55,-72 115-73,-1 0-1,0 0 1,1 0-1,-1 0 0,0 1 1,1-1-1,-1 0 1,1 0-1,-1 1 1,1-1-1,-1 0 0,1 1 1,0-1-1,-1 0 1,1 1-1,0-1 1,-1 1-1,1-1 0,0 1 1,0 0-1,0-1 1,-1 1-1,1 0 1,0-1-1,0 1 0,0 0 1,0 0-1,0 0 1,-1 0-1,1 0 1,0 0-1,0 0 0,0 0 1,0 0-1,0 0 1,0 1-1,-1-1 1,1 0-1,0 0 1,0 1-1,0-1 0,-1 1 1,1-1-1,0 1 1,0-1-1,-1 1 1,1-1-1,0 1 0,-1-1 1,1 1-1,-1 0 1,1 0-1,-1-1 1,1 1-1,-1 0 0,1 0 1,-1-1-1,0 1 1,1 0-1,-1 0 1,0 0-1,0 0 0,0 0 7,5 117-1326,1-107 130,-1-8-397</inkml:trace>
  <inkml:trace contextRef="#ctx0" brushRef="#br0" timeOffset="-33222.914">26009 1736 17972,'-101'215'7798,"92"-169"-6878,10-46-910,0 0 0,0 0-1,0 1 1,0-1 0,0 0 0,0 0 0,0 0 0,0 0 0,0 0 0,0-1 0,0 1 0,0 0 0,0 0 0,0-1 0,-1 1 0,1 0-1,0-1 1,0 1 0,0-1 0,0 1 0,-1-1 0,1 1 0,0-1 0,0 0 0,-1 1 0,1-1 0,0 0 0,-1 0 0,1 1 0,-1-1-1,1 0 1,-1 0 0,1 0 0,-1 0 0,0 0 0,1 0-10,0-1 6,1-2-10,1-1 1,-1 0 0,1 1 0,0-1-1,1 1 1,-1 0 0,1 0 0,-1 0-1,1 1 1,0-1 0,1 1 0,-1 0-1,1 0 1,-1 0 0,1 1 0,0 0-1,0 0 1,0 0 0,0 0 0,0 1-1,0 0 1,1 0 0,-1 0 0,0 1-1,1-1 1,-1 1 0,0 1 0,1-1-1,-1 1 1,4 1 3,-7-1-22,0 0 0,0 1 0,0-1 1,0 1-1,-1 0 0,1-1 0,0 1 0,-1 0 0,0 0 0,1 0 1,-1 0-1,0 0 0,0 0 0,0 1 0,0-1 0,0 0 0,-1 0 0,1 1 1,-1-1-1,1 0 0,-1 1 0,0-1 0,0 1 0,0-1 0,0 0 0,-1 1 1,1-1-1,0 1 0,-1-1 0,0 1 22,-25 72-79,-57 42 178,53-92-580</inkml:trace>
  <inkml:trace contextRef="#ctx0" brushRef="#br0" timeOffset="-31853.579">26235 1618 15555,'10'180'6747,"-3"-129"-6678,1-1 0,3 0 0,2 0 0,3-1 0,1-1 0,3-1 0,4 5-69,33 56 1543,-48-131 711,-28-209-862,8 151-1352,5 0 1,2 0-1,5 0 0,5-26-40,4 55-6,-10 51 3,0 0 1,1-1 0,-1 1 0,0 0 0,1 0 0,-1 0-1,1 0 1,-1-1 0,1 1 0,0 0 0,-1 0-1,1 0 1,0 0 0,0 0 0,0 0 0,0 1 0,0-1-1,0 0 1,0 0 0,0 1 0,0-1 0,0 0-1,0 1 1,0-1 0,0 1 0,1 0 0,-1-1-1,0 1 1,0 0 0,1 0 0,-1 0 0,0-1 0,0 2-1,1-1 1,-1 0 0,0 0 0,0 0 0,1 0-1,-1 1 1,0-1 0,0 0 0,0 1 0,0-1 0,1 1-1,-1 0 1,0-1 0,0 1 0,0 0 2,44 39-74,-38-29 73,0-1 0,0 1-1,-1 0 1,-1 0 0,0 1 0,0 0-1,-1 0 1,0 0 0,-1 0 0,-1 1 0,0-1-1,-1 1 1,0-1 0,-1 1 0,0 0 0,-1-1-1,0 1 1,-1 0 0,0-1 0,-1 0 0,-1 0-1,0 0 1,-1 0 0,0 0 0,0-1-1,-2 0 1,1 0 0,-1 0 0,-1-1 0,0 0-1,0-1 1,-1 0 0,0 0 1,6-5-13,1-1-1,-1 0 1,0 0-1,0-1 1,0 1-1,0-1 1,0 1-1,-1-1 1,1 0 0,-1 0-1,1-1 1,-1 1-1,0-1 1,0 1-1,0-1 1,0 0 0,0-1-1,1 1 1,-2-1-1,1 0 1,0 0-1,0 0 1,0 0 0,0-1-1,0 1 1,0-1-1,1 0 1,-1 0-1,0-1 1,0 1 0,1-1-1,-1 0 1,1 0-1,-1 0 1,1 0-1,0-1 1,-1 1 0,2-1-1,-1 0 1,0 0-1,0-1 14,-16-39-1465</inkml:trace>
  <inkml:trace contextRef="#ctx0" brushRef="#br0" timeOffset="-30402.496">26836 1314 19028,'-52'74'3969,"-30"119"-2730,79-182-1196,-1-1-3,0 1-1,0 0 1,2 0 0,-1 0 0,1 0-1,1 0 1,0 1 0,1-1-1,0 0 1,0 1 0,2 4-40,-1-15 6,0-1 0,-1 1 1,1 0-1,0 0 0,0-1 0,0 1 1,0 0-1,0-1 0,0 1 0,0-1 0,0 0 1,0 1-1,0-1 0,1 0 0,-1 1 1,0-1-1,0 0 0,0 0 0,0 0 0,0 0 1,1 0-1,-1 0 0,0-1 0,0 1 1,0 0-1,0-1 0,0 1 0,0 0 0,0-1 1,0 1-1,0-1 0,0 1 0,0-1 1,0 0-1,0 0 0,0 1 0,0-1 0,-1 0 1,1 0-1,0 0 0,0 0 0,-1 0 1,1 0-1,-1 0 0,1 0 0,-1 0 0,1 0 1,-1 0-1,0 0 0,0 0 0,1 0 1,-1 0-1,0-1 0,0 1 0,0 0 1,0 0-1,0-1-6,13-21 52,-1-1 0,-1-1 1,-1 1-1,-1-2 0,-1 1 0,-1-1 1,-2-1-1,0 1 0,-2-1 0,-1 0-52,-12-30 28,9 57-36,0 0-1,0 1 1,0-1-1,0 0 0,0 0 1,0 1-1,-1-1 0,1 0 1,0 1-1,0-1 0,0 1 1,0 0-1,0-1 1,0 1-1,1 0 0,-1-1 1,0 1-1,0 0 0,0 0 1,1 0-1,-1 0 0,0 0 1,1 0-1,-1 0 1,1 0-1,-1 0 0,1 0 1,-1 0-1,1 0 0,0 0 1,0 0-1,0 0 0,-1 1 1,1-1-1,0 0 0,0 0 1,0 0-1,1 0 1,-1 0-1,0 1 0,0-1 1,1 0-1,-1 0 0,1 0 9,-5 17-75,2-1 0,0 1-1,1 0 1,0 0-1,2-1 1,0 1-1,1 0 1,1-1 0,1 2 75,-4-18-28,0 0 0,0-1 0,0 1 0,0 0 0,1 0 0,-1-1 1,0 1-1,1 0 0,-1-1 0,1 1 0,-1 0 0,1-1 0,-1 1 1,1-1-1,-1 1 0,1-1 0,-1 1 0,1-1 0,0 1 0,-1-1 1,1 1-1,0-1 0,-1 0 0,1 0 0,0 1 0,0-1 0,-1 0 0,1 0 1,0 0-1,0 0 0,-1 1 0,1-1 0,0 0 0,0-1 0,-1 1 1,1 0-1,0 0 0,0 0 0,-1 0 0,1-1 0,0 1 0,0 0 1,-1 0-1,1-1 0,0 1 0,-1-1 0,1 1 0,0-1 0,-1 1 1,1-1-1,-1 1 0,1-1 0,-1 1 0,1-1 0,-1 0 28,13-17-225,-2 0 0,0-1 0,-1 0-1,-1 0 1,0-1 0,-2 0 0,1-6 225,0 4-4,5-9 40,-1 0 1,-1 0-1,-2-1 0,-1-1 1,-2 1-1,-1-1 1,-1-1-1,-2 1 0,-2 0 1,-1-1-1,-1 1 1,-2 0-1,-1 0 0,-4-8-36,-4 3 55,13 39-57,0-1 0,0 0-1,0 0 1,0 1 0,0-1 0,0 0-1,0 0 1,0 0 0,0 1 0,0-1-1,0 0 1,-1 0 0,1 1 0,0-1-1,0 0 1,0 0 0,0 0 0,0 0-1,0 1 1,-1-1 0,1 0 0,0 0-1,0 0 1,0 0 0,-1 0 0,1 1-1,0-1 1,0 0 0,0 0 0,-1 0-1,1 0 1,0 0 0,0 0 0,-1 0-1,1 0 1,0 0 0,0 0 0,0 0 0,-1 0-1,1 0 1,0 0 0,0 0 0,-1 0-1,1 0 1,0 0 0,0 0 0,-1 0-1,1-1 1,0 1 0,0 0 0,0 0-1,0 0 1,-1 0 0,1 0 0,0 0-1,0-1 1,0 1 0,0 0 0,-1 0-1,1 0 3,6 154-57,-5 249 3440,-1-396-3339,1 0 0,-1 0 0,1 0 0,0 1 0,1-1 0,0-1 0,0 1 0,0 0 0,1 0 0,0-1 0,0 1 1,1-1-1,-1 0 0,1 0 0,4 3-44,-7-9 9,0 0 0,0 0 1,0 0-1,1 0 1,-1-1-1,0 1 1,0 0-1,0-1 1,0 1-1,0 0 0,0-1 1,1 1-1,-1-1 1,0 0-1,0 1 1,0-1-1,-1 0 1,1 0-1,0 0 1,0 0-1,0 1 0,-1-1 1,1 0-1,0 0 1,-1-1-1,1 1 1,-1 0-1,1 0 1,-1 0-1,1 0 0,-1 0 1,0 0-1,0-1 1,0 1-1,1 0 1,-1 0-1,0 0 1,-1-1-1,1 1 0,0 0 1,0 0-1,0 0 1,-1-1-1,1 1 1,0 0-1,-1 0 1,1 0-10,-12-215 562,17 160-578,-4 55 12,-1 0-1,0 0 0,1 0 0,-1 0 0,1 0 1,0 0-1,-1 0 0,1 0 0,-1 1 0,1-1 1,0 0-1,0 1 0,0-1 0,-1 0 1,1 1-1,0-1 0,0 1 0,0-1 0,0 1 1,0-1-1,0 1 0,0 0 0,0 0 0,0-1 1,0 1-1,0 0 0,0 0 0,0 0 0,0 0 1,0 0-1,0 0 0,0 0 0,0 1 1,0-1-1,0 0 0,0 1 0,0-1 0,0 0 1,0 1-1,0-1 0,0 1 0,0 0 0,0-1 1,0 1-1,-1 0 0,1-1 0,0 1 1,-1 0-1,1 0 5,59 70-227,-58-66 226,0 0 1,0 0 0,1 0-1,-1 0 1,1 0-1,1-1 1,-1 1 0,1-1-1,-1 0 1,1 0 0,0 0-1,1-1 1,-1 1 0,1-1-1,-1 0 1,1 0 0,0-1-1,0 1 1,0-1 0,1 0-1,-1 0 1,0-1-1,1 0 1,-1 0 0,1 0-1,-1-1 1,1 1 0,-1-1-1,1 0 1,1-3 27,-1 0 1,1 0-1,-1 0 0,1 0 0,-1-1 0,0 0 0,-1-1 1,1 1-1,-1-1 0,0 0 0,0 0 0,0-1 0,-1 1 1,1-1-1,-2 0 0,1 0 0,-1-1 0,1 1 0,-2-1 1,1 0-1,-1 1 0,0-1 0,0 0 0,-1 0 0,0-1 0,0 1 1,-1 0-1,0 0 0,0 0 0,-1-2-27,1 6 44,-5 15-67,4-4 21,0 0 0,0 0-1,0 0 1,1 0-1,0 0 1,1-1 0,0 1-1,0 0 1,1 0-1,0 0 1,0-1-1,1 1 1,-1-1 0,2 1-1,-1-1 1,2 1 2,-3-7 0,0 0 1,1 0 0,-1 0-1,0-1 1,0 1-1,1-1 1,-1 0-1,0 0 1,0 1-1,1-2 1,-1 1 0,0 0-1,1 0 1,-1-1-1,0 1 1,0-1-1,0 0 1,1 1 0,-1-1-1,0 0 1,0 0-1,0-1 1,0 1-1,0 0 1,-1-1 0,1 1-1,0-1 1,-1 1-1,1-1 1,-1 0-1,1 0 1,-1 0 0,1-1-2,16-19 19,-1 0 0,-1-1-1,-1 0 1,-1-1-1,-1-1 1,-1 0-1,4-16-17,4-3 18,-20 44-21,0 1 1,1-1 0,-1 0 0,0 0 0,1 1 0,-1-1 0,0 0 0,1 1 0,-1-1 0,0 0 0,1 0 0,-1 0 0,1 1 0,-1-1 0,0 0 0,1 0 0,-1 0 0,1 0 0,-1 0 0,1 0 0,-1 0 0,0 0 0,1 0 0,-1 0 0,1 0 0,-1 0 0,1 0 0,-1 0 0,0 0 0,1 0 0,-1-1 0,1 1 0,-1 0 0,0 0 0,1 0 0,-1-1-1,0 1 1,1 0 0,-1-1 0,0 1 0,1 0 0,-1-1 0,0 1 0,1 0 0,-1-1 0,0 1 0,0 0 0,0-1 0,1 1 0,-1-1 0,0 1 0,0 0 0,0-1 0,0 1 0,0-1 0,0 1 0,0-1 0,0 1 0,0 0 0,0-1 0,0 1 0,0-1 0,0 1 0,0-1 0,0 1 2,5 36-200,-5-35 199,17 99-348,-16-99 300,-1 0-1,1 0 1,0 0-1,-1 1 1,1-1-1,0-1 1,0 1-1,-1 0 1,1 0-1,0 0 1,0 0-1,0 0 1,0-1-1,0 1 1,0 0-1,0-1 1,1 1-1,-1-1 1,0 1-1,0-1 1,0 0-1,1 0 1,-1 1 0,0-1-1,0 0 1,0 0-1,1 0 1,-1 0-1,0 0 1,0 0-1,1-1 1,-1 1-1,0 0 1,0-1-1,0 1 1,0-1-1,1 1 1,-1-1-1,0 1 1,0-1-1,0 0 1,0 1-1,0-1 1,0 0-1,0-1 50,43-42-1802,-30 24 1746,-1 1 0,-1-2 0,-1 0 0,-1 0 0,-1-1 0,-1 0 0,-1 0 0,0-1 0,-2 0-1,-1 0 1,-1 0 0,-1-1 0,0 1 0,-2-1 0,-1 1 0,-1-1 0,-1 1 0,-1 0 0,-1 0 0,-1 0 0,-1 0 0,-7-15 56,-7 9 48,20 29-46,1 0 0,0-1 0,-1 1-1,1 0 1,0-1 0,-1 1 0,1 0 0,-1 0 0,1-1-1,0 1 1,-1 0 0,1 0 0,-1 0 0,1 0 0,-1-1-1,1 1 1,-1 0 0,1 0 0,0 0 0,-1 0-1,1 0 1,-1 0 0,1 0 0,-1 0 0,1 0 0,-1 1-1,1-1 1,-1 0 0,1 0 0,0 0 0,-1 0 0,1 1-1,-1-1 1,1 0 0,0 0 0,-1 1 0,1-1 0,0 0-1,-1 1 1,1-1 0,0 0 0,-1 1 0,1-1 0,0 1-1,0-1 1,-1 0 0,1 1 0,0-1 0,0 1 0,0-1-1,0 1 1,0-1 0,0 1 0,0-1 0,0 1-1,0-1 1,0 0 0,0 1 0,0-1 0,0 1 0,0 0-2,0 130 841,1-128-811,-2 22 209,1 0 0,2 0 1,1 0-1,1-1 1,0 0-1,2 1 1,1-2-1,1 1 0,1-1 1,1 0-1,3 3-239,-12-24 18,0 1-1,0-1 1,0 1-1,0-1 1,0 0-1,0 1 1,1-1-1,-1 0 1,1 0-1,0 0 0,-1 0 1,1 0-1,0-1 1,0 1-1,0-1 1,0 1-1,1-1 1,-1 1-1,0-1 1,1 0-1,-1 0 1,0 0-1,1-1 1,-1 1-1,1 0 0,0-1 1,-1 0-1,1 0 1,-1 1-1,1-2 1,0 1-1,-1 0 1,1 0-1,-1-1 1,1 1-1,-1-1 1,1 0-1,-1 0 0,1 0 1,-1 0-1,0 0 1,0-1-1,1 1 1,-1-1-1,0 1 1,0-1-1,0 0 1,-1 1-1,1-1 1,0 0-1,-1-1 1,1 1-18,0-10 73,-1 1 0,0-1 1,-1 0-1,-1 1 1,1-1-1,-2 1 1,0-1-1,0 1 0,-1 0 1,0 0-1,-1 0 1,0 0-1,-1 0 1,0 1-1,-1 0 0,-1-2-73,-7-16 88,8 27-118,6 8 28,0-1 0,0 0 0,1 0 0,0 1 0,0-1 0,0 0 0,1 0 0,-1 0-1,2 0 1,-1 0 0,1 0 0,-1-1 0,2 1 0,-1-1 0,0 0 0,1 0 0,0 0 0,0 0 0,1-1 0,0 1 0,-1-1 0,1 0 0,0-1 0,1 1 0,-1-1 0,1 0 0,-1-1 0,1 1 0,0-1 0,0 0 0,0 0 0,0-1 0,1 0 0,-1 0 0,0 0 0,0-1 0,1 0-1,3 0 3,3-7 24,0 1-1,0-2 1,-1 0-1,0 0 1,-1-1-1,0 0 1,0-1-1,-1-1 1,0 1-1,-1-1 1,0-1-1,-1 0 1,0 0-1,-1-1 1,1-3-24,35-72 85,-37 122-161,-6 5 39,-1-21 42,1 0-1,1 0 1,0 0-1,1 0 1,1 0-1,1 0 1,1-1-1,0 1 1,1 1-5,-5-18 1,0 1 1,-1 0 0,1-1-1,0 1 1,0 0-1,0-1 1,0 1 0,0-1-1,1 1 1,-1-1-1,0 0 1,1 0 0,-1 1-1,1-1 1,-1 0-1,1 0 1,-1-1 0,1 1-1,0 0 1,-1 0-1,1-1 1,0 1 0,0-1-1,0 1 1,-1-1-1,1 0 1,0 0 0,0 0-1,0 0 1,0 0-1,0 0 1,-1 0 0,1-1-1,0 1 1,0-1-1,-1 1 1,1-1 0,0 0-1,0 0 1,-1 0-1,1 1 1,-1-2 0,1 1-1,-1 0 1,1 0-1,-1 0 1,0-1 0,0 1-1,1 0 1,-1-1-1,0 0 1,0 1 0,0-1-1,-1 1 1,1-1-2,7-14-467,-1 0 1,-1 0-1,0 0 0,-1-1 1,-1 0-1,0 0 1,-2 0-1,0 0 0,0 0 1,-2-1-1,0 1 0,-1 0 1,-1-1-1,-1 1 0,0 0 1,-1 0-1,-1 1 1,0-1-1,-4-6 467,-79-134 972,88 156-916,0 0 0,0 0 0,-1 1 0,1-1 0,0 0 0,-1 0-1,1 0 1,-1 1 0,1-1 0,-1 0 0,1 1 0,-1-1 0,1 1 0,-1-1 0,0 0 0,1 1-1,-1-1 1,0 1 0,0 0 0,1-1 0,-1 1 0,0-1 0,0 1 0,0 0 0,1 0 0,-1 0-1,0-1 1,0 1 0,0 0 0,0 0 0,0 0 0,1 0 0,-1 0 0,0 0 0,0 1 0,0-1-1,0 0 1,1 0 0,-1 1 0,0-1 0,0 0 0,0 1 0,1-1 0,-1 1 0,0-1 0,1 1-1,-1-1 1,0 1 0,1-1 0,-1 1 0,1 0 0,-1-1 0,1 1 0,-1 0 0,1 0 0,-1-1-1,1 1 1,0 0 0,-1 0 0,1 0 0,0 0 0,0 0-56,-11 52 523,11-50-539,-1 1 1,1-1-1,0 1 0,0-1 1,0 1-1,0-1 0,1 1 1,0-1-1,-1 1 0,1-1 1,0 0-1,1 1 1,-1-1-1,1 0 0,-1 0 1,1 0-1,0 0 0,0 0 1,0 0-1,0-1 0,1 1 1,-1-1-1,1 1 0,0-1 1,-1 0-1,1 0 0,2 1 16,23 9-741</inkml:trace>
  <inkml:trace contextRef="#ctx0" brushRef="#br0" timeOffset="-30087.579">28626 598 23157,'-9'4'252,"1"0"0,0 1-1,0 0 1,0 0 0,0 0 0,1 1 0,0 0 0,1 1-1,-1 0 1,1 0 0,0 0 0,1 1 0,0 0 0,0 0-1,0 0 1,1 0 0,1 1 0,-1 0-252,0-2 125,1 0-51,-2 0-9,1 0 0,0 0 0,0 0 0,1 1 0,0 0-1,0-1 1,0 1 0,1 0 0,1 0 0,-1 0 0,2 0 0,-1 1-1,1-1 1,0 0 0,0 2-65,1-9 5,-1 0-1,0 1 1,1-1-1,0 0 0,-1 0 1,1 0-1,-1 1 1,1-1-1,0 0 1,0 0-1,0 0 1,0 0-1,0 0 1,0 0-1,0 0 0,0-1 1,0 1-1,0 0 1,0-1-1,1 1 1,-1 0-1,0-1 1,0 1-1,1-1 1,-1 0-1,0 1 0,1-1 1,-1 0-1,0 0 1,1 0-1,-1 0 1,0 0-1,1 0 1,-1 0-1,0-1 1,1 1-1,-1 0 0,0-1 1,0 1-1,1-1 1,-1 1-1,0-1 1,1-1-5,53-33 104,-41 20-84,0 0 0,-1 0 0,-1-2 0,0 0 0,-1 0 0,-1-1 0,-1 0 0,0-1-1,-2 0 1,0 0 0,-1 0 0,-1-1 0,0 0 0,-1-6-20,-11-27-4,6 53 1,0 0 0,0 1 0,0-1-1,0 0 1,0 0 0,0 0 0,0 1 0,0-1 0,0 0 0,0 1-1,1-1 1,-1 1 0,0-1 0,0 1 0,0 0 0,0-1 0,1 1-1,-1 0 1,0-1 0,1 1 0,-1 0 0,1 0 0,-1 0 0,1 0-1,-1 0 1,1-1 0,-1 1 0,1 0 0,0 0 0,-1 0 0,1 0-1,0 0 1,0 0 0,0 0 0,0 0 0,0 0 0,0 0 0,0 0-1,0 0 1,0 0 0,0 0 0,1 0 0,-1 0 0,0 0 0,1 1 3,-3 6-16,0 0 1,0 1 0,1-1-1,0 1 1,0-1 0,1 1-1,1-1 1,-1 1 0,1-1-1,0 1 1,1-1 0,0 1-1,1-1 1,-1 0 0,1 0-1,1 0 1,0-1 0,0 1-1,0-1 1,1 0 0,0 0-1,1 0 1,-1-1-1,1 0 1,0 0 0,1 0-1,-1-1 1,1 0 0,0 0-1,3 1 16,18 2-673</inkml:trace>
  <inkml:trace contextRef="#ctx0" brushRef="#br0" timeOffset="-29384.117">28817 5 21357,'0'-4'1096,"0"4"512,0 0-560,0 0-472,10 31-215,1 11-321,5 12-16,6 24-8,7 7 16,-2 7 8,4-1-8,-1-13 88,-4-6-288</inkml:trace>
  <inkml:trace contextRef="#ctx0" brushRef="#br0" timeOffset="-28355.925">26337 2345 11731,'0'-8'3991,"0"7"414,-4 26-1895,-1-5-2406,1-1 1,1 1 0,1 0-1,1 0 1,1 0-1,0 0 1,1 0 0,2-1-1,0 4-104,-1-13 39,85 512 1472,-54-299-1044,-34-216-428,0 0 1,0 0-1,0-1 1,-1 1-1,0-1 1,-1 1-1,1-1 1,-1 0-1,0 0 1,-1 0-1,1 0 1,-1 0-1,-1-1 1,1 0-1,-1 0 1,0 0-1,0 0 0,0-1 1,0 0-1,-1 0 1,0 0-1,0-1 1,0 0-1,0 0 1,0 0-1,-1-1 1,1 0-1,-1 0 1,1-1-1,-1 0 1,0 0-1,0 0 1,0-1-1,1 0 1,-1 0-1,0-1 1,0 0-1,0 0 1,1 0-1,-1-1 1,1 0-1,-1-1 0,-3-1-38,0-2-5,0 0 1,0 0 0,0-1 0,1 0 0,0 0 0,1-1 0,0-1 0,0 1 0,1-1 0,0-1 0,0 1 0,1-1 0,0 0 0,1-1 0,0 1 0,1-1 0,0 0 0,1 0 0,0 0 0,0-1 0,1 1 0,1-1 0,0-2 3,-2-24-60,3 1 1,0-1 0,3 1 0,1 0-1,1-1 1,8-22 59,42-157 33,-54 215-34,0 1 0,-1 0 0,1-1 0,-1 1 0,1-1 0,-1 1-1,1-1 1,-1 1 0,0-1 0,0 1 0,0 0 0,0-1-1,0 1 1,0-1 0,0 1 0,-1-1 0,1 1 0,-1-1 0,1 1-1,-1-1 1,1 1 0,-1 0 0,0-1 0,1 1 0,-1 0 0,0 0-1,0-1 1,0 1 0,0 0 0,0 0 0,0 0 0,0 0-1,-1 0 1,1 1 0,0-1 0,0 0 0,-1 0 0,1 1 0,0-1-1,-1 1 1,1-1 0,-1 1 0,1 0 0,-1 0 0,1-1-1,-1 1 1,1 0 0,-1 0 0,1 0 0,-1 1 0,0-1 1,-29-1-22,28 5-7,0 7 10,0 1 0,2-1 0,-1 1 0,1-1-1,1 1 1,0 0 0,1-1 0,0 1 0,1-1 0,0 1 0,1-1-1,0 0 1,1 0 0,0 0 0,1 0 0,0-1 0,0 0 0,1 0-1,1 0 1,3 3 19,4 2 3,2-2 0,0 0-1,1-1 1,0-1-1,1 0 1,0-1 0,0-1-1,1-1 1,0 0-1,1-2 1,0 0 0,0-1-1,0-1 1,0-1-1,1-1 1,19-1-3,66 17 45,-81-13-36,0 1 0,0 1-1,-1 2 1,0 0 0,-1 1 0,20 13-9,-37-20 4,0 0 0,-1 1 0,1 0 0,-1 0 0,0 1 0,0-1 0,-1 1 0,1 0 0,-1 1 0,0-1 0,0 1 0,-1-1 0,1 1 0,-1 0 0,-1 0 0,1 1 0,-1-1 0,0 1 0,0-1 0,-1 1 0,0-1 0,0 1 0,-1 0 0,0 0 0,0-1 0,0 1 0,-1 0 0,0 0-4,-26 51 27,7-42-572</inkml:trace>
  <inkml:trace contextRef="#ctx0" brushRef="#br0" timeOffset="-26634.4">24571 4693 19188,'21'96'1400,"5"0"-1,32 79-1399,-54-164 44,1 7 124,1-1 0,0 0 0,2-1 0,0 0-1,1 0 1,0 0 0,10 11-168,-18-26 39,0 1 0,0-1 0,0 0 1,0 0-1,1 0 0,-1 1 0,0-1 0,0 0 0,1 0 0,-1-1 0,0 1 0,1 0 0,-1 0 0,1-1 0,-1 1 0,1-1 0,-1 1 0,1-1 0,0 0 0,-1 1 0,1-1 0,-1 0 1,1 0-1,0 0 0,-1-1 0,1 1 0,0 0 0,-1 0 0,1-1 0,-1 1 0,1-1 0,-1 1 0,1-1 0,-1 0 0,1 0 0,-1 0 0,0 0 0,1 0 0,-1 0 0,0 0 0,0 0 1,0 0-1,0 0 0,0-1 0,0 1 0,0-1-39,40-76 1185,-39 73-1131,41-121 743,-5-1 0,11-80-797,18-65 115,-65 267-595,-1 8-605,7 10-208</inkml:trace>
  <inkml:trace contextRef="#ctx0" brushRef="#br0" timeOffset="-26350.982">24973 4897 18476,'6'36'992,"0"0"32,3-1-239,1-8-393,0-5-136,4-15-152,-2-8-8,4-22 32,0-9-248</inkml:trace>
  <inkml:trace contextRef="#ctx0" brushRef="#br0" timeOffset="-25744.286">25404 4583 24653,'-8'3'56,"-1"0"0,0 1 0,1 0 0,0 0 0,0 1 0,0 0 0,0 0 0,1 1 0,0 0 0,0 0 0,1 1 0,-1 0 0,1 0 0,1 0 0,-1 1 0,2 0 0,-1 0 0,1 0 0,0 1 1,0-1-1,1 1 0,1 0 0,-1 0 0,1 0 0,1 0 0,0 1 0,0-1 0,1 0 0,0 0 0,0 1 0,1-1 0,0 0 0,2 5-56,-4-12 2,1 0 1,0 0 0,0 1-1,0-1 1,0 0-1,0 1 1,0-1 0,0 0-1,1 0 1,-1 1-1,1-1 1,0 0 0,0 0-1,-1 0 1,1 0-1,1 0 1,-1 0 0,0 0-1,0 0 1,1 0 0,-1 0-1,1-1 1,0 1-1,-1-1 1,1 1 0,0-1-1,0 0 1,0 1-1,0-1 1,0 0 0,0 0-1,0-1 1,0 1 0,0 0-1,1-1 1,-1 1-1,0-1 1,0 0 0,1 1-1,-1-1 1,0 0-1,1-1 1,-1 1 0,0 0-1,0-1 1,1 1-1,-1-1 1,0 0 0,0 1-1,2-2-2,5-5 52,-1-1-1,0 0 1,0-1 0,0 0-1,-1 0 1,0 0-1,-1-1 1,0 0-1,-1 0 1,2-6-52,6-7 102,16-34 126,-21 37-152,2 1 1,0 0-1,1 0 1,1 1-1,0 1 1,13-14-77,-23 31-1,0-1 0,0 1 0,1-1 1,-1 1-1,0 0 0,0-1 0,0 1 1,0 0-1,0 1 0,0-1 0,0 0 0,1 1 1,-1-1-1,0 1 0,0-1 0,0 1 1,0 0-1,-1 0 0,1 0 0,0 0 1,0 0-1,0 0 0,-1 1 0,1-1 1,-1 1-1,1-1 0,-1 1 0,1-1 0,-1 1 1,0 0-1,0 0 0,0-1 0,0 1 1,0 0-1,0 0 0,0 0 0,-1 0 1,1 0-1,-1 0 0,0 1 0,1-1 1,-1 1 0,3 4-2,9 19-10,-9-19 13,-1 0 0,1 0 1,0 0-1,1 0 0,0-1 0,0 0 0,0 0 0,1 0 1,-1 0-1,1 0 0,1-1 0,-1 0 0,1 0 0,1 0-1,-3-4 6,0-1-1,-1 0 0,1 0 0,-1-1 1,1 1-1,-1-1 0,1 0 1,-1 1-1,1-2 0,-1 1 0,0 0 1,1-1-1,-1 1 0,0-1 1,0 0-1,0 0 0,0 0 0,0 0 1,-1-1-1,1 1 0,-1-1 1,1 0-1,-1 1 0,0-1 0,0 0 1,0-1-1,-1 1 0,1-1-5,18-28 33,-2 0 1,-1-1-1,-2-1 0,-1 0 0,4-21-33,19-44 25,-38 98-26,1 1-1,0-1 1,0 1 0,0-1-1,0 1 1,-1-1-1,1 1 1,0-1 0,0 1-1,0-1 1,0 1 0,0-1-1,0 1 1,0-1-1,0 1 1,1-1 0,-1 1-1,0-1 1,0 1 0,0-1-1,0 1 1,1-1-1,-1 1 1,0-1 0,1 1-1,-1-1 1,0 1 0,1 0-1,-1-1 1,0 1-1,1 0 1,-1-1 0,1 1-1,-1 0 1,1-1 0,-1 1-1,0 0 1,1 0-1,-1-1 1,1 1 0,-1 0-1,1 0 1,0 0 0,-1 0-1,1 0 1,-1 0-1,1 0 1,-1 0 0,1 0-1,-1 0 1,1 0 0,-1 0-1,1 0 1,-1 1 0,1-1-1,-1 0 1,1 0-1,-1 0 1,1 1 0,-1-1-1,1 0 1,-1 1 0,0-1-1,1 0 1,-1 1-1,1-1 1,-1 1 1,30 309-171,-25-286 174,0 1-1,2-1 1,1 0 0,1-1-1,1 0 1,1 0-1,4 5-2,-3-8 2,-2 0-1,0 1 1,-2 1 0,0 0-1,-1 0 1,-1 0-1,-2 1 1,1 4-2,-18 38 220,12-64-212,1 0-1,-1 1 1,0-1-1,0 0 1,0 0-1,0 0 1,0-1 0,0 1-1,-1 0 1,1 0-1,0-1 1,0 1-1,0 0 1,-1-1-1,1 1 1,0-1-1,-1 0 1,1 1-1,0-1 1,-1 0-1,1 0 1,-1 0-1,1 0 1,0 0-1,-1 0 1,1 0-1,0-1 1,-1 1-1,1 0 1,-1-1-1,1 1 1,0-1 0,0 1-1,-1-1 1,1 0-1,0 1 1,0-1-1,0 0 1,0 0-1,0 0 1,0 0-1,0 0 1,0 0-1,0 0 1,0-1-8,-16-15 46,1-1 1,1-1-1,1 0 0,0-1 1,2 0-1,0-1 1,1-1-1,1 0 0,2 0 1,-1-1-47,7 18-54,0-1 0,0 1 0,0 0 1,1 0-1,0-1 0,0 1 0,0-1 0,0 1 1,1-1-1,0 0 0,0 1 0,1-1 0,0 1 1,0-1-1,0 1 0,0-1 0,1 1 0,0 0 1,0 0-1,0 0 0,1 0 0,0 0 0,0-1 54,16-20-1537</inkml:trace>
  <inkml:trace contextRef="#ctx0" brushRef="#br0" timeOffset="-25325.754">26159 4247 19084,'-2'1'161,"-1"-1"1,1 1-1,-1-1 0,1 1 1,-1 0-1,1 0 0,0 0 1,-1 1-1,1-1 1,0 1-1,0-1 0,0 1 1,0-1-1,0 1 0,0 0 1,0 0-1,1 0 0,-1 0 1,1 0-1,-1 1 0,1-1 1,0 0-1,0 1 0,0-1 1,0 1-1,0-1 0,0 1 1,1-1-1,0 1 0,-1 0 1,1-1-1,0 1 0,0-1 1,0 4-162,17 91 1316,-17-94-1301,1-1 0,-1 0 1,1 0-1,0 1 1,-1-1-1,1 0 1,0 0-1,0 0 1,1 0-1,-1 0 0,0 0 1,1 0-1,-1-1 1,1 1-1,-1 0 1,1-1-1,0 1 1,0-1-1,0 0 1,0 1-1,0-1 0,0 0 1,0 0-1,0 0 1,0-1-1,0 1 1,0 0-1,1-1 1,-1 0-1,0 1 0,1-1 1,-1 0-1,0 0 1,0 0-1,1 0 1,-1-1-1,0 1 1,1-1-1,-1 1 1,0-1-1,0 0-15,10-7 31,0-1 1,0 0-1,-1-1 1,-1 0-1,0 0 1,0-2-1,-1 1 1,-1-1-1,7-11-31,6-6 33,62-66 47,-81 94-86,-1 1 0,1 0 0,0 0 0,0 0 0,0 1-1,0-1 1,-1 0 0,1 1 0,0-1 0,0 1 0,-1 0 0,1-1 0,0 1 0,-1 0-1,1 0 1,-1 0 0,1 0 0,-1 0 0,0 0 0,1 1 0,-1-1 0,0 0 0,0 1-1,0-1 1,0 1 0,0-1 0,0 1 0,0 0 0,0-1 0,-1 1 0,1 0 0,0 0-1,-1-1 1,0 1 0,1 0 0,-1 0 0,0 0 0,0-1 0,0 1 0,0 0 0,-1 0-1,1 0 1,0 0 6,4 13-29,26 51 40,-29-66-6,1 0 0,-1 1 0,0-1 0,0 0 0,1 0 0,-1 0-1,0 0 1,0 0 0,1 0 0,-1-1 0,0 1 0,0 0 0,1 0 0,-1-1 0,0 1 0,0-1 0,0 1 0,0-1 0,0 0 0,1 1 0,-1-1 0,0 0 0,-1 0 0,1 0 0,0 0 0,0 0 0,0 0 0,0 0 0,-1 0 0,1 0 0,0 0 0,-1 0 0,1 0 0,-1-1 0,0 1 0,1 0 0,-1-1-5,0 2 1,101-190-1580,-85 155 200</inkml:trace>
  <inkml:trace contextRef="#ctx0" brushRef="#br0" timeOffset="-24425.215">26682 3573 22445,'-5'23'354,"1"-1"-1,1 1 1,2 0 0,0 0-1,1 0 1,1 0 0,4 21-354,0 14 394,-5-27-219,2 0 0,0 0 0,2-1 0,2 1 0,1-1 1,1 0-1,1-1 0,2 1 0,4 5-175,-14-33-88,-1-2-245,-2-88-2121,2 87 2448,1 0 1,0 0 0,0 0-1,0 0 1,0 0-1,0 0 1,0 0 0,0 0-1,0 1 1,0-1 0,0 0-1,0 1 1,0-1-1,0 1 1,1-1 0,-1 1-1,0-1 1,0 1-1,1 0 1,-1 0 0,0 0-1,1 0 1,-1 0-1,0 0 1,0 0 0,1 0-1,-1 0 1,0 1 0,1-1-1,-1 0 1,0 1-1,0-1 1,0 1 0,1-1-1,-1 1 1,0 0-1,0-1 1,0 1 0,0 0-1,0 0 1,0 0-1,0 0 6,23 6 103,-18-9-60,0 0 0,1-1 0,-1 1 1,0-2-1,-1 1 0,1-1 0,-1 1 1,1-2-1,-1 1 0,0 0 0,-1-1 0,1 0 1,-1 0-1,0-1 0,0 1 0,0-1 1,-1 0-1,0 0 0,0-1-43,9-11 75,14-18 2,-3-1 0,-1-1-1,-2 0 1,-1-2 0,-2 0 0,-2-1 0,-2-1-1,-2 0 1,-1-1 0,1-22-77,-3-66 220,-7 166-445,-14 281 269,13-310-7,0 1 1,1-1 0,-1 1-1,1-1 1,1 1 0,-1-1-1,1 0 1,1 1 0,-1-1-1,1 0 1,0 0-1,0-1 1,0 1 0,1-1-1,0 1 1,0-1 0,1 0-1,-1-1 1,1 1 0,0-1-1,0 0 1,1 0-1,-1 0 1,1-1 0,0 0-1,0 0 1,2 1-38,-5-6 13,0 1 1,0-1-1,0 0 1,-1 1-1,1-1 1,-1-1-1,1 1 1,-1 0-1,0 0 1,0-1-1,0 1 0,0-1 1,0 0-1,-1 0 1,1 0-1,-1 1 1,0-1-1,0 0 1,0-1-1,0 1 0,0 0 1,-1 0-1,1 0 1,-1 0-1,0-1 1,0 1-1,0 0 1,0 0-1,-1 0 1,1-1-1,-1 1 0,0 0 1,0 0-1,0 0 1,-1-1-14,-21-62 81,15 73-245,8 4 149,0-1 0,0 0 1,1 0-1,0 1 0,1-1 0,0 0 0,1 0 1,0 0-1,0-1 0,1 1 15,-3-7 1,-1-1 0,1 1 1,0-1-1,0 1 0,0-1 0,0 0 1,0 0-1,0 1 0,1-1 0,-1 0 0,1 0 1,-1 0-1,1-1 0,0 1 0,0 0 0,0-1 1,0 1-1,0-1 0,0 1 0,0-1 0,1 0 1,-1 0-1,0 0 0,1 0 0,-1 0 0,1-1 1,-1 1-1,1-1 0,-1 0 0,1 1 0,-1-1 1,1 0-1,-1-1 0,1 1 0,-1 0 1,1-1-1,-1 1 0,1-1 0,-1 0 0,0 0 1,1 0-1,1-1-1,6-6 38,0 0 0,0-1 0,0 0-1,-1-1 1,-1 0 0,0 0 0,0-1 0,-1 0 0,0-1 0,-1 1 0,0-1 0,-1-1 0,0 1 0,-1 0 0,-1-1 0,1-2-38,0-64 85,-20 103-296,3 74 138,14-97 73,-1 0 0,0 0 0,1 0 1,-1 0-1,1 0 0,0 0 0,-1 0 0,1 0 1,0 0-1,-1-1 0,1 1 0,0 0 0,0-1 1,0 1-1,0 0 0,0-1 0,0 1 0,-1-1 1,1 0-1,0 1 0,0-1 0,1 0 1,-1 1-1,0-1 0,0 0 0,0 0 0,0 0 1,0 0-1,0 0 0,0 0 0,0 0 0,0 0 1,0 0-1,0-1 0,0 1 0,0 0 0,0-1 1,0 1-1,0-1 0,0 1 0,0-1 0,0 1 1,0-1-1,0 0 0,40-27 82,56-95 44,-95 121-122,-1 1 0,0-1 0,0 0 0,0 1 0,-1-1 0,1 0 0,0 1 0,-1-1 0,1 0 0,-1 0 0,1 0 0,-1 0 0,0 0 0,0 1-1,0-1 1,0 0 0,0 0 0,0 0 0,0 0 0,-1 0 0,1 1 0,-1-1 0,0 0 0,1 0 0,-1 0 0,0 1 0,0-1-4,0 0 21,1 2-3,0 0-25,0 0-6,1 0-680,1 0-1598</inkml:trace>
  <inkml:trace contextRef="#ctx0" brushRef="#br0" timeOffset="-23942.546">27723 3167 20860,'72'-87'3758,"-69"84"-3690,1 1 0,-1 0 0,1 0 0,-1 0 1,1 0-1,0 1 0,-1-1 0,1 1 0,0 0 1,0 0-1,0 1 0,0-1 0,0 1 0,0-1 1,0 1-1,0 1 0,0-1 0,0 1 0,0-1 1,0 1-1,0 0 0,0 0 0,-1 1 0,1-1 1,0 1-1,-1 0 0,1 0-68,1 1 0,0 1-1,0 0 1,0 0 0,-1 0 0,1 1-1,-1-1 1,0 1 0,-1 0 0,1 0-1,-1 0 1,0 1 0,0-1 0,-1 1-1,1 0 1,-1-1 0,-1 1 0,1 0-1,-1 0 1,0 1 0,0-1 0,-1 0-1,1 0 1,-2 4 0,-22 144 110,-20-30 67,44-124-169,-1-1 0,0 1 0,0-1 0,1 1 1,-1-1-1,0 1 0,1-1 0,-1 1 0,0 0 0,1-1 0,-1 1 0,1-1 0,-1 1 0,0 0 0,1-1 0,-1 1 0,1 0 0,-1-1 0,1 1 0,-1 0 0,1 0 0,0 0 0,-1 0 0,1-1 0,-1 1 0,1 0 0,-1 0 0,1 0 0,0 0 0,-1 0 0,1 0 0,-1 0 0,1 1 0,-1-1 0,1 0 0,-1 0 0,1 0 0,-1 0 0,1 1 0,0-1 0,-1 0 0,0 1 0,1-1 0,-1 0 1,1 1-1,-1-1 0,1 0 0,-1 1 0,0-1 0,1 1 0,-1-1 0,0 1 0,1-1 0,-1 1 0,0-1 0,0 1 0,0-1 0,1 1 0,-1 0-8,143-172-570,-115 131 2356</inkml:trace>
  <inkml:trace contextRef="#ctx0" brushRef="#br0" timeOffset="-23520.985">28151 3037 20220,'-25'98'3369,"25"-97"-3352,0 0 1,0-1-1,0 1 0,0-1 0,0 1 1,0 0-1,0-1 0,0 1 0,1-1 1,-1 1-1,0 0 0,0-1 1,1 1-1,-1-1 0,0 1 0,1-1 1,-1 0-1,1 1 0,-1-1 0,1 1 1,-1-1-1,1 1 0,-1-1 1,1 0-1,-1 0 0,1 1 0,-1-1 1,1 0-1,-1 0 0,1 1 0,-1-1 1,1 0-1,0 0 0,-1 0 1,1 0-1,-1 0 0,1 0 0,0 0 1,-1 0-1,1 0 0,0 0 1,-1 0-1,1-1 0,-1 1 0,1 0 1,-1 0-1,1 0 0,-1-1 0,1 1 1,-1 0-1,1-1 0,-1 1 1,1-1-1,-1 1 0,1 0 0,0-1-17,30-24 160,-23 15-132,0 1-1,0-1 1,-1-1-1,0 1 1,0-1-1,-2 0 1,1-1-1,-1 1 1,1-7-28,-6 18 0,0 0 0,0 1 0,1-1-1,-1 0 1,0 1 0,1-1-1,-1 0 1,0 1-1,1-1 1,-1 0 0,0 0-1,1 0 1,-1 1 0,0-1-1,1 0 1,-1 0-1,1 0 1,-1 0 0,0 0-1,1 0 1,-1 1 0,1-1-1,-1 0 1,1 0-1,-1 0 1,0 0 0,1-1-1,-1 1 1,1 0 0,-1 0-1,0 0 1,1 0-1,-1 0 1,1 0 0,-1-1-1,0 1 1,1 0 0,-1 0-1,0-1 1,1 1-1,-1 0 1,0-1 0,1 1-1,-1 0 1,0 0 0,0-1-1,1 1 1,-1-1-1,0 1 1,0 0 0,0-1-1,0 1 1,29 78 186,-3 2-1,-4 1 0,-3 1 1,5 67-186,-15-103 415,-6-38-377,0 1 1,0 0-1,-1 0 1,0 0-1,-1 0 1,0 1-1,0-1 1,-1 0 0,0 1-1,-1-1 1,0 0-1,0 0 1,-1 0-1,0 0 1,-1 0-1,0 0 1,0 0-1,-1-1 1,0 1-1,-5 6-38,5-12 46,-1-1-1,0 0 0,0-1 0,0 1 0,-1-1 1,1 0-1,0 0 0,0 0 0,-1-1 0,1 0 1,0 0-1,-1 0 0,1-1 0,0 1 0,-1-1 0,1-1 1,0 1-1,0-1 0,0 0 0,0 0 0,0 0 1,1-1-1,-1 1 0,1-1 0,-1 0 0,1-1 1,0 1-1,0-1 0,0 0 0,1 0 0,0 0 0,-1 0 1,1-1-1,1 1 0,-2-3-45,-2-4 10,0-1 0,1 0 1,0 0-1,1 0 0,1 0 0,0-1 0,0 0 1,1 0-1,1 0 0,0 0 0,1 1 0,0-1 0,1 0 1,1 0-1,1-5-10,53-187-454,-29 138-461,1 4-622</inkml:trace>
  <inkml:trace contextRef="#ctx0" brushRef="#br0" timeOffset="-23226.72">28426 2513 17164,'-11'81'4983,"-3"31"-3870,14-73-801,1-1-1,1 1 1,3-1 0,1 0 0,1 0 0,3 0 0,11 30-312,-18-61 37,-1 0 1,1 0-1,1 0 1,0 0-1,0-1 1,0 0-1,0 1 0,1-1 1,0-1-1,0 1 1,4 2-38,-8-8 28,0 0-1,0 0 1,0 0 0,1 0 0,-1 0 0,0 0 0,0 0-1,0 0 1,0-1 0,0 1 0,0 0 0,0-1-1,0 1 1,0-1 0,0 1 0,0-1 0,0 1 0,0-1-1,0 0 1,0 1 0,-1-1 0,1 0 0,0 0-1,-1 1 1,1-1 0,0 0 0,-1 0 0,1 0 0,-1 0-1,1 0 1,-1 0 0,1 0 0,-1 0 0,0 0-1,0 0 1,1 0 0,-1 0 0,0-1 0,0 1-28,2-4 86,12-33 78,-1 0 0,-2-1 0,-2 0 0,-1-1 1,-1-12-165,15-73 31,2 36-27,-14 75-105,-9 38-179,-37 129-3211,20-90 838</inkml:trace>
  <inkml:trace contextRef="#ctx0" brushRef="#br0" timeOffset="-22977.888">28585 3115 11450,'9'8'1457,"11"-6"4016,3-6-3745,8-14-920,2-6-335,-3-13 1519</inkml:trace>
  <inkml:trace contextRef="#ctx0" brushRef="#br0" timeOffset="-22743.42">28815 2344 21909,'-7'36'640,"0"6"-8,-1 7-24,3 5-24,5-1-136,7-2-208,7-5-88,2-7-96,5-3 16,-4-7-312,-1 0-344,4-7-656,-4-3 1904</inkml:trace>
  <inkml:trace contextRef="#ctx0" brushRef="#br0" timeOffset="-22479.335">29032 2574 23597,'-3'25'270,"0"-1"-1,2 1 1,0 0-1,2 0 1,1 0 0,1 0-1,2 8-269,-4-30 20,0 0-1,0-1 1,0 1 0,0 0-1,1 0 1,-1-1 0,1 1 0,0-1-1,-1 1 1,1-1 0,0 0-1,1 0 1,-1 0 0,0 0-1,0 0 1,1 0 0,-1-1-1,1 1 1,0-1 0,-1 1-1,1-1 1,0 0 0,0 0-1,0 0 1,0-1 0,0 1-1,0-1 1,0 0 0,0 1-1,0-1 1,0-1 0,0 1-1,0 0 1,0-1 0,0 1-1,-1-1 1,1 0 0,0 0 0,0 0-1,0-1 1,-1 1 0,1 0-1,0-1 1,-1 0 0,0 0-1,1 1 1,-1-2 0,0 1-1,0 0 1,0 0 0,0-1-1,0 1 1,0-2-20,10-11 50,0 0 0,0-2 0,-2 1 0,0-1-1,-1-1 1,0 0 0,-2 0 0,0 0 0,-1-1 0,-1 0 0,-1-1 0,-1 1-1,0 0 1,-1-1 0,-1-13-50,-17 39-244,-2 55 59,14-42 241,0 0 0,1 0 0,1 1 1,1 0-1,0-1 0,3 17-56,-3-35 9,1 0 0,0-1 0,0 1 0,0 0-1,0-1 1,-1 1 0,1 0 0,0 0 0,0-1 0,0 1 0,1 0-1,-1-1 1,0 1 0,0 0 0,0-1 0,0 1 0,1 0-1,-1-1 1,0 1 0,1 0 0,-1-1 0,0 1 0,1 0 0,-1-1-1,1 1 1,-1-1 0,1 1 0,-1-1 0,1 1 0,-1-1 0,1 0-1,0 1 1,-1-1 0,1 0 0,0 1 0,-1-1 0,1 0 0,0 0-1,-1 1 1,1-1 0,0 0 0,-1 0 0,1 0 0,0 0 0,0 0-1,-1 0 1,1 0 0,0 0 0,-1 0 0,1-1 0,0 1 0,-1 0-1,1 0 1,0-1 0,-1 1 0,1 0 0,0-1 0,-1 1-1,1-1-8,28-35 149,-18 9-608,1-1-610</inkml:trace>
  <inkml:trace contextRef="#ctx0" brushRef="#br0" timeOffset="-22217.013">29410 2397 27686,'-11'16'169,"-25"58"397,36-73-564,0 0 1,0 0-1,0 0 0,0 1 1,0-1-1,0 0 1,0 0-1,1 0 0,-1 0 1,0 0-1,1 0 1,-1 0-1,1 0 1,-1 0-1,1 0 0,-1-1 1,1 1-1,-1 0 1,1 0-1,0 0 0,0 0 1,-1-1-1,1 1 1,0 0-1,0-1 0,0 1 1,0-1-1,0 1 1,0-1-1,0 1 1,0-1-1,0 0 0,0 0 1,0 1-1,0-1 1,0 0-1,0 0 0,0 0 1,0 0-1,0 0 1,0 0-1,0 0 0,0 0 1,0-1-1,0 1 1,0 0-1,0-1 1,0 1-1,0-1 0,1 1-2,53-24 50,-52 23-46,14-8-156,1 1 0,-1 1-1,2 1 1,-1 0 0,1 2-1,0 0 1,0 1-1,0 0 1,0 2 0,0 0-1,0 2 1,0 0-1,1 1 1,-1 0 0,9 4 152,-25-6 0,-1 1 0,1-1 1,-1 1-1,1-1 0,-1 1 1,1 0-1,-1 0 0,1 0 1,-1 0-1,0 0 0,0 1 1,0-1-1,0 1 0,0-1 1,0 1-1,0 0 0,0 0 1,0 0-1,-1 0 0,1 0 1,-1 0-1,0 0 0,1 1 1,-1-1-1,0 0 0,0 1 1,-1-1-1,1 1 0,0-1 1,-1 1-1,0-1 0,1 1 1,-1 0-1,0-1 0,0 1 1,-1-1-1,1 1 0,0-1 1,-1 1-1,0 1 0,-5 9 213,0 0-1,-1 0 1,-1-1 0,0 0 0,-1 0-1,0-1 1,0 0 0,-1 0-1,-1-1 1,0-1 0,0 1 0,-10 4-213,-11-2 228,1-8-46</inkml:trace>
  <inkml:trace contextRef="#ctx0" brushRef="#br0" timeOffset="164079.189">8617 3540 5985,'-95'-42'2338,"29"27"2839,67 17 1646,44 14-6732,266 22-277,-73-13-26,286 22 72,-95-12 136,-354-26 15,752 72 6,519-29 142,145 1 54,41-84-208,-867 5 10,704-54-1,-249-63 4,-1025 130-18,-1-4-1,-1-4 0,-1-4 0,-1-4 1,-1-5-1,-2-3 0,-1-4 0,-3-3 1,44-33 0,-42-5 8,-83 79 21,-1 0 0,-1 0 0,1-1 0,0 1-1,-1-1 1,0 0 0,1 1 0,-1-1 0,-1 0 0,1 0-1,-1 1 1,1-1 0,-1 0 0,0 0 0,0 0 0,-1 0 0,1 1-1,-1-1 1,0 0 0,0 0 0,0 1 0,-1-1 0,1 1-1,-1-1 1,0 1 0,0-1 0,0 1 0,-1-2-29,-20-21 116,0 1 0,-1 1-1,-2 1 1,0 2 0,-1 0 0,-1 2 0,-1 0 0,-9-1-116,-85-45 6,-4 7 0,-1 5 0,-3 5 0,-56-9-6,-53-3-23,-3 10-1,-1 11 1,-2 11 0,-1 10 0,-60 11 23,-2024 7-1283,945 22 1369,936 1-89,-1068 81-18,210 70 129,1089-138-64,1 11 0,-150 54-44,323-87-11,0 3 0,1 1 0,0 3 0,2 1 0,1 2 0,0 1 0,-26 25 11,15 5-329,11 3-221</inkml:trace>
  <inkml:trace contextRef="#ctx0" brushRef="#br0" timeOffset="165858.572">19831 3534 20748,'0'0'473,"-1"5"-289,1 125-363,5-70 110,-4 211-109,-12 0 0,-31 160 178,9-105-73,9 168 73,42 632 94,-42-539 47,-25-1 1,-119 543-142,104-797 26,-6 17 7,16 3 0,-2 213-33,60 124-265,-1-550-335</inkml:trace>
  <inkml:trace contextRef="#ctx0" brushRef="#br0" timeOffset="166201.078">18825 10973 22621,'4'30'360,"13"24"-360,4 24-64,20 49 24,13 25 16,8 22 8,6 1 24,5-13-8,-3-16-8,7-33-8,5-22-80,5-47 48,2-26-96,13-67-56,5-51 16,41-110-104,15-70-112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9:07.062"/>
    </inkml:context>
    <inkml:brush xml:id="br0">
      <inkml:brushProperty name="width" value="0.025" units="cm"/>
      <inkml:brushProperty name="height" value="0.025" units="cm"/>
    </inkml:brush>
  </inkml:definitions>
  <inkml:trace contextRef="#ctx0" brushRef="#br0">0 1 13859,'0'5'182,"1"-1"1,-1 1-1,1 0 1,0-1-1,0 1 1,0-1-1,0 1 0,1-1 1,0 0-1,0 1 1,0-1-1,1 0 1,-1 0-1,1-1 1,0 1-1,0 0 0,0-1 1,1 0-1,-1 0 1,1 0-1,-1 0 1,1 0-1,0-1 1,0 0-1,1 1 0,-1-2 1,0 1-1,1 0 1,-1-1-1,1 0-182,223-15 1962,-138 20-1826,0 4 0,59 14-136,-71-9 31,0-4 0,0-3 0,72-2-31,317-32 7,-261 34-46,0 9 1,102 25 38,52-9 11,2-17 0,-1-15 0,264-36-11,-350 24 125,0 12 1,223 31-126,-241-8 1460,158-10-1460,8-9 1688,-422-5-1713,0 1 0,1-1 0,-1 0 0,1 0 0,-1 1 0,0-1 0,1 1 0,-1-1 0,0 1 0,0 0 0,1-1 0,-1 1 0,0 0 0,0 0 0,0 0 0,0 0 0,0 0 0,0 0 0,0 0 0,0 0 0,-1 0 0,1 1 0,0-1 0,-1 0 0,1 0 0,0 1 0,-1-1 0,0 0 0,1 1 0,-1-1 0,0 1 0,0-1 0,0 0 0,0 1 0,0-1 0,0 1 0,0-1 0,0 0 0,0 1 0,-1-1 0,1 1 0,-1-1 0,1 0 0,-1 0 0,1 1-1,-1-1 1,0 0 0,0 0 0,1 0 0,-2 2 25,-5 11-1141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9:14"/>
    </inkml:context>
    <inkml:brush xml:id="br0">
      <inkml:brushProperty name="width" value="0.025" units="cm"/>
      <inkml:brushProperty name="height" value="0.025" units="cm"/>
    </inkml:brush>
  </inkml:definitions>
  <inkml:trace contextRef="#ctx0" brushRef="#br0">0 380 8970,'2'2'301,"-1"-1"1,1 1-1,0 0 1,-1-1-1,1 1 1,0-1-1,0 0 1,0 1-1,0-1 0,0 0 1,1 0-1,-1 0 1,0-1-1,0 1 1,1 0-1,-1-1 1,0 1-1,1-1 1,-1 0-1,0 0 1,1 0-1,0 0-301,89-21 750,-79 17-186,27-9-181,25-9-210,0 3 0,1 3 0,1 2 0,0 4 0,34 0-173,128 8 98,245-14 140,-368 6-236,74-8 17,1 8 0,37 8-19,-65 8 71,0-6 1,90-14-72,174-40 96,-312 46-60,1 5 0,67 8-36,-58-1 17,426-8 419,-312-5-53,144 17-383,250 33 243,-292-12-66,112-14-177,451 6 65,-710-29-57,171-30-8,-107 9 11,219-55 30,-276 49-19,2 8 0,109 1-22,132 23 50,-332 9-17,-1 5 1,77 19-34,-67-10 26,80 19 28,-109-20-35,1-4-1,1-3 0,17-2-18,67 0 16,0 8-1,53 16-15,365 35 0,-321-28 743,251 4-743,-481-44-4,26-1 256,0 4-1,0 2 1,42 10-252,-64 0 587,-7 6-562,-10-16 10,22-2-9,-32-8-2,28-13-1,-27 10-3,25-8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41.648"/>
    </inkml:context>
    <inkml:brush xml:id="br0">
      <inkml:brushProperty name="width" value="0.025" units="cm"/>
      <inkml:brushProperty name="height" value="0.025" units="cm"/>
    </inkml:brush>
  </inkml:definitions>
  <inkml:trace contextRef="#ctx0" brushRef="#br0">5965 188 3203,'-423'-86'5796,"115"18"-5348,225 54-524,-149-6-1,-438 24-2046,191 1 2362,-1390-3 1213,1771 1-1131,2 5-1,-1 4 1,1 4 0,-153 46 0,-356 170-30,540-204-297,1 4 1,1 2-1,2 2 0,-94 76 0,132-92-2,1 0-1,0 2 1,2 0-1,1 2 0,0 0 1,2 1-1,1 1 0,1 0 1,1 1-1,1 1 0,2 0 1,1 0-1,-11 49 0,17-47-3,1-1-1,1 1 1,2 0-1,1 0 0,1 0 1,2 0-1,1 0 1,1-1-1,1 0 1,2 0-1,23 51 0,-11-36-11,2 0 0,2-2 0,2-1 0,1-1-1,2-1 1,54 53 0,-30-42-44,2-3 0,3-3 1,114 67-1,210 83-665,-201-114 323,4-8 0,339 84 0,-282-105 454,451 34 0,829-53 324,-768-118-308,-12-76-40,-487 95-61,-3-12 0,462-212-1,-572 218 116,-3-6-1,-3-7 0,-4-5 1,-4-6-1,-5-5 1,117-125-1,-191 174 190,-3-2 0,-1-3 0,60-100 0,-93 135-111,0-1 1,-1-1-1,-1-1 0,-1 1 1,-2-1-1,-1-1 0,0 0 1,-2 0-1,-2 0 0,0 0 1,-2-1-1,-3-46 0,1 63-125,-2 0 0,1 0 0,-2 0 0,1 0 0,-1 0 0,-1 1 0,0-1 0,-1 1 0,0 1 0,0-1 0,-1 1 0,0 0 0,0 0 0,-1 1 0,0 0 0,-1 1 0,-18-13 0,7 7-382,-1 2-1,0 0 0,-1 1 1,-1 2-1,1 0 0,-1 1 0,-38-6 1,-64-4-2475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9:52.721"/>
    </inkml:context>
    <inkml:brush xml:id="br0">
      <inkml:brushProperty name="width" value="0.025" units="cm"/>
      <inkml:brushProperty name="height" value="0.025" units="cm"/>
    </inkml:brush>
  </inkml:definitions>
  <inkml:trace contextRef="#ctx0" brushRef="#br0">0 58 15627,'15'7'267,"-1"0"0,1-2 1,0 1-1,1-2 0,-1 0 0,1-1 0,0-1 0,0 0 0,6-1-267,-19 0 49,51 1 282,0-2 1,0-2-1,52-9-331,12-1 126,439-41-34,-297 35-78,2 12 0,-1 11 0,0 12 0,147 32-14,41-1 73,292-13-73,604 44 71,-96-74-102,-1176-4 41,1023 40 91,-523 1 923,329-25-1024,290-49 392,222 53-313,-1157-17-12,-33-2 940,157 25-1007,-330-19 17,0 2 1,-1 3-1,-1 2 1,0 2 0,-1 2-1,12 8-17,-45-18-273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29:54.154"/>
    </inkml:context>
    <inkml:brush xml:id="br0">
      <inkml:brushProperty name="width" value="0.025" units="cm"/>
      <inkml:brushProperty name="height" value="0.025" units="cm"/>
    </inkml:brush>
  </inkml:definitions>
  <inkml:trace contextRef="#ctx0" brushRef="#br0">0 302 12715,'113'-29'3444,"-55"9"-3235,33 2-111,1 4 0,0 3 0,1 5 1,0 4-1,44 6-98,-107-4 13,882 9 531,1020-23-348,-832 27 136,-698-6 708,0-17 0,23-20-1040,87-34 122,244-20-58,-129 52 56,-519 33-174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0:03.723"/>
    </inkml:context>
    <inkml:brush xml:id="br0">
      <inkml:brushProperty name="width" value="0.025" units="cm"/>
      <inkml:brushProperty name="height" value="0.025" units="cm"/>
    </inkml:brush>
  </inkml:definitions>
  <inkml:trace contextRef="#ctx0" brushRef="#br0">38 7 13883,'-38'-6'5337,"41"12"-4707,3-2-601,0-1 0,0 0 0,0 0 1,0 0-1,1-1 0,0 1 0,-1-1 1,1-1-1,0 0 0,0 0 1,0 0-1,-1-1 0,1 0 0,0 0 1,2-1-30,25 3 19,144 16 1,-2 8 0,61 21-20,-142-25 5,1-4 0,1-4-1,0-4 1,20-4-5,588 0 13,361-31 6,-426 20-30,187-20 51,34 28-48,210 36 40,-836-30-31,0-9 0,2-12-1,285-32-2,79-10 10,-338 40-4,-1 12 0,11 12-4,339 3 0,289-20 26,-387 36-20,83-18-14,-141 5 24,-293 1-16,0-7 0,86-9 0,-89-9 0,-23 0 0,0 5 0,134 16 0,-121-1 0,1-6 0,86-11 0,452-3 24,-213-46-13,-431 49 31,-1-1 0,-1-2 0,0-3 0,12-4-42,-26 6 232,1 1-1,0 1 1,1 2-1,-1 1 1,26 1-232,-23 12 8,-33-8-384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0:14.548"/>
    </inkml:context>
    <inkml:brush xml:id="br0">
      <inkml:brushProperty name="width" value="0.025" units="cm"/>
      <inkml:brushProperty name="height" value="0.025" units="cm"/>
    </inkml:brush>
  </inkml:definitions>
  <inkml:trace contextRef="#ctx0" brushRef="#br0">0 216 16227,'2'2'38,"-1"0"-1,0-1 0,1 1 0,-1-1 0,1 1 0,-1-1 0,1 0 0,0 0 0,0 0 0,0 0 1,-1 0-1,1 0 0,0 0 0,0 0 0,0-1 0,0 1 0,0-1 0,1 1 0,-1-1 0,0 0 1,0 0-1,0 0 0,0 0 0,0 0 0,0 0 0,0-1 0,0 1 0,0-1 0,0 0 0,0 1 1,0-1-1,0 0 0,1 0-37,245-83-204,-215 71 178,0 1 0,1 2 0,0 2 0,1 1 0,0 1 0,0 2 0,0 2 0,1 1 0,-1 2 0,18 2 26,306 44 80,173-15 132,730 38 788,352 66-731,-850-117-182,-195-12-68,399 17 18,-575-3-34,168 1 10,870-98-13,-769 84 41,231-7 63,55-50-68,603-18 16,20-29 109,-1343 77-155,1072-122 31,-1214 132-133,-30 1 287,1 2 0,0 3-1,0 2 1,0 3 0,0 2 0,0 3-1,47 11-190,-80-9-372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0:20.187"/>
    </inkml:context>
    <inkml:brush xml:id="br0">
      <inkml:brushProperty name="width" value="0.025" units="cm"/>
      <inkml:brushProperty name="height" value="0.025" units="cm"/>
    </inkml:brush>
  </inkml:definitions>
  <inkml:trace contextRef="#ctx0" brushRef="#br0">6843 376 20220,'-1'0'2,"0"-1"0,1 1 0,-1-1 0,0 1 0,1-1 0,-1 1 0,1-1 0,-1 0 0,1 1-1,-1-1 1,1 0 0,-1 1 0,1-1 0,0 0 0,-1 0 0,1 1 0,0-1 0,-1 0 0,1 0 0,0 0 0,0 1-1,0-1 1,0 0 0,0 0 0,0 0 0,0 0 0,0 1 0,0-1 0,0 0 0,1 0 0,-1 0 0,0 1-1,1-1 1,-1 0 0,0 0 0,1 1 0,-1-1 0,1 0 0,-1 0 0,1 1 0,-1-1 0,1 1 0,-1-1 0,1 1-1,0-1 1,-1 1 0,1-1 0,0 1 0,0-1 0,-1 1 0,1 0 0,0-1 0,0 1 0,0 0-2,51-14-276,-44 12 340,-3 1-53,1 1-1,0-1 1,0 1-1,0 0 1,0 0-1,0 1 0,0-1 1,0 1-1,0 1 1,-1-1-1,1 1 1,0 0-1,-1 0 1,1 1-1,-1 0 0,0 0 1,0 0-1,5 4-10,11 2 7,1-1-1,0 0 0,0-2 0,1 0 0,0-2 0,0 0 1,0-2-1,1-1 0,-1 0 0,0-2 0,1 0 1,-1-2-1,0-1 0,2-1-6,369-64 65,-237 37-84,-62 10 13,1 4 0,1 4 1,0 5-1,1 3 0,9 6 6,560 31 24,438-32 0,-195-12-14,-73-19-12,-540 28 30,46 16-28,4 0 12,-129-10 1,472 23 212,-216-12 81,-87-6 169,194 5-221,-102 13-238,193-7 54,-472-13 2951,-131 31-2561,43 29-3514,-86-47-2596</inkml:trace>
  <inkml:trace contextRef="#ctx0" brushRef="#br0" timeOffset="5055.338">262 1179 15747,'-64'0'4204,"67"5"-3813,5 2-382,1-1 0,0 1 1,0-2-1,0 1 0,1-1 1,0-1-1,0 0 0,0 0 0,1-1 1,-1 0-1,1-1 0,0 0 1,10 0-10,-16-1 3,417 32 27,-285-9-29,0-5 0,1-7 0,1-6 0,-1-5-1,65-12 0,618-12 40,-587 13-27,0-10 0,30-16-13,39 3 197,221 7-197,-299 18 19,-164 7 10,-1-3 0,0-3 0,-1-2 0,56-16-29,-97 16 20,1 0 1,-2 0 0,1-2-1,-1 0 1,-1-2 0,0 1 0,-1-2-1,0 0 1,-1-1 0,-1 0-1,0-1 1,-1 0 0,0-1-1,3-10-20,-12 23 18,-1-1-1,1 1 1,-1-1-1,0 0 0,0 0 1,-1 0-1,0 0 1,0 0-1,0 0 1,0 0-1,-1 0 0,0 0 1,0 0-1,0-1 1,0 1-1,-1 0 1,0 0-1,0 0 1,-1 0-1,1 0 0,-1 0 1,0 0-1,0 1 1,-1-1-1,1 1 1,-3-3-18,-11-28 86,8 15-112,0 0 1,-2 1-1,-1 0 0,0 1 0,-1 0 1,-13-14 25,-15-3 34,-1 3 1,-2 1-1,0 2 0,-3 2 1,0 2-1,-1 2 1,-1 2-1,-1 2 1,-10 0-35,34 9-60,-125-40 69,-3 7 0,-99-13-9,185 41 5,-211-43-99,-2 12 0,-238-7 94,258 42-31,-1 11-1,-110 20 32,153 4-70,1 9-1,1 10 1,3 10 0,2 8-1,-151 69 71,341-123 1,1 1-1,0 1 1,1 1-1,0 0 1,0 2-1,1 0 1,1 1-1,0 0 1,1 2-1,0 0 1,-3 5-1,15-9-16,1 0 0,0 0 0,0 1 0,1-1 0,0 1 0,1 0 0,0-1 1,1 1-1,1 0 0,0-1 0,0 1 0,1-1 0,1 1 0,0-1 0,0 0 1,1 0-1,0 0 0,1 0 0,4 6 16,-9-17 0,12 27 10,1-1 0,2 0-1,0-2 1,1 0 0,2 0-1,0-2 1,1 0 0,2-1 0,0-1-1,1-1 1,1-1 0,0-1-1,2-1 1,20 11-10,74 40-29,3-5-1,2-5 0,3-5 1,2-7-1,70 14 30,-48-19-173,0-7 0,3-7 0,0-6-1,1-7 1,0-7 0,0-7 0,1-6 0,68-16 173,61-35-549,-4-13 1,226-91 548,-474 151 3,471-154 38,-398 132-30</inkml:trace>
  <inkml:trace contextRef="#ctx0" brushRef="#br0" timeOffset="17727.904">10481 1241 21189,'71'12'808,"18"11"-823,36 9-88,1-5-1,91 7 104,347 20-18,-432-34 19,209 29-9,24-13 8,716-10-3,-16 36 5,196-38 12,-577-39 38,-523 14-286,-160 1-343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0:40.016"/>
    </inkml:context>
    <inkml:brush xml:id="br0">
      <inkml:brushProperty name="width" value="0.025" units="cm"/>
      <inkml:brushProperty name="height" value="0.025" units="cm"/>
    </inkml:brush>
  </inkml:definitions>
  <inkml:trace contextRef="#ctx0" brushRef="#br0">54 2698 21325,'-1'0'4,"0"1"70,-1-1 0,0 0 0,0 0 0,0 0 0,0 0 0,0 0 0,0-1 1,0 1-1,0-1 0,0 1 0,0-1 0,0 1 0,0-1 0,1 0 0,-1 0 1,0 0-1,1 0 0,-1 0 0,0-1 0,1 1 0,-1 0 0,1-1 0,0 1 0,0-1 1,-1 1-1,1-1 0,0 0 0,0 1 0,0-1 0,1 0 0,-1 0 0,0 0 0,1 0 1,-1 0-1,1 0 0,0 1 0,-1-1 0,1 0 0,0 0 0,0 0 0,0 0 1,0 0-1,1 0 0,-1 0 0,1 0 0,-1 0 0,1 0 0,0 0 0,-1 0 0,1 1 1,0-1-1,1-1-74,152-124 928,177-185-967,-303 286-900</inkml:trace>
  <inkml:trace contextRef="#ctx0" brushRef="#br0" timeOffset="299.394">520 1948 23541,'18'-2'221,"0"0"0,0-1 1,-1 0-1,1-2 0,-1 0 0,0-1 0,9-4-221,-10 3-2,1 0-1,0 2 0,0 0 1,1 1-1,-1 1 0,1 0 1,9 1 2,-26 2 3,0 0 0,1 0 1,-1-1-1,1 2 0,-1-1 1,0 0-1,1 0 0,-1 0 0,0 1 1,1-1-1,-1 1 0,0-1 1,1 1-1,-1-1 0,0 1 1,0 0-1,0-1 0,0 1 1,1 0-1,-1 0 0,0 0 0,-1 0 1,1 0-1,0 0 0,0 0 1,0 1-1,0-1 0,-1 0 1,1 0-1,-1 0 0,1 1 1,-1-1-1,1 0 0,-1 1 0,0-1 1,0 1-1,1-1 0,-1 0 1,0 1-1,0-1 0,-1 0 1,1 1-4,-16 63 404,11-51-357,-76 215-473,60-174-652</inkml:trace>
  <inkml:trace contextRef="#ctx0" brushRef="#br0" timeOffset="4718.481">3933 387 26598,'-7'-1'888,"0"2"-128,1 2-360,0 1-264,6-4-24,-1 0-808,-1 0-1032</inkml:trace>
  <inkml:trace contextRef="#ctx0" brushRef="#br0" timeOffset="1295.929">1519 1612 21805,'0'-1'103,"0"0"0,-1-1 0,1 1 1,0 0-1,-1 0 0,1-1 0,-1 1 0,1 0 1,-1 0-1,0 0 0,0 0 0,1 0 0,-1 0 1,0 0-1,0 0 0,0 0 0,0 0 0,0 0 1,0 1-1,0-1 0,0 0 0,-1 1 1,1-1-1,0 1 0,0-1 0,0 1 0,-1-1 1,1 1-1,0 0 0,-1 0 0,1 0 0,0 0 1,0 0-1,-1 0 0,1 0 0,0 0 0,-1 0 1,1 0-1,0 1 0,0-1 0,-1 1 1,1-1-1,0 1 0,0-1 0,0 1 0,0 0 1,0-1-1,-1 1 0,1 0 0,1 0 0,-2 1-103,-10 18 70,1 1-1,1 0 0,1 1 0,1 0 0,0 0 1,2 1-1,1-1 0,1 1 0,-2 21-69,0 25 56,15-68-37,5-3-8,-9 0-13,1 0 1,0 1-1,1-1 0,-1 1 0,0 0 0,0 0 0,0 1 1,1 0-1,-1 0 0,0 1 0,0-1 0,1 1 0,-1 1 1,0-1-1,0 1 0,0 0 0,0 0 0,-1 1 0,1 0 1,-1 0-1,1 0 0,-1 1 0,0 0 0,0 0 0,-1 0 1,1 0-1,-1 1 0,3 2 2,-7 1 27,0-1 1,-1 1-1,1-1 1,-1 0-1,-1 1 1,0-1-1,0 0 1,0 0-1,0 0 1,-1 0-1,-1 0 1,1-1-1,-1 1 1,0-1-1,0 0 1,-1 0-1,0-1 1,0 1-1,0-1 1,-1 0-1,1 0 1,-1-1-1,-4 2-27,6-1-39,1-1 0,-2 0 0,1 0-1,0 0 1,-1-1 0,0 0 0,1 0 0,-1 0-1,0 0 1,-1-1 0,1 1 0,0-2 0,-1 1 0,1 0-1,-1-1 1,0 0 0,1 0 0,-1-1 0,0 0 0,0 0-1,1 0 1,-1-1 0,0 1 0,-4-2 39,0-7-1765</inkml:trace>
  <inkml:trace contextRef="#ctx0" brushRef="#br0" timeOffset="2041.333">1730 1705 22261,'24'213'3869,"-13"-189"-3709,-11-24-164,0-1 1,0 1-1,0 0 1,0-1-1,0 1 0,0 0 1,0 0-1,0-1 1,0 1-1,0 0 0,0-1 1,0 1-1,1 0 1,-1-1-1,0 1 0,0 0 1,0 0-1,0-1 1,0 1-1,1 0 0,-1 0 1,0-1-1,0 1 1,0 0-1,1 0 0,-1 0 1,0-1-1,0 1 1,1 0-1,-1 0 0,0 0 1,0 0-1,1 0 1,-1-1-1,0 1 0,1 0 1,-1 0-1,0 0 1,1 0-1,-1 0 0,0 0 1,0 0-1,1 0 1,-1 0-1,0 0 0,1 0 1,-1 0-1,0 0 1,1 1-1,-1-1 0,0 0 1,0 0-1,1 0 1,-1 0-1,0 0 0,0 1 1,1-1-1,-1 0 1,0 0-1,0 0 0,0 1 1,1-1 3,-21-176-8182,8 89 1183,17 72 7729,7 44 2142,-1 15-906,-9-33-1677,0 1 0,1-1 0,1 0 0,-1 1 0,2-2 0,0 1 0,0 0 0,1-1 0,0 0 0,4 4-289,-9-13 28,0 1 0,1-1 0,-1 0 0,1 0 0,0 0-1,-1 0 1,1 0 0,0 0 0,-1 0 0,1 0 0,0 0 0,0-1 0,0 1 0,0-1-1,0 0 1,0 1 0,0-1 0,0 0 0,-1 0 0,1 0 0,0 0 0,0-1 0,0 1-1,0 0 1,0-1 0,0 1 0,0-1 0,0 0 0,-1 0 0,1 0 0,0 0 0,-1 0-1,1 0 1,0 0 0,-1 0 0,0 0 0,1-1 0,-1 1 0,1-2-28,50-64 859,9-28 1080,-60 93-1523,5 10 767,34 122 380,-20-112-1299,-5-53-128,-6-3-70,-1-1 1,-2 0-1,-2-1 0,-1 1 0,-3-1 0,-1 1 0,-1-1 0,-3 1 0,-2-8-66,6 44 15,1-3 16,-1-1-1,0 1 0,-1 0 1,0 0-1,1 0 0,-2 0 0,1 1 1,-1-1-1,0 1 0,0-1 1,0 1-1,-1 0 0,0 0 1,0 0-1,0 1 0,-2-2-30,5 6 5,0 1 1,-1-1-1,1 0 0,0 1 0,-1-1 0,1 1 1,0 0-1,-1-1 0,1 1 0,0 0 0,0 0 0,0 0 1,0-1-1,0 1 0,0 0 0,0 1 0,0-1 0,0 0 1,0 0-1,1 0 0,-1 0 0,0 1 0,1-1 0,-1 0 1,1 1-1,-1-1 0,1 0 0,0 1 0,0-1 0,0 1 1,-1-1-1,1 0 0,0 1 0,1-1 0,-1 1 1,0-1-1,1 2-5,-2-1 4,-3 30 13,0 0 0,3 1-1,0-1 1,2 0 0,2 1-1,2 5-16,-6-37 2,1 0-1,0 0 1,-1 0-1,1 0 1,0 0-1,0 0 0,0 0 1,0 0-1,0 0 1,0 0-1,0 0 1,0 0-1,0 0 1,0 0-1,0 0 0,1 0 1,-1 0-1,0 0 1,1 0-1,-1 0 1,1 0-1,-1 0 1,1 0-1,0 0 0,-1 0 1,1 0-1,0-1 1,0 1-1,-1 0 1,1-1-1,0 1 0,0 0 1,0-1-1,0 1 1,0-1-1,0 1 1,0-1-1,0 0 1,0 1-1,0-1 0,0 0 1,0 0-1,0 0 1,0 0-1,0 0 1,0 0-1,0 0 1,0 0-1,1 0 0,-1 0 1,0-1-1,0 1 1,0 0-1,0-1 1,0 1-1,0-1 1,-1 1-1,1-1 0,0 1 1,0-1-1,0 0 1,0 1-2,20-24 41,-18 19-37,0 1-1,0 0 1,1 0-1,0 0 1,-1 0-1,1 0 1,1 1-1,-1-1 1,0 1-1,1 0 1,0 1-1,-1-1 1,1 1 0,0 0-1,0 0 1,0 0-1,1 1 1,-1 0-1,0 0 1,4 0-4,3 5-8,0 0 1,0 1 0,-1 0 0,1 1-1,-1 0 1,-1 1 0,1 0 0,-1 1-1,-1 0 1,1 1 0,-2 0 0,1 0-1,-1 1 1,0 0 0,-1 0-1,0 1 1,-1 0 0,0 0 0,-1 0-1,2 6 8,23 31 47,-29-47-48,-1-1-1,1 0 1,-1 0-1,1 0 1,-1 1-1,1-1 1,-1 0-1,1 0 1,0 0-1,-1 0 1,1 0-1,-1 0 1,1 0-1,-1 0 1,1 0-1,-1-1 1,1 1-1,-1 0 1,1 0-1,0 0 1,-1 0-1,1-1 1,-1 1-1,0 0 1,1-1-1,-1 1 1,1 0-1,-1-1 1,1 1 0,-1-1-1,0 1 1,1 0-1,-1-1 1,0 1-1,1-1 1,-1 1-1,0-1 1,0 1-1,0-1 1,1 1-1,-1-1 1,0 0-1,0 1 1,0-1-1,0 1 1,0-1-1,0 1 1,0-1-1,0 1 1,0-1-1,0 1 1,0-1-1,0 0 2,1-35-685,-4-12-759</inkml:trace>
  <inkml:trace contextRef="#ctx0" brushRef="#br0" timeOffset="2351.926">2448 1504 15939,'1'1'148,"1"1"0,0 0 0,-1-1 0,1 1 0,0-1 0,0 0 0,0 0-1,0 0 1,0 0 0,1 0 0,-1 0 0,0 0 0,0-1 0,1 1 0,-1-1-1,0 0 1,1 1 0,-1-1 0,0 0 0,0 0 0,1-1 0,-1 1 0,0 0-1,1-1 1,-1 0 0,0 1 0,0-1 0,1 0 0,-1 0 0,0 0 0,0 0 0,0-1-1,0 1 1,-1 0 0,3-2-148,132-142 2526,-136 145-2379,0 0 0,-1 0-1,1 0 1,0 0 0,0-1 0,0 1-1,-1 0 1,1 0 0,0 0 0,0-1-1,0 1 1,0 0 0,0 0 0,0-1-1,-1 1 1,1 0 0,0 0 0,0-1-1,0 1 1,0 0 0,0 0 0,0-1 0,0 1-1,0 0 1,0 0 0,0-1 0,0 1-147,-28 20 286,17-9-238,0 0 0,0 1 1,1 0-1,1 0 0,0 1 1,0 0-1,2 0 0,-1 1 0,2 1 1,0-1-1,0 1 0,2 0 0,0 0 1,0 0-1,2 0 0,-1 11-48,2-25 1,1 1 0,0 0 0,0 0 0,0-1-1,0 1 1,0 0 0,0-1 0,0 1 0,0 0 0,1-1-1,-1 1 1,1 0 0,-1-1 0,1 1 0,0-1 0,-1 1 0,1-1-1,0 1 1,0-1 0,0 1 0,0-1 0,1 0 0,-1 0 0,0 1-1,0-1 1,1 0 0,-1 0 0,1 0 0,-1-1 0,1 1 0,-1 0-1,1 0 1,-1-1 0,1 1 0,0-1 0,-1 0 0,1 1-1,0-1 1,-1 0 0,1 0 0,0 0 0,-1 0 0,1 0 0,0 0-1,0-1 1,-1 1 0,2-1-1,49-17-393,-30 1-494</inkml:trace>
  <inkml:trace contextRef="#ctx0" brushRef="#br0" timeOffset="2600.677">1911 1253 24741,'-22'0'744,"11"2"313,6 2-777,5 2-968,8-3-521</inkml:trace>
  <inkml:trace contextRef="#ctx0" brushRef="#br0" timeOffset="2850.92">2922 973 21141,'1'-2'104,"-1"0"1,1 1 0,0-1-1,0 0 1,-1 1 0,1-1-1,0 0 1,1 1 0,-1-1-1,0 1 1,0 0 0,1-1-1,-1 1 1,0 0 0,1 0-1,0 0 1,-1 0 0,1 0-1,-1 0 1,1 1 0,0-1-1,0 0 1,-1 1 0,1-1-1,0 1 1,0 0 0,0 0-1,0-1 1,0 1 0,-1 0-1,1 1 1,0-1 0,0 0 0,0 0-1,0 1 1,-1-1 0,1 1-1,0 0 1,0-1 0,-1 1-1,1 0 1,0 0 0,-1 0-1,1 0 1,-1 0 0,0 1-1,1-1 1,-1 0 0,0 1-1,0-1 1,1 1-105,16 23 181,-1 2 1,-1-1-1,-1 2 0,-1 0 1,-2 1-1,8 28-181,29 60 154,-42-102-137,0 0 0,1-1 0,1-1 0,0 1 1,1-1-1,0-1 0,1 0 0,1 0 0,1 0-17,-10-10-241,-17-20-2032,-12-4 901</inkml:trace>
  <inkml:trace contextRef="#ctx0" brushRef="#br0" timeOffset="3084.223">2708 1113 17404,'0'0'2640,"0"0"649,0 0-1961,0 0-440,13-23-135,10 1-177,9-4-104,13-7-216,13-3-120,7 3-120,0 1-8,-4 9-32,-14 7-360,-12 11-1160</inkml:trace>
  <inkml:trace contextRef="#ctx0" brushRef="#br0" timeOffset="3546.249">2986 1375 22501,'0'0'648,"0"0"64,0 0-200,0 0-56,8-7-80,11-5-128,4-5-64,9-9-63,3-5-49,8-5-32,-1-1 80,-1 0-753,-5 6-535</inkml:trace>
  <inkml:trace contextRef="#ctx0" brushRef="#br0" timeOffset="4467.867">3453 1009 18972,'-34'-14'5781,"12"44"-4419,17-15-1316,2 1-1,0-1 1,0 1 0,2 0-1,0 0 1,0 0 0,2 0-1,0 0 1,1-1 0,0 1-1,2 0 1,3 11-46,-7-25 10,1-1 1,-1 1-1,1-1 1,-1 1-1,1-1 0,0 0 1,-1 1-1,1-1 0,0 0 1,0 1-1,0-1 1,0 0-1,0 0 0,0 0 1,1 0-1,-1 0 0,0 0 1,0 0-1,1 0 0,-1-1 1,1 1-1,-1 0 1,0-1-1,1 1 0,-1-1 1,1 0-1,0 1 0,-1-1 1,1 0-1,-1 0 1,1 0-1,-1 0 0,1 0 1,-1 0-1,1-1 0,-1 1 1,1 0-1,-1-1 1,1 1-1,-1-1 0,1 1 1,-1-1-1,1 0 0,-1 0 1,0 0-1,0 0 1,1 0-1,-1 0 0,0 0 1,0 0-1,0 0 0,0 0 1,0-1-1,0 0-10,8-7 53,-1 0-1,0-1 1,-1 1-1,0-2 1,-1 1 0,0-1-1,-1 1 1,0-2-1,0 1 1,-1-1-1,-1 1 1,0-1-1,-1 0 1,0 0 0,0 0-1,-2 0 1,1-1-53,-1 11 11,0 0 0,-1-1 0,1 1 0,0 0 0,-1 0 0,0 0 0,1 0 0,-1 0 0,0 0 0,0 0 0,0 0 0,0 0 1,0 0-1,0 1 0,-1-1 0,1 0 0,-1 1 0,1-1 0,-1 1 0,0 0 0,1-1 0,-1 1 0,0 0 0,0 0 0,0 0 0,0 0 0,0 0 1,0 1-1,0-1 0,0 0 0,0 1 0,0 0 0,0-1 0,-1 1 0,1 0 0,0 0 0,0 0-11,1 2 0,0 0 1,0 0-1,0 0 0,1-1 0,-1 1 0,1 0 1,-1 0-1,1 0 0,0 0 0,0 0 1,0 0-1,0 0 0,0 0 0,0 0 1,0 0-1,1 0 0,-1 0 0,1 0 0,-1 0 1,1-1-1,0 1 0,0 0 0,0 0 1,0-1-1,0 1 0,0 0 0,0-1 0,1 1 1,-1-1-1,0 0 0,1 1 0,-1-1 1,1 0-1,0 0 0,1 1 0,2-2 2,0-1 0,-1 0-1,1 0 1,0 0 0,0-1 0,-1 1 0,1-1-1,-1 0 1,0-1 0,1 1 0,-1-1-1,0 1 1,0-1 0,-1-1 0,1 1 0,-1 0-1,1-1 1,-1 0 0,0 0 0,0 0-1,-1 0 1,1 0 0,-1 0 0,1-4-2,14-19 18,-1-1-1,-1 0 1,-2-1 0,-1-1 0,-1 0-1,-2-1 1,-1 0 0,-1-1 0,0-13-18,-5 36 5,-1 1 0,0 0 1,-1 0-1,0-1 0,0 1 1,-1 0-1,0-1 0,0 1 1,-1 0-1,0 0 0,-1 0 1,0 0-1,0 1 0,0-1 1,-1 1-1,0 0 0,-1-1 1,0 1-6,4 6-1,0 1 0,0 0 0,0 0 1,0-1-1,0 1 0,0 0 0,0 0 0,0 0 1,0 0-1,0 0 0,0 1 0,0-1 0,0 0 1,0 0-1,0 1 0,1-1 0,-1 0 0,0 1 1,0-1-1,0 1 0,0-1 0,0 1 0,1 0 1,-1-1-1,0 1 0,1 0 0,-1-1 1,0 1-1,1 0 0,-1 0 0,1 0 0,-1-1 1,1 1-1,-1 0 0,1 0 0,0 0 0,0 0 1,-1 0-1,1 0 0,0 0 0,0 0 0,0 0 1,0 0-1,0 0 0,0 0 0,0 0 0,0 0 1,0 0-1,1-1 0,-1 1 0,0 1 1,0 0-2,-9 53 42,3 0 0,2 0 0,3 0 0,1 0 0,5 17-40,-6-68 3,1 0 0,0 0 0,0 0 0,0 0 0,0 0 0,0 0 1,1 0-1,0 0 0,0 0 0,0 0 0,0 0 0,1 0 0,-1 0 0,1-1 0,0 1 0,0-1 0,0 1 0,1-1 0,-1 0 0,1 0 0,0 0 0,0 0 0,0 0 0,0-1 0,0 1 0,1-1 1,-1 0-1,1 0 0,-1 0 0,1 0 0,0-1 0,0 1 0,0-1 0,0 0 0,0 0 0,0-1 0,0 1 0,0-1 0,0 0 0,0 0 0,0 0 0,2-1-3,2-3 8,1 0-1,-1-1 1,-1 1-1,1-2 1,-1 1-1,0-1 1,0 0-1,-1-1 1,0 1-1,0-1 1,0-1-1,-1 1 1,0-1-1,0 0 1,-1 0-1,0 0 1,-1-1-1,0 1 1,0-1-1,0 0 1,-2 0 0,1 0-1,-1 0 1,0 0-1,0 0 1,-1 0-1,-1 0 1,0 0-1,0 0 1,-1-2-8,2 8-22,34 148-140,-34-142 162,0 0 0,1 0 0,-1-1 0,1 1 0,0 0 1,0-1-1,0 1 0,0-1 0,0 1 0,1-1 0,-1 1 1,1-1-1,-1 0 0,1 0 0,0 0 0,0 0 0,0 0 1,0 0-1,0 0 0,1-1 0,-1 1 0,0-1 1,1 1-1,-1-1 0,1 0 0,-1 0 0,1 0 0,0-1 1,-1 1-1,1-1 0,0 1 0,0-1 0,0 0 0,-1 0 1,1 0-1,0 0 0,0 0 0,-1-1 0,3 0 0,4-7 9,1-1 0,-1-1 0,0 1 0,-1-1 0,0-1 0,0 1 0,-1-2 0,-1 1 0,0 0-1,-1-1 1,0 0 0,0-1 0,2-10-9,-3 12 8,0 1-1,-1-1 1,0 1-1,0-1 1,-1 0 0,-1 0-1,0 0 1,0 0-1,-1 0 1,0 0-1,-1 0 1,-1 0-1,0 0 1,0 0 0,-1 0-1,0 0 1,-1 1-1,0-1-7,4 11-1,-1-1-1,0 1 0,1 0 0,-1-1 1,1 1-1,-1-1 0,0 1 0,1 0 1,-1 0-1,0-1 0,0 1 0,1 0 1,-1 0-1,0 0 0,1 0 0,-1 0 1,0 0-1,0 0 0,1 0 0,-1 0 1,0 0-1,0 0 0,1 0 1,-1 1-1,0-1 0,1 0 0,-1 0 1,0 1-1,1-1 0,-1 1 0,0-1 1,1 0-1,-1 1 0,1-1 0,-1 1 1,1-1-1,-1 1 0,1 0 0,-1-1 1,1 1-1,0 0 0,-1-1 0,1 1 1,0 0-1,-1-1 0,1 1 0,0 0 1,0-1-1,0 1 0,0 0 1,0 0-1,-1-1 0,1 1 0,1 0 1,-1 0-1,0-1 0,0 1 0,0 0 1,0-1-1,0 1 0,1 0 0,-1 0 1,0-1-1,1 1 0,-1-1 0,0 1 1,1 0-1,-1-1 0,1 1 2,-5 24-3,2 0 0,1 0 0,1 0 0,1 0 0,1 0 0,1 0 0,5 19 3,-8-42 4,1-1-1,-1 1 1,1-1-1,-1 1 1,1-1 0,-1 1-1,1-1 1,0 0 0,0 1-1,-1-1 1,1 0 0,0 0-1,0 0 1,0 0 0,1 0-1,-1 0 1,0 0 0,0 0-1,1 0 1,-1 0-1,0-1 1,1 1 0,-1 0-1,0-1 1,1 1 0,-1-1-1,1 0 1,-1 1 0,1-1-1,-1 0 1,1 0 0,-1 0-1,1 0 1,-1 0-1,1 0 1,-1-1 0,1 1-1,-1 0 1,1-1 0,-1 1-1,1-1 1,-1 0 0,0 1-1,1-1 1,-1 0 0,0 0-1,1 0 1,-1 0-1,0 0 1,0 0 0,0 0-1,0 0 1,0 0 0,0 0-1,0-1 1,0 0-4,96-122 140,-77 80-667,-20 29-537</inkml:trace>
  <inkml:trace contextRef="#ctx0" brushRef="#br0" timeOffset="5199.589">2724 2240 22453,'3'-18'350,"-3"6"-115,1 1 1,1 0-1,0-1 0,1 1 1,0 0-1,1 0 0,0 0 1,1 1-1,0-1 0,0 1 0,1 0 1,2-1-236,-8 10 4,1 0 1,0 0 0,0 0 0,-1 0-1,1 1 1,0-1 0,0 0-1,0 1 1,0-1 0,0 1-1,0-1 1,0 1 0,0-1-1,0 1 1,0 0 0,0-1 0,0 1-1,0 0 1,0 0 0,0 0-1,0 0 1,0 0 0,0 0-1,0 0 1,0 0 0,0 0-1,0 0 1,1 1 0,-1-1 0,0 0-1,0 1 1,0-1 0,0 1-1,-1-1 1,1 1 0,0 0-1,0-1 1,0 1 0,0 0-1,-1 0 1,1-1 0,0 1 0,0 0-1,-1 0 1,1 0 0,-1 0-1,1 0 1,-1 0 0,1 0-1,-1 0-4,23 57-106,0 33 132,-17-61 4,1-1 0,1 0-1,1-1 1,2 0 0,1 0 0,1-1 0,8 12-30,-20-36 8,0-1 0,0 1 0,1-1 1,-1 1-1,0-1 0,1 1 1,0-1-1,-1 0 0,1 1 1,0-1-1,0 0 0,0 0 0,1 0 1,-1-1-1,0 1 0,1-1 1,-1 1-1,1-1 0,-1 0 1,1 0-1,0 0 0,-1 0 1,1 0-1,0 0 0,0-1 0,0 0 1,0 1-1,0-1 0,-1 0 1,1 0-1,0-1 0,0 1 1,0-1-1,0 1 0,-1-1 0,1 0 1,0 0-1,-1 0 0,1 0 1,1-2-9,6-9 99,-1-1 1,0 0 0,-1 0 0,-1-1 0,0 0 0,0 0-1,-2-1 1,0 0 0,0 0 0,-2 0 0,0-1-1,0 1 1,-1-7-100,-16-103 436,13 122-427,0-1-1,0 0 0,0 1 1,-1-1-1,1 1 1,-1 0-1,0 0 0,0-1 1,0 1-1,-1 0 1,1 0-1,0 1 0,-1-1 1,0 1-1,0-1 0,0 1 1,0 0-1,0 0 1,0 0-1,-1 0 0,1 1 1,0-1-1,-1 1 1,0 0-1,1 0 0,-1 0 1,0 0-1,1 1 1,-1 0-1,0-1 0,-2 1-8,4 1-28,0-1 1,0 1-1,0-1 0,0 1 0,0 0 0,0 0 0,1 0 0,-1 0 0,0 0 0,0 0 0,1 0 0,-1 0 0,1 1 0,-1-1 1,1 1-1,-1-1 0,1 1 0,0 0 0,0-1 0,0 1 0,0 0 0,0 0 0,0 0 0,0-1 0,1 1 0,-1 0 0,1 0 0,-1 0 1,1 0-1,0 0 0,0 1 0,0-1 0,0 0 0,0 0 0,0 0 0,1 0 0,-1 0 0,1 0 0,-1 0 0,1 0 0,0 0 1,0-1-1,-1 1 0,1 0 0,1 0 0,-1-1 0,0 1 0,0 0 0,1 0 28,14 15 1603</inkml:trace>
  <inkml:trace contextRef="#ctx0" brushRef="#br0" timeOffset="5605.517">3314 1995 20580,'-36'119'4813,"36"-119"-4804,0 1-1,0-1 0,0 1 0,0-1 0,0 1 0,0 0 0,0-1 1,0 1-1,0-1 0,0 1 0,0 0 0,0-1 0,0 1 0,0-1 0,1 1 1,-1-1-1,0 1 0,0-1 0,1 1 0,-1-1 0,0 1 0,1-1 1,-1 1-1,1-1 0,-1 1 0,1-1 0,-1 0 0,0 1 0,1-1 0,-1 0 1,1 1-1,0-1 0,-1 0 0,1 0 0,-1 0 0,1 1 0,-1-1 1,1 0-1,-1 0 0,1 0 0,0 0 0,-1 0 0,1 0 0,-1 0 0,1 0 1,0 0-1,-1 0 0,1 0 0,-1-1 0,1 1 0,-1 0 0,1 0 1,-1-1-1,1 1 0,-1 0 0,1 0 0,-1-1 0,1 1 0,-1-1 0,1 1 1,-1 0-1,1-1 0,-1 1 0,0-1 0,1 0-8,35-34 51,-28 27 0,-4 3-53,1 1 0,-1 0 0,1 0 0,0 1 0,0-1 0,1 1 0,-1 0 0,0 1 0,1-1 1,0 1-1,0 0 0,0 1 0,0-1 0,0 1 0,0 0 0,0 1 0,0-1 0,0 1 0,0 0 0,0 1 0,0 0 0,0 0 0,0 0 0,0 0 0,0 1 0,0 0 0,0 1 0,-1-1 0,1 1 0,-1 0 0,0 0 0,0 1 0,0-1 0,0 1 0,-1 0 0,1 1 0,-1-1 0,0 1 0,0-1 0,-1 1 0,1 1 0,-1-1 0,0 0 1,0 3 1,-1-4 54,0-1 0,0 1 1,0 0-1,-1-1 0,1 1 1,-1 0-1,0 0 0,-1 0 1,1 0-1,0 0 0,-1 0 1,0 0-1,0 0 0,0 0 1,-1 0-1,1 0 0,-1 0 1,0 0-1,0 0 0,-1 0 1,1 0-1,-1-1 0,0 1 1,0 0-55,-1-4 67,0 0 1,0-1-1,0 0 1,0 0-1,1 0 1,-1 0-1,0 0 1,0 0-1,1-1 1,-1 1-1,1-1 1,-1 0-1,1 0 1,0 0-1,0 0 1,0 0 0,0 0-1,0-1 1,0 1-1,1-1 1,-1 1-1,1-1 1,-2-2-68,0 1 68,-138-239 517,171 254-1599,-9-1-142,2-8-757</inkml:trace>
  <inkml:trace contextRef="#ctx0" brushRef="#br0" timeOffset="6198.575">3531 1495 22789,'-2'32'435,"2"0"0,1 0 0,1-1-1,2 1 1,1 0 0,2-1 0,0 0 0,3-1 0,12 29-435,-22-55 7,2 0 1,-1 0-1,0 0 0,1 0 0,0-1 1,0 1-1,0 0 0,0-1 1,0 1-1,1-1 0,0 0 0,0 0 1,0 0-1,0 0 0,0 0 0,0-1 1,1 1-1,-1-1 0,1 0 1,0 0-1,-1 0 0,1-1 0,0 0 1,0 1-1,0-1 0,0 0 1,0-1-1,1 1 0,-1-1 0,0 0 1,0 0-1,0 0 0,0 0 0,1-1 1,1 0-8,6-7 25,-1 1 1,0-2 0,-1 0-1,0 0 1,0 0-1,-1-2 1,0 1-1,-1-1 1,0 0 0,-1-1-1,1-1-25,-1-13 118,-7 25-81,0 1-18,-1 7-22,5 56 29,-4-62-25,0 0 0,1 0 0,-1 1 0,0-1 0,1 0 0,-1 0 0,0 1 0,1-1 0,-1 0 0,1 0 0,0 0 0,0 0 0,-1 0 0,1 0-1,0 0 1,0 0 0,0 0 0,0 0 0,0 0 0,0 0 0,0-1 0,0 1 0,0 0 0,0-1 0,0 1 0,1-1 0,-1 0 0,0 1 0,0-1 0,1 0-1,-1 1 1,0-1 0,1 0 0,-1 0 0,0 0 0,0 0 0,1 0 0,-1-1 0,0 1 0,1 0 0,-1-1 0,0 1 0,0 0 0,0-1 0,1 0-1,-1 1 1,0-1 0,0 0 0,0 1 0,0-1-1,61-53 39,-59 49-39,1 0 0,-1 0 1,1 0-1,0 1 0,0 0 0,1-1 0,-1 2 0,1-1 0,0 0 1,0 1-1,0 0 0,1 0 0,-1 1 0,1-1 0,-1 1 0,1 0 1,0 1-1,0-1 0,-1 1 0,1 0 0,0 1 0,0-1 0,0 1 0,0 0 1,0 1-1,0 0 0,5 1 0,-6 0 8,-1 1 0,1 0 0,0 0 0,-1 0 0,0 1 0,0 0 1,0 0-1,0 0 0,0 0 0,-1 1 0,0-1 0,0 1 0,0 0 0,0 0 0,-1 0-8,5 6 138,-6-8 195,-11-18 613,-159-232 250,141 179-1252,64 66-96,-30 3-2,0 0 1,0 0-1,0-1 1,0 0-1,0-1 1,0 1-1,0-1 0,0-1 1,0 1-1,0-1 1,0 0-1,-1 0 1,1 0-1,-1-1 1,1 0-1,1-2 154,20-14-2078</inkml:trace>
  <inkml:trace contextRef="#ctx0" brushRef="#br0" timeOffset="6450.864">4159 1076 23277,'0'8'1184,"0"4"721,3 7-1273,-3 4-120,6 3-384,1 0-56,4 0-168,7-4-576,5-2-1041,3 0-1847</inkml:trace>
  <inkml:trace contextRef="#ctx0" brushRef="#br0" timeOffset="6617.736">4434 1640 10490,'5'29'1985,"4"-2"7593,0-4-7634,4-5-416,-6-3-223,2-3-601,1 3-336,-3-10-184,2-2-272,-2-16-4713</inkml:trace>
  <inkml:trace contextRef="#ctx0" brushRef="#br0" timeOffset="19970.908">4212 247 19916,'-78'-163'1709,"75"157"-1765,-1 0 1,1 0-1,-2 1 0,1-1 1,0 1-1,-1 0 1,0 1-1,0-1 1,-1 1-1,1 0 1,-1 0-1,0 1 0,0-1 1,0 1-1,0 1 1,0-1-1,-1 1 1,1 0-1,-1 1 1,0-1-1,0 1 0,1 1 1,-1-1 55,-163 15-409,-27 30 444,-136 51-35,22-5 89,148-48-41,13-7 35,2 8-1,2 5 1,-26 19-83,38-5-2,2 5 1,4 7-1,2 5 0,5 5 1,3 6-1,-22 27 2,114-93 6,-47 42 9,4 2 0,-55 70-15,105-114 15,1 1 0,2 1 0,0 0-1,2 1 1,1 0 0,1 1 0,1 0 0,2 1-1,0 0 1,2 1 0,0 15-15,4 9 24,2 0 1,3 0-1,2 0 1,2 0-1,3-1 0,2 0 1,3 0-1,1-2 0,3 0 1,2 0-1,3-2 1,1-1-1,3 0 0,1-2 1,3-2-1,1 0 0,3-2 1,30 28-25,8 10 50,4-4 1,2-3-1,4-4 1,3-3-1,18 6-50,-47-36 10,2-3 1,2-2-1,0-3 0,2-2 1,1-3-1,1-3 0,1-3 1,55 6-11,-21-15-7,0-5 0,1-4 1,-1-4-1,0-5 0,-1-5 1,0-3-1,-1-5 0,-2-4 1,0-4-1,40-22 7,26-13-7,-3-7-1,-3-7 1,-4-6 0,-4-7 0,-4-7-1,-4-5 1,82-84 7,-169 141 0,-2-2 1,-3-2-1,-1-2 0,-3-2 0,-3-2 0,-2-2 1,-2-1-1,-4-2 0,-2-2 0,-3 0 0,-3-2 1,-3-1-1,1-12 0,-10 20 75,-3-1 1,-2 0-1,-3 0 1,-3 0-1,-2 0 1,-3 0-1,-2 0 1,-4 0-1,-1 0 1,-4 2-1,-2-1 1,-3 2-1,-5-7-75,2 25-36,-1 0 0,-2 1-1,-2 2 1,-2 1 0,-1 1-1,-1 1 1,-2 2-1,-1 1 1,-2 2 0,-1 1-1,-1 2 1,-1 2 0,-1 1-1,-1 2 1,-1 2-1,-1 2 1,-1 2 0,-16-3 36,-126-22-432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1:02.035"/>
    </inkml:context>
    <inkml:brush xml:id="br0">
      <inkml:brushProperty name="width" value="0.025" units="cm"/>
      <inkml:brushProperty name="height" value="0.025" units="cm"/>
    </inkml:brush>
  </inkml:definitions>
  <inkml:trace contextRef="#ctx0" brushRef="#br0">38 38 17020,'-35'1'1429,"33"0"-1201,2-1-126,20 10-112,98-8-84,17-16 201,-96 8-65,0 2 0,0 1 0,1 3-1,20 2-41,66 8-29,0-5 1,1-6-1,66-11 29,-29-5 61,0 8 0,1 6 1,106 15-62,531 42 225,-660-50-239,-1-1 707,-1 6 1,1 6 0,43 15-694,326 93 558,-435-112-50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10:31:40.476"/>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brush xml:id="br2">
      <inkml:brushProperty name="width" value="0.025" units="cm"/>
      <inkml:brushProperty name="height" value="0.025" units="cm"/>
      <inkml:brushProperty name="color" value="#66CC00"/>
    </inkml:brush>
  </inkml:definitions>
  <inkml:trace contextRef="#ctx0" brushRef="#br0">763 1960 12347,'0'0'873,"8"0"3731,38-1-4476,-34-3-40,172-32 2110,249-1-1258,-76 28 485,239-72-1375,-557 79-46,-1 2 0,0 1 0,0 1 0,35 9-4,219-1 29,-187-12-19,392-13-10,327 42-8,-646-20 2,129 25 6,-169-16 6,32 4-2,-12 0-2,1-7 0,67-6-2,539-40 1,-346 32 779,-418 1-297,-1 0 65,0 0-31,0 0-111,0 0-89,0 0-106,-7 0-995,6 0-326</inkml:trace>
  <inkml:trace contextRef="#ctx0" brushRef="#br0" timeOffset="3024.255">1165 2552 12283,'-7'-7'6873,"17"-4"-4701,22 0-2817,93 23 1119,33-10-423,-85-6-33,346 29-6,-212-7 17,393 19 70,10-43-54,486-48-29,-352 35 2,-94 10-2,85-15 1112,-666 20 1294,-69 4-2377,0 0-34,0 0-27,0 0-102,0 0-276,0 0-315,0 0-388</inkml:trace>
  <inkml:trace contextRef="#ctx0" brushRef="#br0" timeOffset="120428.667">3067 830 15227,'-50'0'-242,"-164"8"-5241,124 8 6775,-42 22 3300,64-17-3360,0-3 0,-1-3 1,-19 0-1233,-384 54 157,196-26 663,204-37-639,1 4 1,1 2 0,0 3-1,1 3 1,0 4-1,2 2 1,1 3 0,-20 13-182,60-23-11,1 1 1,1 0 0,1 2 0,0 1-1,2 0 1,0 2 0,1 1 0,2 0-1,0 1 1,2 1 0,1 0 0,1 2-1,1-1 1,1 2 0,2 0 0,1 0-1,1 0 1,2 1 0,-2 17 10,21 110 24,-1-83-17,-6-19 13,2-2 0,2 1 0,3-1 0,19 48-20,-28-88-7,1 0 1,0 0 0,1-1-1,1 0 1,0 0 0,1 0-1,0-1 1,0-1 0,1 1 0,1-1-1,-1-1 1,2 0 0,-1 0-1,1-1 1,1 0 0,0-1 0,0 0-1,2 0 7,182 77 96,-163-70-75,0-2 0,0-2 0,2-1-1,-1-1 1,1-2 0,0-1 0,25-1-21,40 0-6,0-3 1,0-6 0,33-7 5,126-6 10,530 56 10,-169-35-42,-162 35 22,-1-27-17,-218-11 30,-74 4-11,14 1-105,0-6 1,149-23 102,260-46-184,-524 64 178,0-3-1,0-3 1,-1-2 0,49-19 6,7-6-14,-69 25 41,0-2 0,-2-2 0,0-2 0,-1-2 0,-1-2 0,-1-2 1,14-13-28,77-72 77,-109 87-75,-21 20-1,0 0 0,0-1 0,-1 0 0,1 0 0,-1 0-1,0 0 1,-1-1 0,1 0 0,-1 0 0,0 0 0,-1 0 0,1-1 0,-1 0 0,-1 1-1,1-1 1,-1 0 0,0 0 0,-1 0 0,1-1 0,-1 0-1,-5-13 3,0 1 0,-2 0 1,0 0-1,-1 0 0,-1 1 1,-1 0-1,0 0 0,-2 1 0,0 0 1,-1 1-1,0 0 0,-2 1 1,-13-13-4,-5-10-35,-2 2 0,-2 1 1,-1 2-1,-2 1 0,-1 2 1,-1 2-1,-2 2 0,-30-14 35,-60-24 27,-2 6 0,-3 5 1,-94-20-28,27 20 122,-3 10 1,-143-11-123,239 44 18,-93-7-22,1-10-1,1-8 1,-3-10 4,53 1-45,19 5 49,-1 6 0,-97-11-4,101 31-71,-11-2-175</inkml:trace>
  <inkml:trace contextRef="#ctx0" brushRef="#br0" timeOffset="171484.761">514 4009 18236,'-24'-3'3102,"36"0"-394,188 23-1537,-130-10-1148,1-3 1,0-4-1,0-2 0,0-4 0,5-3-23,41-15 43,-81 12-39,1 2 1,0 1-1,0 2 1,0 2-1,0 1 1,29 4-5,77 7 158,-140-26-386,-21-19-748</inkml:trace>
  <inkml:trace contextRef="#ctx0" brushRef="#br0" timeOffset="217407.586">4044 3518 14963,'-1'4'119,"0"-1"-1,1 1 0,-1 0 1,1 0-1,0 0 0,0 0 1,0 0-1,1 0 1,-1 0-1,1-1 0,0 1 1,0 0-1,1 0 0,-1-1 1,1 1-1,0-1 1,-1 1-1,2-1 0,-1 0 1,0 1-1,1-1 0,-1 0 1,1-1-1,0 1 1,0 0-1,0-1 0,0 0 1,0 0-1,1 0 0,-1 0 1,1 0-1,-1 0 1,1-1-1,0 0 0,0 0 1,-1 0-1,1 0 0,2 0-118,7-3 207,0 0 0,0-1 0,-1 0 0,1-1 1,-1-1-1,1 1 0,-1-2 0,-1 0 0,1 0 0,-1-1 0,0-1 0,4-4-207,1 2 124,11-8 66,-3 1-125,0 1-1,1 1 1,1 1 0,0 1 0,1 2 0,0 1 0,25-6-65,3 9 1,0 2-1,0 3 1,1 2-1,-1 3 0,0 2 1,0 3-1,1 2 0,122 12 0,50-10 13,0-10-1,104-18-12,103-2-33,265 29 33,7 8 17,-29-11 14,-296-12-15,112 4 32,-159 17 1239,46-15-1287,-379-3 31,0 1-1,0-1 1,0 1 0,0-1-1,0 1 1,0 0 0,0 0 0,-1 0-1,1 0 1,0 0 0,0 0 0,0 0-1,0 1 1,0-1 0,0 1-1,0-1 1,0 1 0,-1 0 0,1 0-1,0 0 1,0 0 0,-1 0 0,1 0-1,-1 0 1,1 1 0,-1-1 0,1 0-1,-1 1 1,0-1 0,0 1-1,0 0 1,0-1 0,0 1 0,0 0-1,0-1 1,0 1 0,-1 0 0,1 0-1,-1 0 1,1 0 0,-1 0-1,0 0 1,0 0 0,0 0 0,0 0-1,0 0 1,0 0-31,-3 42-891,3-34-245</inkml:trace>
  <inkml:trace contextRef="#ctx0" brushRef="#br0" timeOffset="219213.287">7893 3891 16299,'-3'-6'1351,"0"-7"1212,1 5 2815,-4 11-4270,0 8-1051,0 1 1,1-1-1,0 1 0,1 0 0,0 0 1,1 1-1,0-1 0,1 1 1,1-1-1,0 1 0,0 9-57,0-9 24,-4 28-3,2 1 0,2 0 1,1 0-1,3-1 0,1 1 1,2-1-1,7 23-21,-13-61 3,0 0 1,0 1-1,1-1 1,-1 0-1,1 0 1,0 0-1,0 1 1,0-1-1,0 0 1,0 0-1,1 0 1,-1-1 0,1 1-1,0 0 1,0-1-1,0 1 1,0-1-1,0 1 1,1-1-1,-1 0 1,1 0-1,-1 0 1,1 0-1,0 0 1,0-1-1,0 1 1,0-1-1,0 0 1,0 0-1,0 0 1,0 0-1,0-1 1,0 1-1,1-1 1,-1 0-1,0 0 1,0 0-1,1 0-3,2-4-22,-1-1-1,1 0 1,-1 0 0,0 0-1,-1-1 1,1 1 0,-1-1-1,0 0 1,0-1-1,-1 1 1,0 0 0,0-1-1,-1 0 1,1 0-1,-2 0 1,1 0 0,-1 0-1,0 0 1,0-6 22,5-43 1708</inkml:trace>
  <inkml:trace contextRef="#ctx0" brushRef="#br0" timeOffset="219465.47">7679 3713 19348,'0'0'1897,"0"0"-41,0 0-1088,0 0-208,0 0-392,0 0-96,0 0-72,1 0-296,1 1-720</inkml:trace>
  <inkml:trace contextRef="#ctx0" brushRef="#br0" timeOffset="219885.536">8209 4617 21101,'0'47'3744,"26"-71"-1649,-9-18-1821,-2 0-1,-1-1 0,-3 0 1,6-40-274,5-19 201,-21 98-167,8 26-23,-2-1 1,0 2-1,-2-1 1,0 0 0,-2 1-1,0 0 1,-1 5-12,7 48 21,13 28 13,-22-105-78,0 1 0,0 0 1,0-1-1,0 1 0,1 0 1,-1-1-1,0 1 0,0 0 0,1 0 1,-1-1-1,0 1 0,1 0 1,-1 0-1,0 0 0,1-1 1,-1 1-1,0 0 0,1 0 0,-1 0 1,0 0-1,1 0 0,-1 0 1,1 0-1,-1 0 0,0 0 1,1 0-1,-1 0 0,0 0 0,1 0 1,-1 0 43,0-30-1681</inkml:trace>
  <inkml:trace contextRef="#ctx0" brushRef="#br0" timeOffset="220381.744">8276 3813 17516,'2'10'4719,"-2"-6"-4631,1 0 0,-1 0 0,1 0 0,0 0 0,1 0 0,-1 0 0,1 0 0,-1 0 0,1 0-1,0-1 1,1 1 0,-1-1 0,0 0 0,1 1 0,0-1 0,0 0 0,0 0 0,0-1 0,1 1-1,-1-1 1,0 0 0,1 1 0,0-2 0,0 1 0,-1 0 0,1-1 0,0 0 0,0 1 0,0-2 0,0 1-1,1 0 1,-1-1 0,0 0 0,0 0 0,1 0-88,4-5 87,0-1 0,-1 1-1,0-2 1,0 1 0,-1-1 0,0 0-1,0-1 1,0 0 0,-1 0 0,0 0 0,-1-1-1,0 0 1,0 0 0,-1 0 0,3-9-87,-4 13 45,36-120 748,-38 121-772,0-1 0,-1 1 0,0-1 1,0 0-1,0 1 0,0-1 0,0 1 1,-1-1-1,0 1 0,0 0 0,0-1 0,-1 1 1,1 0-1,-1-1 0,0 1 0,0 0 0,-1 0 1,1 1-1,-1-1 0,0 0 0,0 1 1,0 0-1,0 0 0,-1 0 0,1 0 0,-1 0 1,0 0-22,1 2 7,0 0 1,1-1-1,-1 1 1,0 1-1,0-1 1,0 0-1,1 1 1,-1-1-1,0 1 1,0 0-1,0 0 1,0 0-1,0 1 1,0-1-1,0 1 1,1-1-1,-1 1 1,0 0-1,0 0 1,1 0 0,-1 0-1,0 1 1,1-1-1,-1 1 1,1-1-1,0 1 1,-1 0-1,1 0 1,0 0-1,0 0 1,0 1-8,-51 80 24,41-57-29,1 2 1,1-1-1,2 2 0,0-1 0,2 1 1,1 0-1,2 0 0,0 1 0,2-1 1,2 1-1,1 6 5,-2-33-1,0 1 0,0-1 0,0 0 1,1 1-1,0-1 0,0 1 0,0-1 0,0 0 0,0 0 0,0 1 1,1-1-1,0 0 0,-1 0 0,1-1 0,0 1 0,1 0 0,-1-1 0,0 1 1,1-1-1,-1 1 0,1-1 0,0 0 0,0 0 0,0-1 0,0 1 1,0 0-1,0-1 0,0 0 0,1 0 0,-1 0 0,0 0 0,1 0 0,-1-1 1,1 1-1,-1-1 0,1 0 0,1 0 1,10-4 14,0 0-1,0-1 1,-1 0-1,0-2 1,0 1-1,0-2 1,-1 0-1,11-8-13,23-17 124</inkml:trace>
  <inkml:trace contextRef="#ctx0" brushRef="#br0" timeOffset="195121.141">1 10214 20388,'0'0'1141,"0"0"-14,0 0-151,3 3 809,2-5-1707,1 0-1,-1 0 0,1-1 0,-1 0 0,0 1 0,0-2 0,0 1 1,-1-1-1,1 1 0,-1-1 0,0 0 0,0-1 0,0 1 1,0-1-1,-1 0 0,0 0 0,0 0 0,0 0 0,0 0-77,5-8 68,22-33 12,-2-2-1,-2-1 1,-2-1-1,-2-1-79,17-37 64,-15 46-55,-15 59-47,-12 402-51,3-417-960</inkml:trace>
  <inkml:trace contextRef="#ctx0" brushRef="#br0" timeOffset="195418.236">636 9739 21101,'-8'33'4982,"1"40"-5040,4-34 579,-8 41 29,6-56-436,1-1 0,2 1 0,0 0 0,1 0 0,2 0 0,0 0 0,2 4-114,-3-26 3,0-1-1,0 1 1,0 0 0,1-1-1,-1 1 1,0-1-1,1 1 1,-1 0 0,1-1-1,0 1 1,-1-1 0,1 1-1,0-1 1,0 0 0,0 1-1,0-1 1,0 0-1,0 0 1,1 1 0,-1-1-1,0 0 1,0 0 0,1 0-1,-1-1 1,1 1 0,-1 0-1,1 0 1,-1-1 0,1 1-1,-1-1 1,1 1-1,0-1 1,-1 0 0,1 0-1,0 0 1,-1 0 0,1 0-1,0 0 1,-1 0 0,1 0-1,-1-1 1,1 1 0,0 0-1,-1-1 1,1 0-1,-1 1 1,1-1 0,-1 0-1,1 0 1,-1 0 0,1 0-3,8-7-98,1-1 0,-2 0 0,1 0 0,-1-1 1,-1 0-1,0-1 0,0 0 0,-1 0 0,6-12 98,-1-9 122</inkml:trace>
  <inkml:trace contextRef="#ctx0" brushRef="#br0" timeOffset="195666.649">403 10123 17492,'0'9'2048,"0"-3"569,0-6-1361,1 0-280,24-3-128,4-7-263,7-5-97,2-2-152,5-2-96,-8 0-168,-5 1 48,-9 3-816,-3 2-513</inkml:trace>
  <inkml:trace contextRef="#ctx0" brushRef="#br0" timeOffset="195915.421">474 10207 21429,'13'-4'1064,"7"-3"344,5-3-200,7-5-415,1-1-329,4-6-360,1 2-48,-2 0-344,-1 0-513</inkml:trace>
  <inkml:trace contextRef="#ctx0" brushRef="#br0" timeOffset="196208.64">1086 9536 23069,'-26'20'3275,"-3"27"-2479,16-23-570,-1-4-160,2 1 1,0 1-1,1 0 0,1 0 1,1 1-1,1 0 0,1 1 1,1 0-1,1 0 0,1 0 1,1 1-1,1 6-66,3-23-5,0 1 0,1 0-1,0-1 1,0 0 0,1 0 0,0 0 0,1 0 0,-1 0-1,2 0 1,-1-1 0,1 0 0,0 0 0,0 0 0,1 0-1,0-1 1,0 0 0,0 0 0,1-1 0,0 0 0,0 0-1,1 0 1,-1-1 0,1 0 0,0-1 0,6 3 5,16 0-475</inkml:trace>
  <inkml:trace contextRef="#ctx0" brushRef="#br0" timeOffset="196693.319">1362 9954 12163,'-12'53'13374,"50"-79"-11329,28-53-1854,-3-2 0,-4-4 0,-4-2 0,-3-3-191,-33 77-55,-16 48-2,-21 106 129,12-116-229,2 1 0,0-1 1,2 1-1,0 0 0,2-1 1,2 13 156,-1-29-1633</inkml:trace>
  <inkml:trace contextRef="#ctx0" brushRef="#br0" timeOffset="196974.228">2033 9490 21477,'0'0'1120,"-1"16"576,-5 8-856,-3 8-127,-4 13-281,0 10-152,3 9-168,1-1 8,8-5 24,1-7 0,4-17 0,5-6-40,-3-14-16,0-4-128,-6-10-952,0 0-425</inkml:trace>
  <inkml:trace contextRef="#ctx0" brushRef="#br0" timeOffset="197178.086">1858 9773 19028,'0'0'2529,"0"0"863,0 0-2015,0 0-561,23-10-280,5 0-408,5 1-64,8-4-40,2 0 72,5-5-824,10-4-809</inkml:trace>
  <inkml:trace contextRef="#ctx0" brushRef="#br0" timeOffset="197501.593">2476 9452 13643,'27'-18'7604,"2"1"-3458,-19 12-3964,0 0 0,1 0 1,0 1-1,0 1 0,0-1 0,0 2 0,1 0 1,-1 0-1,1 1 0,-1 0 0,1 1 0,4 1-182,-14-1 0,0 0 0,0 1 0,-1-1 0,1 0-1,0 1 1,0-1 0,-1 1 0,1 0 0,0 0 0,-1-1-1,1 1 1,-1 0 0,1 0 0,-1 1 0,1-1 0,-1 0-1,0 0 1,0 1 0,1-1 0,-1 1 0,0-1 0,0 1-1,-1-1 1,1 1 0,0 0 0,0-1 0,-1 1 0,1 0-1,-1 0 1,1-1 0,-1 1 0,0 0 0,0 0-1,0 0 1,0-1 0,0 1 0,0 0 0,0 0 0,-1 0-1,1-1 1,-1 3 0,-28 74-2,26-73 6,-187 314 631,178-280-489,12-38-143,0 0 0,0-1-1,0 1 1,0 0-1,1-1 1,-1 1 0,0 0-1,1-1 1,-1 1-1,0 0 1,1-1-1,-1 1 1,1-1 0,-1 1-1,1 0 1,-1-1-1,1 0 1,-1 1 0,1-1-1,0 1 1,-1-1-1,1 1 1,-1-1 0,1 0-1,0 0 1,0 1-1,-1-1 1,1 0-1,0 0 1,-1 0 0,1 0-1,0 0 1,0 0-1,-1 0 1,1 0 0,0 0-1,0 0 1,-1 0-1,1 0 1,0 0 0,-1-1-1,1 1 1,0 0-1,-1-1 1,1 1 0,0 0-1,-1-1 1,1 1-1,-1-1 1,1 1-1,0-1-2,93-52-1192,-60 30-538</inkml:trace>
  <inkml:trace contextRef="#ctx0" brushRef="#br0" timeOffset="197800.305">3276 9354 22589,'0'1'1272,"-19"28"625,3 0-1129,-4 9-192,-8 17-336,-1 3-96,2 10-104,2-5-32,12-11 8,3-4 0,10-21-40,0-6-152,2-13-816,-2-8-321</inkml:trace>
  <inkml:trace contextRef="#ctx0" brushRef="#br0" timeOffset="198143.196">3122 9219 11002,'-110'18'11238,"104"-15"-10977,0 0 1,0 0-1,0 0 0,1 1 0,-1 0 0,1 0 0,0 1 1,0-1-1,1 1 0,-1 0 0,1 0 0,0 1 0,0-1 0,1 1 1,-2 4-262,-23 77 1219,27-84-1189,1 0 0,-1 0 1,1 1-1,0-1 1,0 0-1,0 0 1,0 0-1,0 1 0,1-1 1,-1 0-1,1 0 1,0 0-1,0 0 1,0 0-1,0 0 0,1 0 1,-1 0-1,1-1 1,0 1-1,0 0 0,0-1 1,0 1-1,0-1 1,0 0-1,1 0 1,-1 0-1,1 0-30,2-2 20,-1 0 0,1-1-1,0 1 1,-1-1 0,1 0 0,0-1 0,-1 1 0,0-1-1,1 0 1,-1 0 0,0 0 0,0-1 0,0 1-1,0-1 1,0 0 0,-1 0 0,1-1 0,-1 1-1,0-1 1,0 1 0,0-1 0,0 0 0,-1 0 0,0 0-1,0 0 1,0-1 0,0 1 0,0-4-20,21-87 191,-23 92-193,0 1 1,0-1-1,0 0 0,-1 1 0,1-1 0,-1 1 0,1-1 1,-1 1-1,0 0 0,0-1 0,0 1 0,0 0 0,0-1 1,-1 1-1,1 0 0,-1 0 0,1 0 0,-1 0 0,0 0 1,0 1-1,0-1 0,0 1 0,0-1 0,0 1 0,0-1 1,0 1-1,-1 0 0,1 0 0,0 0 0,-1 0 0,1 1 1,-1-1-1,1 1 0,-1-1 0,1 1 0,-2 0 2,1 0-20,1 0 1,-1 0-1,1 0 0,-1 1 0,1-1 0,-1 1 1,1-1-1,-1 1 0,1 0 0,0 0 0,0 0 1,-1 0-1,1 1 0,0-1 0,0 0 0,0 1 1,0 0-1,0-1 0,1 1 0,-1 0 0,0 0 1,1 0-1,0 0 0,-1 0 0,1 0 0,0 1 1,0-1-1,0 0 0,0 0 0,0 1 0,1 0 20,-13 83-751,11-67 517,2 71-1981,10-51 628</inkml:trace>
  <inkml:trace contextRef="#ctx0" brushRef="#br0" timeOffset="198469.815">3630 9564 20740,'-77'122'5919,"66"-110"-5690,1 0 0,0 1 0,1 0 0,0 1 0,2 0-1,-1 0 1,2 1 0,-1 2-229,7-16 3,0-1-1,1 1 1,-1 0-1,0-1 1,1 1-1,-1-1 1,0 1 0,1 0-1,-1-1 1,1 1-1,-1-1 1,1 1-1,0-1 1,-1 0 0,1 1-1,-1-1 1,1 0-1,0 1 1,-1-1-1,1 0 1,0 1 0,-1-1-1,1 0 1,0 0-1,0 0 1,-1 0-1,1 0 1,0 0-1,-1 0 1,1 0 0,0 0-1,0 0 1,-1 0-1,1 0 1,0-1-1,-1 1 1,1 0 0,0 0-1,-1-1 1,1 1-1,-1-1 1,1 1-1,0 0 1,-1-1-1,1 1 1,-1-1 0,1 1-1,-1-1 1,1 1-1,-1-1 1,0 0-1,1 0-2,5-7 10,-1 0-1,0-1 1,-1 0 0,0 0-1,0 0 1,-1 0-1,0 0 1,0-1-1,-1 1 1,-1-1-1,0 0 1,0 0-1,0 1 1,-2-6-10,2 13-33,-1-1 0,1 0 1,-1 1-1,0-1 0,0 0 1,0 1-1,0-1 0,-1 0 1,1 1-1,-1-1 0,1 0 1,-1 1-1,0-1 0,0 1 1,0-1-1,0 1 0,-1 0 1,1-1-1,-1 1 0,1 0 1,-1 0-1,0 0 0,0 0 1,0 0-1,0 1 0,0-1 1,0 0-1,0 1 0,-1 0 1,1-1-1,-1 1 0,-1-1 33,2 3-132,0 0 0,1 1-1,-1-1 1,0 0 0,1 1-1,0-1 1,-1 1 0,1-1-1,0 1 1,-1-1 0,1 1-1,0 0 1,0 0 0,1 0-1,-1-1 1,0 1 0,1 0-1,-1 0 1,1 0 0,-1 0-1,1 0 1,0 0 0,0 0-1,0 0 1,0 0 0,0 2 132,2 23 990</inkml:trace>
  <inkml:trace contextRef="#ctx0" brushRef="#br0" timeOffset="198764.844">3793 9053 21637,'8'20'896,"2"9"416,4 4-48,4 9-183,2-1-113,2 2-480,-2 2-184,-3 6-80,-4 1-40,-11 10-56,-7 5-48,-13 9-24,-7 5-24,-10 2-16,-4-2 48,-6-15-600,-4-9-1208</inkml:trace>
  <inkml:trace contextRef="#ctx0" brushRef="#br0" timeOffset="228098.926">295 10307 16203,'7'40'3237,"54"2"-2729,-44-33-86,6 0-281,0-2 0,0 0 0,0-1 0,1-2 0,0 0 0,0-2 0,0 0 0,1-2 0,-1-1 0,0 0 0,0-2 0,0-1 0,0-1 0,-1 0 0,17-8-141,90-11 260,-56 18-217,0 3 0,0 3 0,0 4 0,0 3-43,13-5 54,0-3 1,1-4-1,-2-4 0,58-15-54,-94 18 97,0 1 0,1 3 0,0 2 0,0 2 0,-1 2 0,43 10-97,-42-4 21,0-3 0,1-2 1,0-2-1,0-3 0,0-1 1,48-9-22,694-107 169,-602 94-105,-153 21-41,-34 3-8,0-1 0,0 1 0,0-2 0,0 1 0,0 0 0,0-1-1,0 0 1,-1 0 0,1 0 0,0-1 0,-1 0 0,1 0 0,0 0 0,-1 0-1,0-1 1,0 1 0,1-2-15,-4 3 267,18 0 350,-18 2-1745</inkml:trace>
  <inkml:trace contextRef="#ctx0" brushRef="#br0" timeOffset="241143.432">4502 9093 17876,'-1'-3'352,"0"0"0,-1 0 0,0 0 0,1 0 0,-1 0 0,0 0 0,-1 0 1,1 1-1,0-1 0,-1 1 0,1-1 0,-1 1 0,0 0 0,0 0 0,0 0 0,0 1 0,0-1 0,0 1 1,-2-1-353,1 1 63,0 0 0,0 0 0,1 0 0,-1 1 0,0-1 1,0 1-1,0 0 0,0 1 0,0-1 0,0 0 1,0 1-1,1 0 0,-1 0 0,0 0 0,0 1 0,1-1 1,-1 1-1,1 0 0,-1 0 0,1 0 0,0 0 1,0 1-1,0-1 0,0 1 0,0 0 0,0 0-63,-15 22 25,1 1 1,2 0-1,0 1 0,2 1 0,1 0 0,1 0 0,2 1 1,-3 14-26,-1 8 4,3 1 1,2 0-1,2 0 0,3 0 1,2 1-1,3 22-4,-3-65-37,1 1 0,0 0 0,1 0 0,0 0 0,0-1 0,1 1 0,1 0 0,0-1 0,0 0 0,1 0 0,0 0 0,1 0-1,0 0 1,1-1 0,0 0 0,0 0 0,1-1 0,0 1 0,0-2 0,1 1 0,0-1 0,1 0 0,-1-1 0,3 1 37,20 3-1278</inkml:trace>
  <inkml:trace contextRef="#ctx0" brushRef="#br0" timeOffset="241659.454">4449 9688 18540,'-7'11'6352,"27"-32"-5002,139-221-653,-140 212-680,-5 6 0,2 0 0,0 1 0,2 1 0,0 1 0,2 0 0,5-3-17,-26 24 0,1 1 1,0 0-1,-1-1 1,1 1-1,0 0 1,0-1 0,0 1-1,0 0 1,0 0-1,-1-1 1,1 1-1,0 0 1,1 0-1,-1-1 1,0 1-1,0 0 1,0 0 0,0-1-1,1 1 1,-1 0-1,0-1 1,0 1-1,1 0 1,-1-1-1,1 1 1,-1 0-1,1-1 1,-1 1 0,1-1-1,-1 1 1,1-1-1,-1 1 1,1-1-1,-1 1 1,1-1-1,0 0 1,-1 1-1,1-1 1,0 0-1,0 0 1,-1 1 0,1-1-1,0 0 1,-1 0-1,1 0 1,0 0-1,0 0 1,-1 0-1,1 0 1,0 0-1,0 0 1,-1 0 0,1 0-1,0-1 1,0 1-1,-1 0 1,1 0-1,0-1 1,-1 1-1,1-1 1,0 1-1,-1 0 1,1-1 0,-1 1-1,1-1 1,-1 1-1,1-1 1,-1 0-1,1 1 1,-1-1-1,-8 61 54,-10 15-6,-24 164 6,39-225-652,-3-3-563</inkml:trace>
  <inkml:trace contextRef="#ctx0" brushRef="#br0" timeOffset="242112.533">5137 9277 18596,'20'1'7040,"-16"17"-6762,-25 103-34,12-67-423,-19 171-1940,28-223-3073</inkml:trace>
  <inkml:trace contextRef="#ctx0" brushRef="#br0" timeOffset="242302.569">4949 9470 11154,'0'0'2777,"0"0"5921,0-2-7282,22-21-256,1 10-247,7-4-497,2-1-136,6 2-208,2 2-48,-2 5 32,1 5-368,-10 7 2704</inkml:trace>
  <inkml:trace contextRef="#ctx0" brushRef="#br0" timeOffset="242721.827">5696 9214 22461,'26'-50'3942,"-25"47"-2928,0 5-420,-3 69-216,-46 261-249,45-292-758,3-38-658,0-2-222</inkml:trace>
  <inkml:trace contextRef="#ctx0" brushRef="#br0" timeOffset="242972.17">5685 8933 24021,'0'0'1072,"0"0"177,0 0-145,-1 1-616,0 1-264,-1-1-184,1 1 32,-1-1-392,2 1-808</inkml:trace>
  <inkml:trace contextRef="#ctx0" brushRef="#br0" timeOffset="243423.416">5902 9551 18812,'7'-39'6440,"-6"37"-5076,-1 2-375,1 1-568,2 5-405,0-1 0,-1 1 0,0-1 0,0 1 1,-1 0-1,0 0 0,0-1 0,0 1 0,0 0 0,-1 0 0,0 0 0,0 0 0,-1 4-16,1 4 26,1 187-1644,-1-201 3149</inkml:trace>
  <inkml:trace contextRef="#ctx0" brushRef="#br0" timeOffset="243982.959">6063 9157 15419,'-1'1'272,"0"0"0,-1 0 0,1 0-1,0 0 1,0 0 0,0 0 0,0 1 0,0-1-1,1 0 1,-1 1 0,0-1 0,1 0 0,-1 1-1,1-1 1,-1 1 0,1-1 0,-1 1 0,1-1-1,0 1 1,0-1 0,0 1 0,0-1 0,0 1-1,0-1 1,0 1 0,1-1 0,-1 1 0,1-1-1,-1 1 1,1-1 0,-1 1 0,1-1 0,0 0-1,-1 1 1,1-1 0,0 0 0,0 1-272,1 0 82,0-1 0,1 1 0,-1 0 0,0-1 0,1 1 0,-1-1 0,1 0 0,-1 0 0,1 0 0,0 0 0,-1 0 0,1 0 0,0-1 0,0 1 0,0-1 0,-1 0 0,1 0 0,0 0 0,0 0 0,0-1 0,-1 1 0,1-1 0,0 1 0,0-1 0,-1 0 0,1 0 0,-1 0 0,1-1 0,-1 1 0,1 0 0,1-2-82,8-8 30,0-1 0,0-1 0,-1 0 0,-1-1 0,0 1 0,-1-2 0,-1 1 0,0-2 0,-1 1 0,0-1 1,-1 0-1,-1 0 0,-1 0 0,0-1 0,1-11-30,-5 26 0,1 0 1,-1 0-1,0 0 1,0 0 0,1 1-1,-1-1 1,0 0-1,0 0 1,-1 0 0,1 0-1,0 0 1,-1 0-1,1 0 1,-1 0-1,0 0 1,1 0 0,-1 1-1,0-1 1,0 0-1,0 1 1,0-1 0,-1 1-1,1-1 1,0 1-1,-1-1 1,1 1-1,-1 0 1,1 0 0,-1-1-1,0 1 1,1 0-1,-1 1 1,0-1 0,0 0-1,0 0 1,0 1-1,1-1 1,-1 1-1,0 0 1,0-1 0,0 1-1,0 0 1,0 0-1,0 0 1,0 1 0,0-1-1,0 0 1,0 1-1,0-1 1,0 1-1,1 0 1,-1-1 0,0 1-1,0 0 1,-1 1-1,-12 8-2,-1 1 0,1 0 0,1 1 1,0 1-1,1 0 0,0 1 0,1 1 1,1 0-1,0 0 0,1 1 0,1 0 0,-2 5 2,-32 95 3,42-112-5,0 0 1,0 0-1,1 0 0,-1 0 0,1 0 0,0 0 1,1 1-1,-1-1 0,0 0 0,1 0 0,0 0 0,0 0 1,0 0-1,1 0 0,-1-1 0,1 1 0,0 0 1,0-1-1,0 1 0,1-1 0,-1 0 0,1 1 1,0-1-1,0 0 0,0-1 0,0 1 0,0-1 0,1 1 2,6-1-27,0 0-1,0-1 0,0 0 0,0-1 1,0 0-1,0-1 0,0 0 0,0 0 1,0-1-1,-1 0 0,1-1 0,0 0 0,-1-1 1,0 0-1,0 0 0,0-1 0,0 0 1,-1 0-1,0-1 0,0-1 0,0 1 1,-1-1 27,2 1-232,29-20-783</inkml:trace>
  <inkml:trace contextRef="#ctx0" brushRef="#br0" timeOffset="244433.501">6427 8905 10906,'6'-12'7991,"5"4"-3545,54 10-1594,-54 5-2833,0 1 1,-1 0 0,0 1-1,0 0 1,-1 1-1,0 0 1,-1 0-1,0 1 1,-1 0 0,0 1-1,-1-1 1,0 1-1,0 0 1,-2 1-1,1 0-19,2 17 18,-1 1-1,-2-1 0,0 1 0,-3-1 0,0 1 0,-2 0 1,-1 0-1,-2-1 0,-5 20-17,-9 48 94,-5-1-1,-5-1 1,-3-1 0,-5-1-1,-46 85-93,50-114 1911</inkml:trace>
  <inkml:trace contextRef="#ctx0" brushRef="#br1" timeOffset="392675.398">33 9634 19548,'-16'-31'1585,"6"10"-153,10 21-168,0 0-352,16 13-240,13 22-279,12 8-105,23 18-104,7 7-16,9 10-64,2 8-8,-1 5-24,-1 3-16,1-9-32,-5-2 32,5-8-992,2-4-273</inkml:trace>
  <inkml:trace contextRef="#ctx0" brushRef="#br1" timeOffset="395699.444">1440 11282 17612,'-43'53'6576,"41"-51"-5712,2-2-256,3-2-216,67-77 284,-21 14-564,-3-2 0,-3-2-1,8-22-111,7 1 45,-57 89-46,1 1 0,-1 0-1,1 0 1,-1 0 0,1 0-1,0 0 1,-1 0 0,1 0-1,-1 0 1,1 0 0,-1 1-1,1-1 1,-1 1 0,1-1-1,-1 1 1,1 0-1,-1-1 1,0 1 0,1 0-1,-1 0 1,0 0 0,0 0-1,0 0 1,1 0 0,-1 0-1,0 1 1,0-1 0,-1 0-1,1 1 1,0-1-1,0 0 1,-1 1 0,1-1-1,-1 1 1,1-1 0,-1 1-1,0-1 1,1 1 0,-1 0-1,0-1 1,0 1 0,0-1-1,0 1 1,0-1 0,-1 1-1,1-1 1,0 1-1,-1 0 2,2 1 0,10 153 47,-11-127-46,0 1-1,3-1 1,0 0 0,1 0 0,9 25-1,10-8-1845,-11-34-1063</inkml:trace>
  <inkml:trace contextRef="#ctx0" brushRef="#br1" timeOffset="396011.544">2522 10955 19140,'0'0'1864,"0"0"-263,2 23-265,-8 5-240,-4 11-448,-2 5-183,3 7-249,2 0-64,7-2-80,0-4-8,6-6-24,1-3-16,2-13 16,-2-1 16,-4-15-472,-3-7-425,0 0-4576</inkml:trace>
  <inkml:trace contextRef="#ctx0" brushRef="#br1" timeOffset="396272.348">2253 11153 21797,'0'0'1104,"0"0"248,1 0-264,1-1-471,47-15-193,-24 9-184,5-4-120,13 1-72,2 0-104,3 0-953,-5 1-415</inkml:trace>
  <inkml:trace contextRef="#ctx0" brushRef="#br1" timeOffset="396536.26">2905 10748 20740,'81'-20'4115,"-76"20"-4064,0 0 1,0 0 0,0 0-1,0 1 1,0 0-1,0 0 1,-1 0 0,1 0-1,0 1 1,-1 0 0,1 0-1,-1 0 1,1 1 0,-1-1-1,0 1 1,0 0 0,0 0-1,-1 0 1,1 1 0,-1 0-1,1-1 1,-1 1 0,-1 0-1,1 0 1,0 1 0,-1-1-1,0 1 1,0-1 0,0 1-1,-1-1 1,1 1-1,-1 0 1,0 0 0,-1 0-1,1 0 1,-1 0 0,0 2-52,-3 18 96,-2 0-1,-1-1 1,0 1 0,-2-1 0,-1-1 0,-1 0 0,-1 0-1,-1-1 1,0 0 0,-2-1 0,-1 0 0,0-1-1,-2-1 1,-1 0-96,-22 22 348,44-33-357,-2-6 5,1 0 0,-1 0 0,1 0 0,0 0 0,0 0 0,0 0 0,0-1 1,0 1-1,0-1 0,0 0 0,0 0 0,1 0 0,-1-1 0,0 1 0,1-1 0,-1 0 0,0 0 0,1 0 0,-1 0 0,0 0 0,1-1 0,-1 1 0,0-1 0,1 0 0,-1 0 4,35-9-625,4-5-627</inkml:trace>
  <inkml:trace contextRef="#ctx0" brushRef="#br1" timeOffset="396755.986">3681 10777 19940,'1'9'1377,"-1"7"-97,-3 5-176,-7 18-328,-6 9-240,-6 9-280,5 2-16,1-3 9,0-1-1,8-8-88,-1-4-48,3-11-64,5-6-24,-2-10-312,3-16-449</inkml:trace>
  <inkml:trace contextRef="#ctx0" brushRef="#br1" timeOffset="397101.179">3452 10673 19724,'-84'76'4564,"81"-72"-4497,1-1-1,0 0 1,0 1 0,0-1-1,0 1 1,1 0 0,-1-1-1,1 1 1,0 0 0,0 0-1,0 0 1,1 0 0,-1 0-1,1 0 1,0 0 0,0 0-1,0 0 1,1 0 0,0 0-1,-1 0 1,1 0 0,1 0 0,-1 0-1,0-1 1,1 1 0,2 2-67,-2-2 16,0-1 1,0 0 0,0-1-1,1 1 1,0 0 0,-1-1 0,1 1-1,0-1 1,0 0 0,0 0 0,0 0-1,1-1 1,-1 1 0,1-1 0,-1 1-1,1-1 1,-1 0 0,1-1-1,-1 1 1,1 0 0,0-1 0,-1 0-1,1 0 1,0 0 0,0-1 0,-1 1-1,1-1 1,0 0 0,-1 0-1,1 0 1,-1 0 0,1 0 0,-1-1-1,1 0-16,3-1 58,-1 0 0,1 0-1,-1-1 1,0 0-1,0 0 1,-1 0 0,1-1-1,-1 1 1,0-1 0,0-1-1,-1 1 1,1-1-1,-1 0 1,0 0 0,-1 0-1,0 0 1,2-5-58,-4 9 15,0 0 0,0-1 0,0 1 1,0-1-1,-1 1 0,1-1 0,-1 1 0,0-1 0,0 1 0,0-1 1,0 1-1,0-1 0,0 1 0,-1-1 0,1 1 0,-1-1 1,1 1-1,-1 0 0,0-1 0,0 1 0,0 0 0,-1-1 0,1 1 1,0 0-1,-1 0 0,1 0 0,-1 0 0,0 1 0,0-1 1,0 0-1,0 1 0,0-1 0,0 1 0,0-1 0,0 1 0,-1 0 1,1 0-1,0 0 0,-1 0 0,1 1 0,0-1 0,-1 1 1,1-1-1,-1 1 0,0 0 0,1 0 0,-1 0 0,1 0 1,-1 0-1,1 1 0,-1-1 0,1 1 0,0 0 0,-1 0 0,0 0-15,-2-1-29,0 2 0,-1-1 0,1 0 0,0 1 0,0 0 0,0 0 0,0 1 0,0-1 0,0 1 0,1 0-1,-1 0 1,1 1 0,0-1 0,0 1 0,0 0 0,0 0 0,1 0 0,0 1 0,0-1 0,0 1 0,0 0-1,1 0 1,0 0 0,0 0 0,0 0 0,0 0 0,1 1 0,0-1 0,0 0 0,0 1 0,1-1 0,0 1 0,0-1-1,0 1 1,1-1 0,0 1 0,1 4 29,9 25-1527,4 1-332</inkml:trace>
  <inkml:trace contextRef="#ctx0" brushRef="#br1" timeOffset="397445.502">4028 11139 19956,'-64'89'5978,"63"-88"-5956,0 0 1,0 0 0,0 0 0,0 0-1,1 0 1,-1 0 0,0 0 0,1 0-1,-1 0 1,1 1 0,-1-1 0,1 0 0,-1 0-1,1 1 1,0-1 0,0 0 0,0 1-1,0-1 1,0 0 0,0 1 0,0-1-1,0 0 1,0 0 0,1 1 0,-1-1 0,0 0-1,1 0 1,-1 1 0,1-1 0,0 0-1,-1 0 1,1 0 0,0 0 0,0 0-1,-1 0 1,1 0 0,0 0 0,0 0 0,0 0-1,0 0 1,0-1 0,0 1 0,1 0-1,-1-1 1,0 1 0,0-1 0,0 1-1,1-1 1,-1 0 0,0 1 0,0-1 0,1 0-1,-1 0 1,0 0 0,1 0 0,-1 0-1,0 0 1,1 0 0,-1 0 0,0-1-1,0 1 1,1 0 0,-1-1 0,0 1 0,0-1-1,0 0 1,1 1 0,-1-1 0,1 0-23,4-3 34,1 1 1,0-1 0,-1 0-1,1-1 1,-1 0 0,0 0 0,-1 0-1,1 0 1,-1-1 0,0 0 0,0 0-1,-1-1 1,0 1 0,0-1-1,-1 0 1,1 0 0,-1 0 0,-1 0-1,0-1 1,0 1 0,0-1 0,-1 1-1,0-1 1,0-1-35,-1 7 8,0 1 1,-1-1-1,1 1 0,0 0 0,-1-1 1,1 1-1,0 0 0,-1 0 0,0-1 1,1 1-1,-1 0 0,0 0 1,0 0-1,1 0 0,-1 0 0,0 0 1,0 0-1,0 0 0,0 0 0,-1 0 1,1 0-1,0 0 0,0 1 0,0-1 1,-1 1-1,1-1 0,0 1 1,-1-1-1,1 1 0,0 0 0,-1-1 1,1 1-1,0 0 0,-1 0 0,1 0 1,-1 0-1,1 0 0,0 1 0,-1-1 1,1 0-1,0 1 0,-1-1 1,1 1-1,0-1 0,0 1 0,-1-1 1,1 1-9,-63 32 7,29 11-1450,26-19 366</inkml:trace>
  <inkml:trace contextRef="#ctx0" brushRef="#br1" timeOffset="397820.468">4551 10860 25093,'5'14'608,"1"11"81,-2 5-161,-1 10-72,-2 2-144,1-1-144,2-5-80,5-6-56,5-4-8,1-7-336,2-4-464,-8-8-945</inkml:trace>
  <inkml:trace contextRef="#ctx0" brushRef="#br1" timeOffset="398070.184">4415 11040 22269,'13'-4'1160,"8"-6"344,8-2-223,5-5-273,5 0-360,3-2-384,3 0-112,3 4-128,1 2 160,-8 9-1576</inkml:trace>
  <inkml:trace contextRef="#ctx0" brushRef="#br1" timeOffset="398501.377">5324 10735 20788,'4'16'1225,"1"10"215,-4 4-272,-1 21-360,-3 7-239,-9 6-241,2 1-80,2-10-160,0-9-56,8-17-8,0-10-464,0-19-729,0-15 2250</inkml:trace>
  <inkml:trace contextRef="#ctx0" brushRef="#br1" timeOffset="398749.761">5160 10481 21004,'0'0'921,"0"0"271,2 21-312,-2-6-312,1-1-168,4-1-256,0-3-104,4-5-664,1-2-496</inkml:trace>
  <inkml:trace contextRef="#ctx0" brushRef="#br1" timeOffset="399011.706">5698 10980 24389,'0'0'704,"3"21"17,2 4-297,-4 14-200,-1 7-72,-4 5-80,-1-2-16,4-7-8,2-6-8,5-10-280,1-4-552</inkml:trace>
  <inkml:trace contextRef="#ctx0" brushRef="#br1" timeOffset="399446.973">5764 10630 20684,'17'47'6194,"-15"-45"-6149,0-1 0,0 0-1,0 1 1,0-1-1,1 0 1,-1 0-1,0 0 1,0 0-1,1-1 1,-1 1-1,0-1 1,1 1-1,-1-1 1,1 0 0,-1 0-1,1 0 1,-1 0-1,0 0 1,1-1-1,-1 1 1,1-1-1,-1 1 1,0-1-1,0 0 1,1 0-1,-1 0 1,0 0-1,0-1 1,2 0-45,6-5 22,0 0-1,-1-1 0,0 0 1,0-1-1,-1 0 1,0 0-1,0-1 1,-1 0-1,0 0 1,-1-1-1,0 1 1,-1-1-1,0-1 1,-1 1-1,0-1 1,-1 0-1,0 0 1,0-5-22,-4 13 0,0 1 1,0 0-1,0-1 0,0 1 1,-1 0-1,1-1 0,-1 1 1,0 0-1,0 0 1,0 0-1,-1 1 0,1-1 1,-1 0-1,1 1 1,-1 0-1,0 0 0,0 0 1,0 0-1,0 0 1,0 0-1,-1 1 0,1-1 1,0 1-1,-1 0 0,1 0 1,-1 0-1,1 1 1,-1-1-1,1 1 0,-1 0 1,0 0-1,1 0 1,-1 0-1,1 1 0,-1-1 1,1 1-1,-1 0 1,1 0-1,-1 0 0,1 1 1,0-1-1,0 1 0,-1 0 1,1 0-1,0 0 1,1 0-1,-1 0 0,-2 3 0,-4 5-5,1 1 0,0 1 0,0-1 0,1 1 0,1 1 0,0-1 0,1 1 0,0 0 0,1 0 0,0 1 0,1-1-1,1 1 1,0-1 0,1 1 0,0 0 0,2 6 5,-2-13-5,1 1 0,0-1 0,0 0 0,0 1 0,1-1 1,1 0-1,-1 1 0,1-1 0,0 0 0,1 0 0,0 0 0,0 0 0,0-1 0,1 1 0,0-1 0,0 0 0,1 0 0,-1-1 0,1 1 1,1-1-1,-1 0 0,1 0 0,0 0 0,0-1 0,0 0 0,0 0 0,1-1 0,0 0 0,0 0 0,0 0 0,0-1 0,0 0 0,1 0 5,37 2-454,5-4-705</inkml:trace>
  <inkml:trace contextRef="#ctx0" brushRef="#br1" timeOffset="399881.192">6553 10703 22941,'9'6'1080,"0"7"328,-2 6-287,-4 10-401,-2 4-264,-5 6-280,0 2-56,-2-2-72,1 0-16,8-7-16,6-5 24,-3-10-184,2-5-424,-8-12-1225</inkml:trace>
  <inkml:trace contextRef="#ctx0" brushRef="#br1" timeOffset="400038.517">6413 10930 12379,'10'12'3464,"7"-2"2442,7-4-4458,9-6-328,6-3-112,7-11-383,3-1-105,6-4-256,2-2 32,4 2-1264</inkml:trace>
  <inkml:trace contextRef="#ctx0" brushRef="#br1" timeOffset="416351.984">1311 10807 18236,'48'42'896,"10"9"-136,9 0-16,12 4-143,2-3-225,3-2-128,0 2-80,-2 5-88,5 6-8</inkml:trace>
  <inkml:trace contextRef="#ctx0" brushRef="#br1" timeOffset="401783.733">8620 10725 25173,'-4'4'1249,"4"-4"831,0 0-1432,0 0-224,0 0-360,0 0-40,6-27-88,-1 5-504</inkml:trace>
  <inkml:trace contextRef="#ctx0" brushRef="#br1" timeOffset="402642.998">8836 10421 14819,'17'-42'6672,"7"5"-3432,-20 32-3130,1-1-1,-1 2 1,1-1 0,0 0-1,1 1 1,-1 0-1,1 0 1,-1 1 0,1-1-1,0 1 1,1 1 0,-1-1-1,0 1 1,1 0-1,-1 0 1,1 1 0,0 0-1,4 0-109,-9 1 13,0 1 0,1-1 0,-1 1 0,1 0-1,-1 0 1,0 0 0,1 0 0,-1 0-1,0 0 1,0 0 0,0 1 0,0-1 0,0 1-1,0 0 1,0-1 0,-1 1 0,1 0 0,0 0-1,-1 0 1,0 0 0,1 0 0,-1 1 0,0-1-1,0 0 1,0 1 0,-1-1 0,1 0 0,-1 1-1,1-1 1,-1 1 0,0-1 0,1 1 0,-1-1-1,-1 1 1,1-1 0,0 1 0,-1-1-1,1 1 1,-1-1 0,0 0 0,1 1 0,-1-1-1,0 0 1,-1 1 0,1-1 0,0 0 0,-1 0-1,1 0 1,-1 0-13,-15 40 63,-1-2 0,-2 0-1,-2-1 1,-10 12-63,-65 129 52,95-178-53,1 0 1,-1 0 0,1 0-1,0 0 1,-1 0-1,1 1 1,0-1-1,1 1 1,-1-1 0,0 1-1,1-1 1,-1 1-1,1-1 1,0 1-1,0-1 1,0 1-1,0-1 1,0 1 0,0-1-1,1 1 1,-1-1-1,1 1 1,0-1-1,0 1 1,0-1 0,0 0-1,0 1 1,0-1-1,1 0 1,-1 0-1,1 0 1,0 0 0,-1 0-1,1 0 1,0-1-1,0 1 1,0 0-1,0-1 1,0 0-1,1 1 1,-1-1 0,0 0-1,1 0 1,-1 0-1,0 0 1,3 0 0,2-1-46,0 1-1,0-1 1,0 0 0,0-1 0,0 0-1,0 0 1,0 0 0,0-1 0,0 0-1,0-1 1,-1 1 0,1-1-1,4-3 47,13-12 1714</inkml:trace>
  <inkml:trace contextRef="#ctx0" brushRef="#br1" timeOffset="402906.289">9446 10337 22037,'-20'39'904,"-5"5"96,-4 5-32,0 5-352,8-2-143,3 0-209,7-3-24,2-9-80,3-4-64,2-12-56,-2-8 0,0-12-112,4-4-488,-3-17-793</inkml:trace>
  <inkml:trace contextRef="#ctx0" brushRef="#br1" timeOffset="403233.444">9280 10161 22581,'-12'4'457,"1"0"-1,-1 1 1,1 0 0,0 1 0,1 0 0,0 1 0,0 0-1,0 0 1,1 1 0,0 1 0,-7 7-457,15-12 14,0-1 0,1 1 0,0 0 0,0-1 0,0 1 0,0 0 0,0 0 0,1-1 0,-1 1 0,1 0 0,0-1 0,0 1 0,0-1 0,1 1 0,-1-1 0,1 0 0,0 1 0,0-1 0,0 0 0,1 0-14,-2-1 7,0-1-1,0 1 1,1-1 0,-1 1-1,1-1 1,-1 1 0,1-1-1,-1 0 1,1 0 0,0 0-1,0 0 1,-1 0 0,1-1-1,0 1 1,0 0 0,0-1-1,0 1 1,0-1 0,0 0-1,0 0 1,0 0 0,0 0-1,0 0 1,0 0 0,0 0-1,0 0 1,0-1 0,0 1-1,0-1 1,-1 0 0,1 1-1,0-1 1,0 0 0,0 0-1,-1 0 1,1 0 0,0-1-7,48-56 166,-49 57-162,0 0 0,0 0 0,0-1 0,0 1 0,-1 0-1,1-1 1,0 1 0,-1 0 0,1-1 0,-1 1 0,1-1-1,-1 1 1,0-1 0,0 1 0,0-1 0,0 1 0,0-1-1,0 1 1,0-1 0,0 1 0,0 0 0,-1-1 0,1 1-1,-1-1 1,1 1 0,-1-1 0,1 1 0,-1 0 0,0-1 0,0 1-1,0 0 1,1 0 0,-1 0 0,0 0 0,-1 0 0,1 0-1,0 0 1,0 0 0,0 0 0,-1 0 0,1 0 0,0 1-1,-1-1 1,1 1 0,0-1 0,-1 1 0,1-1 0,-1 1-1,1 0-3,-8 2 4,0 2 0,0-1 0,0 1 0,1 1-1,-1-1 1,1 1 0,0 1 0,1-1 0,-1 1-1,1 1 1,0 0 0,1 0 0,0 0 0,0 0-1,0 1 1,1 0 0,0 0 0,1 1 0,-1-1-1,2 1 1,-1 0 0,1 0 0,1 0 0,0 1-1,0-1 1,0 7-4,1-12-67,0 0-1,1 1 1,-1-1-1,1 0 1,0 0 0,1 0-1,-1 0 1,1 1-1,-1-1 1,1 0-1,0 0 1,1 0 0,-1 0-1,1 0 1,0 0-1,0-1 1,0 1 0,1 0 67,13 12-1776</inkml:trace>
  <inkml:trace contextRef="#ctx0" brushRef="#br1" timeOffset="403563.139">9653 10563 12523,'-5'11'2500,"-23"55"5652,10 38-4372,18-102-3748,1 1-1,0 0 1,-1 0-1,1-1 0,0 1 1,1-1-1,-1 1 1,0-1-1,1 1 1,-1-1-1,1 0 1,0 1-1,0-1 1,0 0-1,0 0 1,0 0-1,1-1 1,-1 1-1,0-1 1,1 1-1,-1-1 1,1 0-1,-1 0 0,1 0 1,0 0-1,0 0 1,-1 0-1,1-1 1,0 1-1,0-1 1,0 0-1,-1 0 1,1 0-1,0 0 1,0-1-1,0 1 1,0-1-1,-1 0 1,1 1-1,0-1 1,-1-1-1,1 1 0,-1 0 1,1 0-1,-1-1 1,1 0-1,-1 1 1,0-1-1,0 0 1,0 0-1,0 0 1,0 0-1,0-1 1,-1 1-1,1 0 1,-1-1-1,1 1 1,-1-1-1,0 0 1,0-1-33,2-1 10,-1 1 0,0-1 0,-1 0 0,1 1 0,-1-1 0,0 0-1,0 0 1,-1 0 0,1 0 0,-1 0 0,0 0 0,0 0 0,-1 0-1,0 0 1,0 0 0,0 0 0,0 0 0,-1 1 0,1-1 0,-1 0-1,-1 1 1,1-1 0,-1 1 0,1 0 0,-1 0 0,0 0 0,-1 0-1,1 0 1,-1 1 0,1-1 0,-1 1 0,0 0 0,-1 0 0,1 1-1,0-1 1,-1 1 0,1 0 0,-1 0 0,0 0 0,1 1-1,-1 0 1,0 0 0,0 0 0,0 0 0,0 1 0,0 0 0,-1 0-9,-11 4-414,9 9-1186</inkml:trace>
  <inkml:trace contextRef="#ctx0" brushRef="#br1" timeOffset="400447.645">7631 10538 13363,'0'0'4729,"0"0"1192,17 15-4625,-8 9-543,-2 10-65,-5 13-392,-2 6-88,-6 0-112,0-1-32,3-8 56,0-10-232,3-14-920,0-20-321</inkml:trace>
  <inkml:trace contextRef="#ctx0" brushRef="#br1" timeOffset="400708.469">7557 10361 16876,'6'2'2704,"0"4"225,-1 4-1769,1 2-128,2-1-480,0-2-184,4-2-127,-2 1-353,3-6 2904</inkml:trace>
  <inkml:trace contextRef="#ctx0" brushRef="#br1" timeOffset="401052.584">7848 11305 19492,'0'0'2025,"2"-3"74,54-134 2362,-34 80-4299,-3-2 1,-2 0 0,4-37-163,-12 54-23,-1 64-188,20 197 327,-27-206-120,0-11-181,-1-2-723,0 0-1645</inkml:trace>
  <inkml:trace contextRef="#ctx0" brushRef="#br1" timeOffset="401454.477">8095 10417 18356,'-2'1'282,"0"1"0,0-1 0,0 0 0,1 1-1,-1 0 1,0-1 0,1 1 0,-1 0 0,1 0 0,-1 0 0,1 0 0,0 0 0,0 0 0,0 1 0,0-1-1,0 0 1,1 0 0,-1 1 0,1-1 0,-1 1 0,1-1 0,0 0 0,0 1 0,0-1 0,0 1 0,1 1-282,0-1 83,0 0 0,1 0 0,-1 0 0,1 0 0,0 0 0,0 0 0,0-1 0,0 1 0,0-1 0,1 1 0,-1-1 0,1 0 0,0 0 0,-1 0 0,1 0 0,0-1 0,0 1 0,0-1 0,0 1 0,0-1 0,1 0 0,-1 0 0,0-1 0,1 1 0,-1-1 0,0 1 0,3-1-83,0-2 15,0 0-1,0 0 0,0 0 1,-1-1-1,1 0 1,0 0-1,-1 0 0,0-1 1,0 0-1,0 0 1,-1 0-1,1 0 0,-1-1 1,0 0-1,0 0 0,0 0 1,-1 0-1,0 0 1,0-1-1,0 0 0,-1 1 1,1-1-1,-1 0 0,-1 0 1,1 0-1,-1-1 1,0 1-1,-1 0 0,0 0 1,1-1-1,-2 1 1,1 0-1,-1 0 0,0-1 1,0 1-1,-1 0 0,0-1-14,0 3 0,0 0-1,0 1 0,-1 0 1,1-1-1,-1 1 0,0 0 0,1 0 1,-1 1-1,-1-1 0,1 1 1,0-1-1,-1 1 0,1 0 1,-1 0-1,1 0 0,-1 1 0,0-1 1,0 1-1,0 0 0,0 0 1,0 1-1,0-1 0,0 1 0,0-1 1,0 1-1,0 1 0,0-1 1,0 0-1,0 1 0,0 0 1,0 0-1,0 0 0,0 1 0,1-1 1,-1 1-1,0 0 0,1 0 1,-1 0-1,1 0 0,0 1 1,0-1-1,0 1 0,0 0 0,0 0 1,0 0-1,1 0 0,0 1 1,-1-1-1,1 1 0,0-1 0,0 3 1,-6 7 2,1 0 1,1 1-1,1 0 0,-1 0 0,2 0 0,0 0 0,1 1 0,0-1 0,2 1 0,-1 0 0,2 0 0,0 0 0,0-1 0,2 1 1,0 0-1,0 0 0,1-1 0,3 7-2,-2-15-15,-1 0 1,1 0 0,0 0-1,1 0 1,-1-1 0,1 0-1,1 0 1,-1 0 0,0 0-1,1-1 1,0 0 0,0 0-1,1 0 1,-1-1 0,1 0-1,-1-1 1,1 1 0,0-1-1,0 0 1,6 0 14,27 6-824</inkml:trace>
  <inkml:trace contextRef="#ctx0" brushRef="#br1" timeOffset="423074.324">8635 9432 20972,'-135'149'4013,"-76"51"-1705,212-199-2297,-1 1 0,1-1 1,0 0-1,-1 1 1,1-1-1,0 0 1,0 0-1,0 0 1,0 0-1,0 0 1,0 0-1,0 0 1,0 0-1,0 0 0,1 0 1,-1 0-1,0-1 1,1 1-1,-1-1 1,0 1-1,1-1 1,-1 1-1,1-1 1,-1 0-1,0 0 1,1 0-1,-1 1 0,1-1 1,-1-1-1,1 1 1,-1 0-1,1 0 1,-1 0-1,0-1 1,1 1-1,-1-1 1,1 1-12,31-3-92,0-1 1,-1-1 0,1-1 0,-1-2 0,-1-2 0,18-7 91,-4-3 1652</inkml:trace>
  <inkml:trace contextRef="#ctx0" brushRef="#br1" timeOffset="423591.954">8850 9143 22213,'0'0'752,"0"1"304,6 27-200,-2 5-312,2 9-71,-2 13-305,1 3-64,-1-1-64,-1-3-8,7-12-8,0-3 8,5-14-64,1-10-168,0-16-465,1-16-359,6-27 368</inkml:trace>
  <inkml:trace contextRef="#ctx0" brushRef="#br1" timeOffset="423873.165">9129 9108 14411,'0'0'153,"-1"-1"0,0 1 0,0 0 0,0 0 0,0-1 0,1 1 0,-1 0 0,0 0-1,0 0 1,0 0 0,0 0 0,0 0 0,0 0 0,1 1 0,-1-1 0,0 0 0,0 0 0,0 1 0,1-1 0,-1 0 0,0 1 0,0-1-1,1 1 1,-1-1 0,0 1 0,0 0 0,1-1 0,-1 1 0,1-1 0,-1 1 0,1 0 0,-1 0 0,1-1 0,-1 1 0,1 0 0,0 0 0,-1-1-1,1 1 1,0 0 0,0 0 0,-1 0 0,1 0 0,0 0 0,0-1 0,0 1 0,0 1-153,-13 32 523,1 1 1,2 0-1,1 0 1,2 1-1,1 1 1,2-1-1,1 1 0,3 29-523,13-9 749,-12-56-734,-1 0 1,1 0 0,-1 1 0,1-1-1,0-1 1,-1 1 0,1 0 0,0 0-1,0 0 1,0 0 0,0 0-1,0-1 1,0 1 0,0 0 0,0-1-1,0 1 1,0-1 0,0 1 0,0-1-1,0 1 1,0-1 0,1 0-1,-1 0 1,0 0 0,0 0 0,0 1-1,1-1 1,-1-1 0,0 1 0,0 0-1,0 0 1,1 0 0,-1-1-1,0 1 1,0 0 0,0-1 0,0 1-1,0-1 1,0 0 0,0 1 0,0-1-1,0 0 1,0 0 0,1 0-16,10-11 59,0-1 0,-1 0 1,0 0-1,-1-1 0,0-1 0,-1 1 1,-1-2-1,0 1 0,-1-1 1,-1 0-1,1-6-59,-4 16 23,0 0-1,0 0 1,-1 0 0,0 0-1,0 0 1,-1-1 0,1 1-1,-1-1 1,-1 1 0,1-1-1,-1 1 1,0-1 0,-1 1-1,0-1 1,0 1 0,0-1-1,-1 1 1,1 0 0,-2-1-1,1 1 1,-1 0 0,0 1-1,0-1 1,0 0 0,-1 1-1,0 0 1,0-1 0,0 2-1,-1-1 1,0 0 0,-4-2-23,8 6-1,-1 0 0,0 0 0,0 0 0,0 0 0,0 0 1,0 1-1,0-1 0,0 1 0,0-1 0,-1 1 0,1 0 0,0 0 0,0 0 1,0 0-1,0 0 0,0 0 0,-1 1 0,1-1 0,0 1 0,0 0 1,0-1-1,0 1 0,0 0 0,0 0 0,1 0 0,-1 0 0,0 1 1,0-1-1,1 0 0,-1 1 0,1-1 0,-1 1 0,1 0 0,0-1 0,-1 1 1,1 0-1,0 0 0,0 0 0,0 0 0,1 0 0,-1 0 1,-16 90-2217,22-75 742</inkml:trace>
  <inkml:trace contextRef="#ctx0" brushRef="#br1" timeOffset="424148.728">9614 8927 21341,'0'0'976,"0"2"312,6 27-264,-13 5-360,-6 13-304,-3 12-288,-3 7-31,1 4-17,3-7-16,2-9 8,2-6 8,4-19 24,3-11 0,1-18-825,-3-13 225</inkml:trace>
  <inkml:trace contextRef="#ctx0" brushRef="#br1" timeOffset="424478.609">9297 8862 19900,'-5'3'167,"0"1"-1,0 0 1,1 0-1,-1 0 1,1 0 0,0 1-1,0 0 1,1 0-1,-1 0 1,1 0-1,0 0 1,1 1-1,-1-1 1,1 1 0,0 0-1,0 0 1,1 0-1,0 0 1,0 0-1,0 0 1,1 0-1,0 0 1,0 0-1,0 0 1,1 0 0,0 0-1,0 0 1,0 0-1,1 0 1,0 0-1,0-1 1,1 1-1,-1-1 1,1 1-1,1 0-166,-2-4 29,-1 0 0,1-1 0,-1 0 0,1 1-1,-1-1 1,1 0 0,0 1 0,-1-1-1,1 0 1,0-1 0,0 1 0,0 0-1,0 0 1,0-1 0,0 1 0,0-1-1,0 1 1,0-1 0,0 0 0,0 0 0,0 0-1,0 0 1,0 0 0,0-1 0,0 1-1,0-1 1,0 1 0,0-1 0,0 0-1,0 0 1,0 1 0,0-1 0,0-1-1,-1 1 1,1 0 0,0 0 0,-1-1-1,1 1 1,-1 0 0,1-1 0,-1 0 0,1-1-29,51-75 354,-39 6 2,-14 70-345,0 0 0,0 1 0,0-1 0,0 0 0,-1 1 0,1-1 0,-1 0 0,1 1 0,-1-1 0,0 1 0,0-1 0,1 1 0,-1 0 0,0-1 0,0 1 0,0 0 0,-1-1 0,1 1-1,0 0 1,0 0 0,-1 0 0,1 0 0,-1 0 0,1 1 0,0-1 0,-1 0 0,0 1 0,1-1 0,-1 0 0,1 1 0,-1 0 0,0-1 0,1 1 0,-1 0 0,0 0 0,1 0 0,-1 0 0,0 0 0,1 1 0,-1-1 0,-1 1-11,-2 1 4,0 1 0,0 0 1,0 0-1,0 0 0,1 1 0,-1 0 1,1 0-1,0 0 0,0 0 0,0 1 0,1-1 1,-1 1-1,1 0 0,0 0 0,1 0 0,-1 1 1,1-1-1,0 0 0,0 1 0,1 0 1,0-1-1,0 1 0,0 0 0,1 0 0,-1 1-4,-1 7-206,-1 1-1,2-1 1,0 1-1,0-1 0,2 1 1,0-1-1,0 1 1,2-1-1,-1 0 1,2 2 206,3 7-1765</inkml:trace>
  <inkml:trace contextRef="#ctx0" brushRef="#br1" timeOffset="424802.495">9802 9322 22789,'-18'40'3110,"17"-38"-2473,7-4-78,0-2-542,0 0 0,0-1 0,0 0 0,-1 0 0,1 0 0,-1 0 0,-1-1 0,1 0 0,-1 0 0,0 0 0,0 0 0,0-1 0,-1 0 0,0 0 0,-1 0 0,0 0 0,0 0 0,0 0 0,-1 0 0,0-1 0,0 1 0,-1 0 0,1-1 0,-2 1 0,1-1 0,-1 1 0,-1-1-17,2 7 2,-1 0 0,1 0-1,-1 0 1,1 0 0,-1 0 0,0 1 0,1-1-1,-1 0 1,0 0 0,0 1 0,1-1 0,-1 1-1,0-1 1,0 1 0,0-1 0,0 1 0,0-1-1,0 1 1,0 0 0,0-1 0,0 1 0,0 0 0,0 0-1,0 0 1,0 0 0,0 0 0,0 0 0,0 0-1,0 0 1,0 0 0,0 0 0,0 1 0,0-1-1,0 0 1,0 1 0,0-1 0,0 1 0,0-1-1,0 1 1,1-1 0,-1 1 0,0 0 0,0-1 0,1 1-1,-1 0 1,0 0 0,1-1 0,-1 1 0,0 0-1,1 0 1,-1 1-2,-39 43 75,6 54-323,33-74-555</inkml:trace>
  <inkml:trace contextRef="#ctx0" brushRef="#br1" timeOffset="456429.52">7896 11567 13571,'-7'2'6920,"10"-8"-4383,2-2-3456,158-218 2020,302-454-655,-390 577-582,-5-3 0,37-78 136,-66 102-539</inkml:trace>
  <inkml:trace contextRef="#ctx0" brushRef="#br1" timeOffset="456712.148">8000 9546 22117,'1'20'576,"9"9"-184,11 12-88,19 20-184,3 4-24,15 11-16,6 1-8,7 3-40,11 3-8,17 7-8,5 3 8,9-1-16,-3-1 40,-6-4-712,-2-4-1000</inkml:trace>
  <inkml:trace contextRef="#ctx0" brushRef="#br1" timeOffset="462126.487">7084 12670 19652,'-81'142'6063,"71"-118"-5818,0-1-1,2 2 1,0-1 0,2 1-1,1 0 1,1 0 0,0 1 0,2 12-245,1-32 11,1 0 0,0 1 0,0-1 0,0 0 1,1 0-1,0 0 0,0 0 0,1-1 1,-1 1-1,1 0 0,0 0 0,1-1 1,0 1-1,0-1 0,0 0 0,0 0 1,1 0-1,-1 0 0,2 0-11,-3-5-33,-1 0 1,1 1-1,-1-1 1,1 0-1,0 0 1,-1 0-1,1 0 0,0 0 1,-1-1-1,1 1 1,0 0-1,-1-1 1,1 1-1,-1-1 0,1 0 1,-1 1-1,1-1 1,-1 0-1,1 0 1,-1 0-1,0 0 1,0 0-1,1 0 0,-1-1 1,0 1-1,0 0 1,0 0-1,0-1 1,0 1-1,-1-1 0,2 0 33,16-27-1391</inkml:trace>
  <inkml:trace contextRef="#ctx0" brushRef="#br1" timeOffset="462377.821">7020 12325 22373,'-7'0'1200,"3"3"496,1 2-615,2 4-465,-1-2-248,2-7-288,0 0-24,0 0-112,2 0-640</inkml:trace>
  <inkml:trace contextRef="#ctx0" brushRef="#br1" timeOffset="462766.048">7295 13242 24237,'13'-15'575,"-2"0"-1,0-1 0,-1 0 1,0-1-1,-1 0 1,-1 0-1,5-17-574,13-25 167,29-39-93,-54 98-75,1 0 0,-1-1-1,1 1 1,-1 0-1,1 0 1,-1 0-1,1 0 1,-1 1-1,0-1 1,1 0-1,-1 1 1,1-1 0,-1 1-1,1-1 1,-1 1-1,0 0 1,0-1-1,1 1 1,-1 0-1,0 0 1,0 0-1,0 0 1,0 0 0,0 0-1,0 0 1,0 0-1,0 1 1,0-1-1,0 0 1,-1 0-1,1 1 1,-1-1-1,1 1 1,-1-1-1,1 0 1,-1 1 0,0-1-1,0 1 1,1-1-1,-1 1 1,0-1-1,0 1 1,-1-1-1,1 1 2,2 21 11,0-1 0,-2 1 0,-1 0-1,-1-1 1,0 1 0,-2-1 0,-1 1-11,-3 30 48,5-43-34,2 0-1,0 0 0,0 0 0,0 0 0,1 0 0,1 1 0,0-1 0,0 0 0,1 0 0,1 0 0,0 3-13,0-13-229,5-12-1039</inkml:trace>
  <inkml:trace contextRef="#ctx0" brushRef="#br1" timeOffset="463198.074">7535 12675 13619,'0'0'5322,"0"0"1001,9-2-5023,26-7-700,-27 9-571,0-2 0,0 1 0,-1-1-1,1 0 1,-1-1 0,0 0-1,1 0 1,-1-1 0,0 1 0,-1-2-1,1 1 1,-1-1 0,5-4-29,-4 1 12,0 1 1,-1-2 0,0 1-1,0-1 1,-1 0-1,0 0 1,0 0 0,-1-1-1,-1 0 1,1 1-1,-2-1 1,1-1 0,-1 1-1,-1 0 1,0 0-1,0-1 1,-1 1 0,-1-10-13,0 18 4,0 0 1,0 0-1,0 0 1,0 0 0,-1 0-1,1 0 1,-1 0 0,1 0-1,-1 0 1,1 1-1,-1-1 1,0 0 0,0 1-1,0 0 1,0-1 0,0 1-1,0 0 1,0 0-1,0 0 1,-1 0 0,1 1-1,0-1 1,-1 1-1,1-1 1,0 1 0,-1 0-1,1 0 1,0 0 0,-1 0-1,1 0 1,-1 0-1,1 1 1,0-1 0,0 1-1,-1 0 1,1 0 0,0-1-1,0 1 1,0 1-1,0-1 1,0 0 0,0 0-1,0 1 1,0-1-1,0 1 1,0 0 0,1 0-1,-1-1 1,1 1 0,0 0-1,-1 0 1,1 0-1,0 0 1,0 1-5,-9 14 23,2-1 0,0 1 1,0 0-1,2 0 0,0 1 0,1 0 0,1 0 1,1 1-1,0-1 0,1 1 0,2-1 0,-1 1 1,2 0-1,1-1 0,1 7-23,-3-22 5,-1 1 0,1 0-1,0-1 1,1 1 0,-1 0-1,1-1 1,-1 1 0,1-1 0,0 1-1,1-1 1,-1 1 0,1-1-1,-1 0 1,1 0 0,0 0 0,0 0-1,0 0 1,0 0 0,1 0 0,-1-1-1,1 1 1,0-1 0,0 0-1,0 1 1,0-1 0,0-1 0,0 1-1,0 0 1,1-1 0,-1 0-1,1 1 1,-1-1 0,1-1 0,-1 1-1,1 0 1,-1-1 0,3 0-5,47-17-355,-29-2 643</inkml:trace>
  <inkml:trace contextRef="#ctx0" brushRef="#br1" timeOffset="464117.842">8309 12731 21765,'-7'4'1280,"1"1"544,6-5-367,0 0-241,0 1-496,0-1-304,25 12-120,-2-14-128,7-3-56,5 0-88,6-1 0,-1 4-24,1 0 8,-5 4 32,-9 3-112,-7 3-640,-8-3-704</inkml:trace>
  <inkml:trace contextRef="#ctx0" brushRef="#br1" timeOffset="464382.056">8308 12900 21757,'3'8'1072,"7"-3"360,6 1-264,10-6-271,4 0-113,8-3-296,1-1-232,1 0-168,1-1-56,-6 1 104,-5-2-112,-4 2 264</inkml:trace>
  <inkml:trace contextRef="#ctx0" brushRef="#br1" timeOffset="465207.36">9290 12326 20388,'3'-53'5999,"-10"107"-4772,-18 65-1098,17-91-101,2 0 1,0 0 0,2 1-1,1-1 1,1 1 0,2 0-1,2 17-28,11 3 83,-12-48-80,-1 0 0,0 0 0,0-1 0,1 1 0,-1 0 0,1 0 1,-1 0-1,1 0 0,-1 0 0,1 0 0,-1 0 0,1-1 0,0 1 0,-1 0 0,1-1 0,0 1 0,0 0 0,0-1 0,-1 1 0,1-1 0,0 1 0,0-1 0,0 1 0,0-1 0,0 0 0,0 0 0,0 1 0,0-1 0,0 0 0,0 0 0,0 0 0,0 0 0,0 0 0,0 0 0,0 0 0,0 0 0,0-1 1,0 1-1,0 0 0,0-1 0,0 1 0,0 0 0,0-1-3,11-9-45,-1-1 0,0 0 0,-1 0 1,-1-1-1,0 0 0,0-1 1,-1 0-1,0-3 45,-5 12-106,19-35-1157</inkml:trace>
  <inkml:trace contextRef="#ctx0" brushRef="#br1" timeOffset="465461.172">9439 12534 14627,'-12'48'3225,"2"1"1208,-1 5-2825,2 2-440,-4-2-303,10-11-569,3-5-136,4-18-128,9-7-544,0-16 872</inkml:trace>
  <inkml:trace contextRef="#ctx0" brushRef="#br1" timeOffset="465647.306">9913 12336 19132,'-4'26'1320,"-2"12"57,-2 8-177,-13 13-104,1 8-160,-6 5-312,-1-1-87,9-6-193,5-7-72,7-20-112,4-9-56,2-29-80,0 0-48,-3-9-832,1-17-345</inkml:trace>
  <inkml:trace contextRef="#ctx0" brushRef="#br1" timeOffset="465941.941">9725 12119 19724,'-13'5'566,"-1"-1"0,1 2 0,0 0 0,0 0 0,0 1 0,1 1 0,0 0 0,1 1-1,0 0 1,-7 8-566,13-13 9,1 1 0,-1-1 0,1 1 1,0 0-1,0 0 0,1 1 0,0-1 0,0 1 0,0 0 0,0-1 0,1 1 0,0 1 0,0-1 0,1 0 0,0 0 0,0 1 0,0-1 0,1 0 0,0 1 0,0-1 0,1 0 0,-1 1 0,1-1 0,2 5-9,-3-9 9,1 0-1,-1-1 0,1 1 1,-1 0-1,1-1 1,0 1-1,-1-1 1,1 1-1,0-1 1,0 1-1,0-1 0,0 1 1,0-1-1,1 0 1,-1 0-1,0 0 1,1 0-1,-1 0 1,0 0-1,1 0 0,-1 0 1,1 0-1,0-1 1,-1 1-1,1 0 1,-1-1-1,1 0 0,0 1 1,0-1-1,-1 0 1,1 0-1,0 0 1,-1 0-1,1 0 1,0 0-1,0 0 0,-1-1 1,1 1-1,0-1 1,-1 1-1,1-1 1,-1 0-1,1 1 1,-1-1-1,1 0 0,0-1-8,63-53 511,-59 47-475,1 0 1,-1 0-1,-1 0 1,0-1-1,0 0 1,0 0-1,-1 0 1,-1 0-1,0-1 1,0 0-1,-1 1 0,1-4-36,-4 12-3,1 0 0,0 0 0,-1 0 0,1 0 0,-1 0 0,0 0 0,1 0 0,-1 0 0,0 0 0,0 1 0,1-1 0,-1 0 0,0 0-1,0 1 1,0-1 0,0 1 0,0-1 0,0 0 0,0 1 0,0 0 0,0-1 0,0 1 0,0 0 0,0-1 0,0 1 0,-1 0 0,1 0 0,0 0-1,0 0 1,0 0 0,0 0 0,0 0 0,0 1 0,-1-1 0,1 0 0,0 1 0,0-1 0,0 0 0,0 1 0,0-1 0,0 1 0,0 0-1,0-1 1,1 1 0,-1 0 0,0 0 0,0-1 0,0 1 0,1 0 0,-1 0 0,0 0 0,1 0 0,-1 0 0,1 0 0,-1 0 0,1 0 0,0 0-1,-1 0 1,1 0 0,0 1 3,-7 6-281,1 1 0,0 0 0,1 1 0,0 0 0,1-1-1,-1 1 1,2 1 0,0-1 0,0 0 0,1 1 0,-1 5 281,-3 39-1703</inkml:trace>
  <inkml:trace contextRef="#ctx0" brushRef="#br1" timeOffset="466316.026">10132 12777 16636,'0'0'3693,"-3"12"-950,-12 28-935,0-28-100,-20 4-1361,34-16-336,1 1 1,-1-1-1,1 0 0,-1 0 0,1 0 1,-1 0-1,1 0 0,-1 0 1,1 0-1,-1 0 0,0 0 0,1 0 1,-1 0-1,1 0 0,-1 0 0,1 0 1,-1-1-1,1 1 0,-1 0 1,1 0-1,-1-1 0,1 1 0,-1 0 1,1-1-1,0 1 0,-1 0 1,1-1-1,-1 1 0,1-1 0,0 1 1,-1 0-1,1-1 0,0 1 0,0-1 1,-1 1-1,1-1 0,0 1 1,0-1-1,0 1 0,0-1 0,0 1 1,-1-1-1,1 0 0,0 1 0,0-1 1,0 1-1,1-1 0,-1 1 1,0-1-1,0 1 0,0-1 0,0 1 1,0-1-1,1 1 0,-1-1 0,0 1 1,0-1-1,1 1 0,-1-1-11,0-2 77,-16-5-580,-17-5-416,24 10-517,9 3 150</inkml:trace>
  <inkml:trace contextRef="#ctx0" brushRef="#br1" timeOffset="466830.734">10109 12793 15107,'-17'-8'6276,"0"-1"-2938,16 9-2331,-8 6 814,5 1-1801,0 0 0,0 0 0,0 1 1,0-1-1,1 1 0,1-1 0,-1 1 1,1 0-1,1 0 0,-1 0 0,1 7-20,9 62 35,-7-76-33,-1 1 1,0-1-1,1 0 0,-1 1 0,1-1 0,-1 1 0,1-1 0,0 0 0,0 0 1,0 1-1,-1-1 0,1 0 0,0 0 0,0 0 0,1 0 0,-1 0 0,0 0 0,0 0 1,0 0-1,1 0 0,-1-1 0,0 1 0,1 0 0,-1-1 0,0 1 0,1-1 0,-1 0 1,1 1-1,-1-1 0,1 0 0,-1 0 0,1 0 0,-1 0 0,1 0 0,-1 0 1,1-1-1,-1 1 0,1 0 0,-1-1 0,1 1 0,-1-1 0,0 1 0,1-1 0,-1 0 1,0 0-1,0 1 0,1-1 0,-1 0 0,1-1-2,6-5 24,0-1-1,0 0 1,0 0 0,-1-1-1,-1 0 1,1 0-1,-1-1 1,-1 0 0,0 1-1,0-2 1,-1 1 0,0-1-1,-1 1 1,0-1-1,-1 0 1,0 0 0,-1 0-1,0-10-23,0 19-8,-1 0-1,0 0 1,0-1 0,0 1-1,0 0 1,-1 0-1,1 0 1,0 0-1,-1 0 1,0 0-1,1 0 1,-1 0-1,0 0 1,0 0 0,0 0-1,0 0 1,0 1-1,-1-1 1,1 0-1,-1 1 1,1-1-1,-1 1 1,1-1-1,-1 1 1,0 0-1,0 0 1,1 0 0,-1 0-1,0 0 1,0 0-1,0 0 1,0 1-1,0-1 1,0 1-1,0-1 1,-1 1-1,1 0 1,-1 0 8,1 1-128,1 1-1,-1 0 1,0 0 0,1-1-1,-1 1 1,1 1 0,-1-1-1,1 0 1,0 0 0,0 0 0,0 1-1,0-1 1,1 0 0,-1 1-1,0-1 1,1 1 0,0-1-1,0 1 1,0-1 0,0 1-1,0-1 1,0 1 0,0-1 128,0 25 1583</inkml:trace>
  <inkml:trace contextRef="#ctx0" brushRef="#br1" timeOffset="467079.264">10479 12471 16564,'4'-9'3840,"2"5"577,4 5-3272,-7 14-545,3 5-120,-5 9-200,1 7-72,-1 2-128,6-1-40,-2-1-8,1 1-8,-1-3-8,-2 0 40,6-4-720,-3-7-761</inkml:trace>
  <inkml:trace contextRef="#ctx0" brushRef="#br1" timeOffset="467324.117">10314 12628 22493,'0'0'1264,"1"0"448,23-14-527,-1 13-545,6-2-320,8 1-264,4-1-24,-2-2 40,-2-4-8,4-3-1016</inkml:trace>
  <inkml:trace contextRef="#ctx0" brushRef="#br1" timeOffset="473465.781">7128 13971 18868,'6'-40'5476,"-5"38"-4191,-1 2-296,-1 4-384,-45 274-85,46-274-516,-5 20 8,1 0 1,1 0-1,1-1 1,1 2 0,1-1-1,1 0 1,2 0-1,4 23-12,-7-47 1,0 1 0,0 0 0,0 0 0,0-1 0,0 1 1,1 0-1,-1-1 0,0 1 0,0 0 0,0-1 0,1 1 0,-1 0 0,0-1 0,1 1 0,-1 0 0,0-1 0,1 1 0,-1-1 0,1 1 0,-1-1 0,1 1 0,-1-1 0,1 1 0,-1-1 0,1 0 0,0 1 0,-1-1 0,1 0 0,-1 1 0,1-1 0,0 0 1,-1 0-1,1 0 0,0 1 0,0-1 0,-1 0 0,1 0 0,0 0 0,-1 0 0,1 0 0,0 0 0,-1 0 0,1-1 0,0 1 0,-1 0 0,1 0 0,0 0 0,-1-1 0,1 1 0,0 0 0,-1-1 0,1 1 0,-1-1 0,1 1 0,-1-1 0,1 1 1,-1-1-1,1 1 0,-1-1 0,1 1 0,-1-1 0,1 0-1,24-41-121,-11 2 392</inkml:trace>
  <inkml:trace contextRef="#ctx0" brushRef="#br1" timeOffset="473745.204">7156 13741 23573,'-15'5'1368,"-3"4"833,2 6-1505,3-2-256,6-2-344,7-11-96,0 0 40,0 0-40,0 0-1056,1 0-801</inkml:trace>
  <inkml:trace contextRef="#ctx0" brushRef="#br1" timeOffset="474722.414">8463 13972 20636,'-2'20'1593,"8"2"1335,6-3-1895,14-12-345,5-4 16,10-16-256,4-7-104,4-5-128,-4 1-72,2 2-88,0 2-64,-11 5-760,2 2-944</inkml:trace>
  <inkml:trace contextRef="#ctx0" brushRef="#br1" timeOffset="474913.235">8622 14182 17660,'11'6'3160,"2"1"449,3-3-2721,4 2-239,11-2-441,2-1-144,8-3-40,-1-1 80,-1-4-913,-3-2-303</inkml:trace>
  <inkml:trace contextRef="#ctx0" brushRef="#br1" timeOffset="475549.703">9952 13600 23701,'0'-1'94,"-1"0"-1,0 0 1,1 0-1,-1 0 1,0 0 0,0 0-1,0 0 1,0 0 0,0 1-1,0-1 1,0 0-1,-1 1 1,1-1 0,0 0-1,0 1 1,0-1-1,-1 1 1,1 0 0,0-1-1,0 1 1,-1 0-1,1 0 1,0 0 0,-1 0-1,1 0 1,0 0-1,-1 0 1,1 1 0,0-1-1,0 0 1,-1 1 0,1-1-1,0 1 1,0-1-1,0 1 1,-1-1 0,1 1-1,0 0 1,0 0-1,0-1 1,0 1 0,0 0-1,1 0 1,-2 1-94,-37 53 205,36-50-156,-12 25-33,2 1 0,1 1 0,1 0 0,2 1 0,1-1 0,2 2 0,1-1 0,2 1 0,1 0 0,1-1 0,2 1 0,5 27-16,24 43 26,-29-101-24,0-1 0,1 0-1,-1 1 1,1-1-1,0 0 1,0 0-1,0 0 1,0 0-1,0 0 1,0-1 0,0 1-1,1 0 1,-1-1-1,0 0 1,1 0-1,-1 0 1,1 0-1,0 0 1,-1 0 0,1 0-1,0-1 1,0 0-1,-1 1 1,1-1-1,0 0 1,0 0-1,-1 0 1,1-1 0,0 1-1,0-1 1,-1 0-1,1 1 1,-1-1-1,1 0 1,0-1 0,-1 1-1,2-1-1,8-5 15,-1 0-1,1-1 1,-1 0-1,-1-1 1,0 0-1,0-1 1,0 0 0,-2 0-1,1-1 1,-1 0-1,-1 0 1,0-1-1,2-5-14,-8 15 13,0 1-1,0-1 1,0 0-1,0 0 0,0 0 1,0 0-1,-1 0 1,1 0-1,-1 0 0,1 0 1,-1-1-1,0 1 1,0 0-1,0 0 0,0 0 1,0 0-1,0 0 1,-1 0-1,1 0 0,-1 0 1,1-1-1,-1 1 0,0 1 1,0-1-1,0 0 1,0 0-1,0 0 0,0 0 1,-1 1-1,1-1 1,0 0-1,-1 1 0,1 0 1,-1-1-1,0 1 1,0 0-1,1 0 0,-1-1 1,0 1-1,0 1 1,0-1-1,0 0 0,0 0 1,0 1-1,0-1 1,0 1-1,0 0 0,-1 0 1,1 0-1,0 0 1,-1 0-13,-2-1-32,-1 1 1,1 0-1,-1 1 1,1-1-1,-1 1 1,1 0-1,0 0 1,-1 1-1,1 0 1,0 0-1,0 0 1,0 0 0,0 1-1,1 0 1,-1 0-1,1 0 1,-1 0-1,1 1 1,0 0-1,0-1 1,1 2-1,-1-1 1,1 0-1,0 1 1,0-1 0,1 1-1,-2 2 32,8 11-1604,5-2-453</inkml:trace>
  <inkml:trace contextRef="#ctx0" brushRef="#br1" timeOffset="475787.281">10735 13696 19532,'9'4'1817,"-6"5"151,-3 11-912,-9 9-88,-6 10-191,-1 7-137,-4 9-120,-4 5-144,2 2-256,3-4-40,6-9-48,4-10 8,4-17-96,2-9-248,3-13-1152,-6-12-289</inkml:trace>
  <inkml:trace contextRef="#ctx0" brushRef="#br1" timeOffset="476160.163">10467 13480 21357,'-27'5'4036,"-12"34"-2677,32-30-1064,1-4-272,1 0 0,0 1 0,1 0 1,-1 0-1,1 0 0,1 0 0,-1 1 0,1-1 0,0 1 0,0 0 0,1 0 0,0 0 0,0 0 1,1 1-1,0-1 0,0 0 0,0 1 0,1-1 0,0 0 0,1 1 0,0-1 0,0 0 0,0 1 1,1-1-1,0 0 0,1 0 0,0 0 0,2 4-23,-4-9 3,0 1 0,1-1 0,-1 0 0,1 1 0,-1-1 0,1 0 1,0 0-1,0 0 0,0-1 0,0 1 0,0 0 0,1-1 0,-1 1 0,0-1 0,1 0 0,-1 0 0,1 0 1,-1 0-1,1 0 0,0 0 0,-1-1 0,1 1 0,0-1 0,0 0 0,-1 0 0,1 0 0,0 0 0,-1 0 1,1-1-1,0 1 0,-1-1 0,1 0 0,0 0 0,-1 0 0,1 0 0,-1 0 0,0 0 0,1-1 0,-1 1 1,0-1-1,0 1 0,0-1 0,0 0 0,0 0-3,6-5 28,-1-1 1,0 0 0,-1 0-1,0-1 1,0 0-1,-1 0 1,0 0-1,0 0 1,-1-1-1,-1 0 1,0 0-1,0 0 1,1-5-29,-3 11 20,0 0-1,-1-1 1,1 1 0,-1 0 0,1 0 0,-1-1-1,-1 1 1,1 0 0,-1 0 0,1-1 0,-1 1-1,0 0 1,-1 0 0,1 0 0,-1 0 0,1 0-1,-1 0 1,-1 1 0,1-1 0,0 1 0,-1-1 0,0 1-1,1 0 1,-1 0 0,-1 0 0,1 0 0,0 1-1,-1-1 1,1 1 0,-1 0 0,0 0 0,0 0-1,0 0 1,0 0-20,-2 1-2,1 1 0,0-1 0,0 1-1,0 0 1,-1 0 0,1 0 0,0 1 0,0 0-1,0 0 1,0 0 0,0 1 0,0-1 0,0 1-1,0 0 1,1 1 0,-1-1 0,1 1 0,-1 0-1,1 0 1,0 0 0,0 1 0,0 0 0,1-1-1,-1 1 1,1 0 0,0 1 0,0-1 0,1 0-1,-1 1 1,1 0 0,0 0 0,0-1 0,0 1-1,1 0 1,0 1 0,0-1 0,0 0 0,0 0-1,1 0 1,0 0 0,0 1 0,1-1 0,0 5 1,-2 1-157,1 0 0,0 0 0,0 1 0,1-1 0,1 0 0,0 0 0,0 0 0,1 0-1,0-1 1,1 1 0,1-1 0,-1 0 0,2 0 0,-1 0 0,1-1 0,1 0 158,22 15 348</inkml:trace>
  <inkml:trace contextRef="#ctx0" brushRef="#br1" timeOffset="474009.09">7360 14633 18668,'7'-19'5694,"30"-93"-3061,-27 70-2236,-4 8-303,2 0 0,1 1 0,1 0 1,3 0-1,0 1 0,2 1 0,3-3-94,-18 33-1,1 0-1,-1 0 0,0 0 1,1 0-1,-1 0 0,1 0 1,0 1-1,-1-1 0,1 0 1,0 0-1,-1 0 0,1 1 1,0-1-1,0 0 0,0 0 1,-1 1-1,1-1 0,0 1 1,0-1-1,0 1 0,0-1 1,0 1-1,0 0 0,0 0 1,0-1-1,0 1 0,0 0 1,0 0-1,1 0 0,-1 0 0,0 0 1,0 0-1,0 0 0,0 0 1,0 1-1,0-1 0,0 0 1,0 1-1,0-1 0,0 1 1,0-1-1,0 1 0,0-1 1,0 1-1,-1-1 0,1 1 1,0 0-1,0 0 0,-1-1 1,1 1-1,0 0 0,-1 0 1,1 0-1,-1 0 0,1 0 1,-1 0-1,1 0 0,-1 0 1,0 0-1,1 0 0,-1 0 1,0 0-1,0 1 2,4 15-3,-1 0-1,-1 1 1,-1 0 0,0-1 0,-1 1-1,-1 0 1,-1 0 0,-1 1 3,-2 60 106,5-77-178,1-4-631,1-7-798</inkml:trace>
  <inkml:trace contextRef="#ctx0" brushRef="#br1" timeOffset="474397.162">7669 13749 15723,'-9'51'7511,"8"-39"-7251,1-1 0,1 1 0,0 0 0,0-1 0,1 1 0,1-1 0,0 0 0,0 0-1,3 5-259,-5-14 28,0 0-1,0 1 0,0-1 0,1 0 0,-1 0 0,1 0 0,0 0 0,-1 0 0,1-1 0,0 1 0,0 0 0,0-1 0,0 1 0,0-1 0,0 0 0,1 0 0,-1 0 0,0 0 0,1 0 0,-1 0 0,1-1 0,-1 1 0,1-1 0,-1 1 0,1-1 0,-1 0 0,1 0 0,-1 0 0,1-1 0,-1 1 0,1 0 0,-1-1 0,1 0 0,-1 1 0,0-1 0,1 0 0,-1 0 0,0-1 0,0 1 0,1 0 0,-1-1 0,0 1 0,-1-1 0,1 0 0,0 0 0,0 0 0,-1 1 0,1-2 0,-1 1 0,2-2-27,3-2 30,0-1-1,0 0 1,0-1-1,-1 1 1,0-1-1,0 0 1,-1-1-1,0 1 1,-1 0-1,1-1 1,-2 0-1,1 0 1,-1 0-1,-1 0 1,0 0-1,0-1 0,-1 1 1,0 0-1,0 0 1,-1-1-1,0 1 1,-1 0-1,0 0 1,0 0-1,-1 0 1,0 1-1,-1-1 1,0 1-1,0 0 1,-1-1-30,3 7 1,0 1 1,0-1-1,1 1 1,-1-1-1,-1 1 0,1 0 1,0-1-1,0 1 1,0 0-1,0 1 1,-1-1-1,1 0 1,0 1-1,-1-1 1,1 1-1,-1 0 1,1 0-1,-1 0 1,1 0-1,0 0 1,-1 0-1,1 1 1,-1-1-1,1 1 1,0-1-1,-1 1 1,1 0-1,0 0 0,0 0 1,0 0-1,0 1 1,0-1-1,0 1 1,0-1-1,0 1 1,0-1-1,1 1 1,-1 0-1,1 0 1,-1 0-1,1 0 1,0 0-1,0 0 1,0 0-1,0 1 1,0-1-1,0 0 1,0 1-1,1-1 1,-1 0-1,1 1 0,0-1 1,0 1-1,0-1 1,0 1-2,-9 25 10,1 2 0,1-1 1,2 1-1,1 0 0,1 0 0,1 0 1,2 0-1,1 0 0,5 23-10,-6-48-27,0 0 0,0 0 1,1 0-1,-1 0 0,1 0 0,1-1 0,-1 1 0,1 0 1,0-1-1,0 1 0,0-1 0,0 0 0,1 1 1,-1-1-1,1 0 0,0-1 0,1 1 0,-1 0 0,1-1 1,-1 0-1,1 0 0,0 0 0,0 0 0,1-1 1,-1 1-1,0-1 0,1 0 0,-1-1 0,1 1 1,0-1-1,0 0 0,-1 0 0,1 0 0,0 0 0,0-1 1,0 0-1,2 0 27,29-8 1632</inkml:trace>
  <inkml:trace contextRef="#ctx0" brushRef="#br1" timeOffset="476511.779">10995 13913 22573,'-6'132'4299,"6"-129"-4282,0-1-1,0 1 1,0 0-1,0 0 1,1-1-1,-1 1 1,1 0-1,-1-1 1,1 1-1,0-1 1,0 1-1,1-1 1,-1 1-1,0-1 1,1 0-1,-1 1 1,1-1-1,0 0 1,0 0-1,0 0 1,0-1-1,0 1 1,0 0-1,1-1 1,-1 1-1,0-1 0,1 0 1,-1 0-1,1 0 1,-1 0-1,1 0 1,0 0-1,-1-1 1,1 1-1,0-1 1,0 0-1,-1 0 1,1 0-1,0 0 1,-1 0-1,1-1 1,0 1-1,-1-1 1,1 0-1,0 0 1,-1 0-1,1 0 1,-1 0-1,1 0 1,-1-1-17,4-4 41,-1 0 1,0 0 0,-1 0-1,1-1 1,-1 0 0,0 0-1,-1 0 1,0 0 0,0-1-1,0 1 1,-1-1 0,0 0 0,-1 0-1,0 0 1,0 1 0,0-1-1,-1 0 1,-1 0 0,1 0-1,-1 0 1,0 0 0,-1 0-1,0 0 1,0 1 0,-1-1-1,0 1 1,-4-7-42,5 12 6,-1 0 0,0 0 0,0 1 0,1-1 0,-1 1 0,0 0-1,0 0 1,-1 0 0,1 0 0,0 1 0,0-1 0,0 1 0,0 0 0,-1 0 0,1 0 0,0 0-1,0 0 1,0 1 0,-1 0 0,1-1 0,0 1 0,0 0 0,0 1 0,0-1 0,0 0 0,0 1-1,1 0 1,-1-1 0,0 1 0,1 0 0,0 0 0,-1 1 0,1-1 0,0 0 0,0 1-1,0 0 1,0-1 0,1 1 0,-1 0 0,1 0 0,-1 0 0,1 0 0,0 0 0,0 0 0,0 2-6,-4 5-78,1-1 1,0 1 0,1 0 0,0 0-1,0 0 1,1 0 0,1 0 0,-1 1-1,2-1 1,-1 1 0,1-1 0,1 0 0,0 1-1,0-1 1,1 0 0,1 1 0,0-1-1,0 0 1,1-1 0,0 1 0,0-1 0,3 3 77,22 11-2456</inkml:trace>
  <inkml:trace contextRef="#ctx0" brushRef="#br0" timeOffset="173743.579">23798 9770 10146,'-10'32'9737,"5"-20"-8167,4-11-840,1-1-85,8-2 1115,-3 0-1680,0-1 1,0 0-1,0 0 1,-1 0-1,1-1 1,-1 0-1,0 0 1,0 0-1,0 0 1,-1 0-1,1-1 0,-1 1 1,0-1-1,-1 0 1,2-2-81,199-333 436,-179 309-416,-17 58-21,-44 266 570,35-271-527,-1 2 161,1 1-1,1 0 1,1-1 0,2 1-1,0-1 1,2 3-203,-4-66-1549,0 31-86</inkml:trace>
  <inkml:trace contextRef="#ctx0" brushRef="#br0" timeOffset="174723.641">24666 9409 12499,'0'-1'195,"0"1"1,1 0 0,-1-1 0,0 1-1,1-1 1,-1 1 0,0 0 0,0-1-1,1 1 1,-1-1 0,0 1-1,0-1 1,0 1 0,0-1 0,0 1-1,0-1 1,0 1 0,0-1 0,0 1-1,0-1 1,0 1 0,0-1 0,0 1-1,0-1 1,0 1 0,0-1-1,0 1 1,-1-1 0,1 1 0,0-1-1,0 1 1,-1-1 0,1 1 0,0 0-1,-1-1 1,1 1 0,0 0-1,-1-1 1,1 1 0,0 0 0,-1-1-1,1 1 1,-1 0 0,1 0 0,-1-1-1,1 1 1,-1 0 0,1 0 0,-1 0-1,1 0 1,-1 0 0,1 0-1,-1-1 1,1 1 0,-1 0 0,1 1-1,-1-1 1,1 0 0,-1 0-196,-19 8 425,11-3-354,0 2 0,1-1 0,0 1-1,0 1 1,0-1 0,1 1 0,0 1 0,0 0 0,1-1 0,-2 6-71,-3 0 123,1 2-18,0-1-1,1 1 1,1 1-1,0 0 1,2 0-1,0 0 1,0 1-1,2-1 1,0 1-1,1 1 1,1-1-1,1 0 1,0 1-1,2 9-104,-2-26 9,1 0 0,0 0 0,0-1 0,0 1 1,0 0-1,0-1 0,1 1 0,-1 0 0,0 0 0,1-1 0,-1 1 0,1-1 0,0 1 1,0 0-1,-1-1 0,1 1 0,0-1 0,0 0 0,0 1 0,0-1 0,1 0 0,-1 0 1,0 1-1,1-1 0,-1 0 0,0 0 0,1 0 0,-1-1 0,1 1 0,-1 0 0,1-1 0,0 1 1,-1 0-1,1-1 0,0 0 0,-1 1 0,1-1 0,0 0 0,0 0 0,-1 0 0,1 0-9,17-4 33,0 0 0,0-1-1,0 0 1,-1-2 0,0 0 0,0-1-1,-1-1 1,0-1 0,-1 0-1,0-1 1,0-1 0,3-4-33,64-55-475,-75 57-405,-6 2 1644</inkml:trace>
  <inkml:trace contextRef="#ctx0" brushRef="#br0" timeOffset="174957.155">24384 9603 20332,'-6'0'1689,"6"0"23,0 0-608,0 0-288,24 4-551,1 0-137,13 2-96,1-2-16,4-2 8,3-1-8,1-5 72,0-2-200,-11-4-1009,-5-2 745</inkml:trace>
  <inkml:trace contextRef="#ctx0" brushRef="#br0" timeOffset="175141.627">24379 9707 15675,'-11'6'2513,"11"-6"704,0 0-1841,0 0-376,14 0-248,24-15-472,8-4-168,18-8-64,8-2-16,0 0-536,-4 1 1720</inkml:trace>
  <inkml:trace contextRef="#ctx0" brushRef="#br0" timeOffset="175735.267">25134 9166 8626,'14'-29'2546,"12"-38"8868,-36 69-9089,-59 94-1345,49-62-951,2 0-1,1 2 1,2 0 0,1 0-1,2 1 1,2 1 0,1 0 0,2 0-1,1 1 1,2 0 0,2 0 0,2 0-1,2 11-28,-2-42-6,0 0 0,0 1-1,1-1 1,0 0-1,0 0 1,1 0 0,0 0-1,0 0 1,1-1 0,0 1-1,0-1 1,1 1 0,0-1-1,0 0 1,1 0-1,0-1 1,0 0 0,1 0-1,-1 0 1,1 0 0,0-1-1,1 0 1,0 0 0,-1-1-1,2 1 1,1-1 6,41 12-742</inkml:trace>
  <inkml:trace contextRef="#ctx0" brushRef="#br0" timeOffset="177593.446">25409 9663 11154,'-2'-1'9462,"3"-5"-4867,21-32-4542,154-242 303,-150 249-312,-23 35-33,-25 158 133,16-121-114,-5 125 109,12-164-141,-1 0 1,1 0-1,0-1 0,0 1 0,0-1 0,0 1 1,0-1-1,1 1 0,-1-1 0,0 0 0,1 1 0,-1-1 1,1 0-1,-1 0 0,1 0 0,-1 0 0,1-1 1,0 1-1,0 0 0,-1-1 0,1 1 0,0-1 1,0 1-1,0-1 0,-1 0 0,1 0 0,0 0 1,0 0-1,0 0 0,0 0 0,0 0 0,-1-1 0,1 1 1,0-1-1,0 1 0,-1-1 0,1 0 0,0 1 1,-1-1-1,1 0 0,0 0 0,-1 0 0,1-1 1,-1 1-1,0 0 0,1-1 0,-1 1 0,0 0 1,0-1-1,0 1 0,0-1 0,0 0 0,0 1 0,-1-1 1,1 0-1,0 0 2,33-42-970</inkml:trace>
  <inkml:trace contextRef="#ctx0" brushRef="#br0" timeOffset="177839.719">25908 9441 20308,'0'20'1369,"-4"2"47,2 1-272,1 6-416,-2 4-344,7 3-296,1 3-32,0-3-24,3-2-40,-3-8-776,1-6-504</inkml:trace>
  <inkml:trace contextRef="#ctx0" brushRef="#br0" timeOffset="178114.776">25785 9519 20276,'-9'3'1545,"9"-3"-33,0 0-528,0 0-208,0 0-512,19 3-112,12-17-96,2-1-8,13-9 0,5 0-48,-8-1-768,-2 1-512</inkml:trace>
  <inkml:trace contextRef="#ctx0" brushRef="#br0" timeOffset="178393.312">26212 9208 16227,'0'0'3347,"0"-1"554,-3 8-2833,-4 11-839,0 0 0,0 0 0,2 1 0,0 0 0,1 0 0,1 0 0,1 0 0,1 1 0,1-1 0,0 1 0,1-1 0,1 0 0,1 1 0,3 7-229,-6-25 3,1 0 0,-1-1 0,1 1-1,-1 0 1,1 0 0,0 0 0,0-1 0,0 1 0,0 0 0,0-1 0,0 1 0,0 0 0,1-1 0,-1 0 0,0 1 0,1-1 0,-1 0 0,1 0 0,0 1 0,-1-1 0,1-1 0,0 1 0,-1 0 0,1 0 0,0-1 0,0 1 0,0-1 0,0 1 0,0-1 0,0 0 0,0 0 0,0 0 0,0 0 0,0 0 0,0 0 0,-1 0 0,1-1 0,0 1 0,0-1 0,0 1 0,0-1 0,0 0 0,-1 0-1,1 0 1,0 0 0,-1 0 0,1 0 0,-1 0 0,1 0 0,-1-1 0,1 1 0,-1-1-3,9-5 7,0-1 0,-1-1 0,0 1 0,-1-1-1,0-1 1,0 0 0,-1 0 0,0 0 0,-1-1-1,0 0 1,-1 0 0,0-1 0,-1 1 0,0-1-1,0 0 1,-2 0 0,1 0 0,-2-1 0,1-4-7,-2 15-20,0 2-11,-4 6-21,-33 174 9,19-32 113,31-120-28,-12-27-104,2-4-469,11-10-717</inkml:trace>
  <inkml:trace contextRef="#ctx0" brushRef="#br0" timeOffset="178644.701">26711 9174 17780,'13'-4'1640,"-4"3"409,2 4-777,-5 11-160,-3 6-264,-5 14-456,-8 3-120,-6 12-40,-5 3-23,-4 3-25,-1 0-16,6-7-104,1-7-8,7-14-16,5-8 16,7-19-248,0 0-441,-13-20-2231</inkml:trace>
  <inkml:trace contextRef="#ctx0" brushRef="#br0" timeOffset="179018.503">26519 9153 18596,'-76'37'4637,"70"-31"-4471,1 1 0,-1-1 1,2 1-1,-1 0 1,1 1-1,0-1 1,0 1-1,1 0 0,0-1 1,1 1-1,-1 1 1,2-1-1,-2 8-166,2-15 21,0 1 1,0 0-1,0 0 0,0-1 1,0 1-1,1 0 0,-1 0 1,1 0-1,-1 0 0,1 0 1,0 0-1,0 0 0,0 0 1,0 0-1,0 0 0,0 0 1,1 0-1,-1 0 1,0 0-1,1 0 0,0 0 1,-1 0-1,1 0 0,0 0 1,0-1-1,0 1 0,0 0 1,0-1-1,1 1 0,-1-1 1,1 1-1,-1-1 0,1 1 1,-1-1-1,1 0 0,-1 0 1,1 0-1,0 0 0,0 0 1,0 0-1,-1 0 0,1-1 1,0 1-1,0-1 0,0 1 1,0-1-1,0 0 0,0 0 1,0 0-1,0 0 0,1 0-21,8-5 44,-1 0-1,0-1 1,0 0-1,0-1 1,-1 0-1,0 0 1,-1-1-1,1-1 1,-1 1-1,-1-1 1,0 0-1,0-1 1,-1 0-1,0 0 0,3-7-43,-8 15 18,1-1-1,-1 0 1,0 0-1,0 0 1,0 0-1,0 0 0,-1 0 1,1 0-1,-1 0 1,0 0-1,0 0 0,0 0 1,0-1-1,-1 1 1,1 0-1,-1 0 0,0 0 1,1 0-1,-1 0 1,-1 1-1,1-1 1,0 0-1,-1 0 0,1 1 1,-1-1-1,0 1 1,0-1-1,0 1 0,0 0 1,0-1-1,-1 1 1,1 1-1,-1-1 1,1 0-1,-3-1-17,1 4 3,0 1-1,0-1 1,0 0-1,0 1 1,0 0-1,0 0 1,0 0 0,1 1-1,-1-1 1,1 1-1,0 0 1,0 0 0,0 0-1,0 0 1,0 0-1,1 1 1,-1-1 0,1 1-1,0 0 1,0-1-1,0 1 1,1 0-1,0 0 1,-1 1-3,-1 1 6,-52 120-2619,57-109-1095</inkml:trace>
  <inkml:trace contextRef="#ctx0" brushRef="#br0" timeOffset="179355.967">26738 9569 11186,'-12'32'3349,"-13"39"3794,24-27-5541,2-43-1524,1 0 1,-1-1 0,1 1 0,0 0-1,-1-1 1,1 1 0,-1-1-1,1 0 1,0 1 0,0-1 0,-1 0-1,1 0 1,0 0 0,-1 0-1,1 0 1,0-1 0,-1 1 0,1 0-1,0-1 1,-1 1 0,1-1 0,-1 0-1,1 1 1,-1-1 0,1 0-1,-1 0 1,1 0 0,-1 0 0,0 0-1,0 0 1,1-1 0,-1 1-1,0 0 1,0 0 0,0-2-79,4 0 41,0 0-1,0-1 1,-1 1 0,0-1 0,0 0-1,0-1 1,0 1 0,0-1 0,-1 1 0,0-1-1,0 0 1,0 0 0,-1-1 0,0 1-1,0 0 1,0-1 0,0 0 0,-1 1-1,0-1 1,0 0 0,-1 1 0,1-1 0,-1 0-1,0 0 1,-1 0 0,0 1 0,0-1-1,0 0 1,0 1 0,-1-1 0,0 1-1,0-1 1,-1 1 0,1 0 0,-1 0-1,0 0 1,-3-3-41,4 5 6,-1 0 0,0 1 1,1-1-1,-1 1 0,0 0 0,0-1 0,0 1 0,0 1 0,-1-1 0,1 0 1,0 1-1,-1 0 0,1 0 0,-1 0 0,0 0 0,1 0 0,-1 1 0,0-1 0,1 1 1,-1 0-1,0 0 0,1 1 0,-1-1 0,0 1 0,1 0 0,-1 0 0,1 0 1,-1 0-1,1 0 0,-1 1 0,1 0 0,0-1 0,0 1 0,-3 3-6,4 7-361,4 0-559</inkml:trace>
  <inkml:trace contextRef="#ctx0" brushRef="#br0" timeOffset="179760.223">26897 8958 19060,'0'0'1536,"2"0"41,-1 0-425,27 18-440,-8 7-240,6 11-280,0 5-56,2 6-16,-4 2-32,-6 8-40,-4 1 0,-14 10-24,-7 4 8,-15 8 8,-8 1 16,-9-8-456,-6-8-544</inkml:trace>
  <inkml:trace contextRef="#ctx0" brushRef="#br0" timeOffset="180307.083">27415 8801 15915,'11'-31'5035,"-10"29"-3329,-10 17 431,-59 179-1374,50-133-558,2 0 1,3 1-1,-5 54-205,16-94 27,1 1 0,1-1 1,0 0-1,2 1 0,1-1 0,0 0 0,2 0 0,0 0 0,2-1 0,0 1 1,2-2-1,6 14-27,17 11-87,2-9-214</inkml:trace>
  <inkml:trace contextRef="#ctx0" brushRef="#br0" timeOffset="181023.381">27489 9390 12787,'-1'7'953,"0"-4"-520,0-1 1,0 1-1,0 0 1,1 0-1,-1 0 1,1 0-1,0 0 0,0 0 1,0 0-1,0 0 1,1 0-1,-1 0 1,1 0-1,-1 0 1,1 0-1,0 0 0,0-1 1,1 1-1,0 1-433,29-24 2257,26-61-1874,-3-3 0,-4-2 0,-4-2 0,-3-2 0,17-58-383,-50 115 328,-1 49-119,-21 134-61,-25 90-84,37-233-61,-1-4 0,0 0 0,0 0 1,0 0-1,1 0 0,0 1 0,-1-1 0,1 0 1,0 0-1,1 1 0,-1-1 0,1 0 0,-1 0 1,1 1-1,0-1 0,0 0 0,0 0 0,1 0 1,-1 0-1,1-1 0,1 3-3,8-5-141,1-9-371</inkml:trace>
  <inkml:trace contextRef="#ctx0" brushRef="#br0" timeOffset="181289.479">28060 8921 11154,'-5'12'1897,"-3"8"6505,1 5-7306,0 11-16,-2 4-96,3 8-416,2 0-176,1-3-207,2-2-73,2-7-64,4-4 0,2-6-8,0-4 0,0-8 0,-1-2-8,-6-12-665,0 0-479</inkml:trace>
  <inkml:trace contextRef="#ctx0" brushRef="#br0" timeOffset="181478.091">27900 9172 16876,'0'0'2624,"0"0"-95,0 0-1385,13-11-240,9 9-368,7-4-120,5-1-152,5-2-88,0 0-96,-3-1-40,1 4 32,-6-1-696</inkml:trace>
  <inkml:trace contextRef="#ctx0" brushRef="#br0" timeOffset="181989.599">28519 8772 21061,'0'0'1006,"-8"14"2106,-8 22-2896,4-6 3146,-1-9-3364,1 0 1,1 1 0,0 0-1,2 1 1,1 0 0,0 1-1,2 0 1,1 0 0,1 0-1,1 1 1,0 9 1,3-32-1,0-1 0,0 1 0,0-1 1,0 1-1,0 0 0,1-1 0,-1 1 0,0-1 0,1 1 0,-1-1 0,1 1 0,-1-1 0,1 1 0,0-1 1,0 1-1,0-1 0,0 0 0,0 1 0,0-1 0,0 0 0,0 0 0,0 0 0,0 0 0,1 0 0,-1 0 1,1 0-1,-1-1 0,0 1 0,1 0 0,-1-1 0,1 1 0,-1-1 0,1 1 0,0-1 0,-1 0 1,1 0-1,-1 1 0,1-1 0,0 0 0,-1-1 0,1 1 0,-1 0 0,1 0 0,0-1 0,-1 1 0,1-1 1,-1 1-1,1-1 0,-1 0 0,1 0 1,19-6-8,-1-2 0,-1 0 1,0-1-1,0 0 0,-1-2 1,0 0-1,-1-2 0,10-9 8,-13 9-161,-7-1 1397</inkml:trace>
  <inkml:trace contextRef="#ctx0" brushRef="#br0" timeOffset="182189.374">28640 8945 21357,'-8'13'1360,"-1"5"544,0 14-1024,1 10-159,-2 9-353,-1 1-104,7-7-128,4-5-40,4-11-8,5-6-56,3-11-1192,-4-8 1440</inkml:trace>
  <inkml:trace contextRef="#ctx0" brushRef="#br0" timeOffset="182438">28924 9174 26614,'-17'40'224,"9"-6"-24,3-11-32,-4-5-32,6-10-56,2-5-16,3-8-120,4-7-272,1-11 2272</inkml:trace>
  <inkml:trace contextRef="#ctx0" brushRef="#br0" timeOffset="182780.626">28821 8706 21589,'-7'2'118,"1"0"0,-1 0 0,0 1 0,1 0 0,0 0 0,-1 1 0,1-1 0,1 2 0,-1-1 0,0 0 0,1 1 0,0 0 0,0 0 0,1 1 0,-1 0 0,1-1 0,0 1 0,1 0 0,-1 1 0,1-1 0,1 1 0,-1-1 0,1 1 0,0 0 0,1 0 0,-1 0 0,1 0 0,1 0 0,-1 0 0,1 0 0,1 0 0,0 3-118,-1-9 11,0 1 0,0 0-1,1 0 1,0 0-1,-1 0 1,1 0 0,0 0-1,0-1 1,-1 1-1,1 0 1,1-1 0,-1 1-1,0-1 1,0 1-1,1-1 1,-1 1 0,1-1-1,-1 0 1,1 0-1,-1 0 1,1 1 0,0-2-1,-1 1 1,1 0-1,0 0 1,0-1 0,0 1-1,0-1 1,0 1-1,0-1 1,0 0 0,-1 0-1,1 0 1,0 0-1,0 0 1,0 0 0,0 0-1,0-1 1,0 1-1,0-1 1,0 1 0,0-1-1,-1 0 1,2 0-11,79-45 335,-75 42-290,-1 0 0,0-1 0,0 0 0,0 0 0,0 0 0,0 0 0,-1-1 0,0 0 0,-1 0 0,1 0 0,-1-1 0,0 0 0,-1 1 0,1-2 0,-1 1 0,-1 0 0,1 0 0,-1-1 0,-1 1 0,1-1 0,-1 0 0,-1 1 0,0-1 0,0-6-45,-2 12 11,-1 1 0,1-1 0,-1 1-1,1 0 1,-1 0 0,1 0 0,-1 1 0,0-1 0,1 0-1,-1 1 1,0 0 0,0 0 0,0 0 0,1 0 0,-1 0-1,0 0 1,0 1 0,1-1 0,-1 1 0,0 0 0,1 0-1,-1 0 1,1 0 0,-1 0 0,1 1 0,-1-1 0,1 1-1,0 0 1,0-1 0,0 1 0,0 0 0,0 0 0,-1 2-11,-7 2-101,1 1 1,-1 0 0,1 1 0,1 0 0,0 1 0,0-1-1,0 1 1,1 1 0,1 0 0,-1 0 100,1 4-1222</inkml:trace>
  <inkml:trace contextRef="#ctx0" brushRef="#br0" timeOffset="183372.997">29219 9080 23549,'-13'8'222,"1"0"0,0 1 1,0 0-1,1 0 0,0 1 0,0 1 0,1 0 1,1 0-1,0 1 0,1 0 0,0 1 0,0 0 1,-4 12-223,11-24 13,0 1 0,0-1 0,0 1 0,0 0 0,0-1 0,0 1 0,1 0 0,-1 0 0,1 0 0,-1-1 0,1 1 0,-1 0 0,1 0 0,0 0 0,0 0 0,0 0 0,0 0 0,1 0 0,-1 0 0,0-1 0,1 1 0,-1 0 0,1 0 0,0 0 0,-1-1 0,1 1 0,0 0 0,0-1 0,0 1 0,0-1 0,0 1 0,1-1 0,-1 1 0,0-1 0,1 0-1,-1 0 1,1 1 0,0-1 0,-1 0 0,1 0 0,0-1 0,-1 1 0,1 0 0,0-1 0,0 1 0,0-1 0,-1 1 0,1-1 0,0 0 0,0 0 0,0 0-13,10-2 38,-1-1 0,0 0 0,0-1-1,-1 0 1,1-1 0,-1 0 0,0-1 0,0 0-1,-1 0 1,1-1 0,-2 0 0,1-1-1,-1 0 1,0 0 0,0-1 0,3-6-38,28-71 150,-39 84-149,1 0 1,-1 0-1,0-1 1,0 1-1,0 0 0,0 0 1,0 0-1,0 0 1,0 0-1,-1 0 1,1 0-1,-1 0 1,1 0-1,-1 0 0,0 0 1,0 0-1,0 0 1,0 0-1,0 1 1,0-1-1,0 0 1,-1 1-1,1-1 0,0 1 1,-1-1-1,0 1 1,1 0-1,-1 0 1,0-1-1,0 1 0,1 0 1,-1 1-1,0-1 1,0 0-1,0 1 1,0-1-1,0 1 1,0-1-1,0 1 0,-1 0 1,1 0-1,-2 0-1,-4 1-98,-1 0-1,1 1 1,-1 0-1,1 0 1,0 1-1,0 0 1,0 1-1,0 0 1,0 0-1,1 1 1,0-1 0,0 2-1,-7 5 99,-14 9-1470</inkml:trace>
  <inkml:trace contextRef="#ctx0" brushRef="#br0" timeOffset="183899.76">28779 9335 18748,'0'0'1550,"-3"-7"5659,6-3-7127,1-1-1,0 1 0,0 1 0,1-1 1,1 1-1,-1 0 0,2 0 1,-1 0-1,1 1 0,0 0 1,5-3-82,9-13 84,331-408 257,-343 419-339,-8 10-9,-1 3-5,0 0-15,0 0-39,0 0-208,0 0-436,0 0-1434,0 0-2176</inkml:trace>
  <inkml:trace contextRef="#ctx0" brushRef="#br0" timeOffset="184913.303">29361 8498 23389,'14'2'320,"-1"19"-312,0 9 8,9 13 8,-2 8 16,8 10 24,2 4-32,-7 12 48,-3 2 16,-17 4 48,-6-2-8,-17-6-32,-4-1-32,-7-4-16,-5 1 8,-6-3-472,-1-4-552</inkml:trace>
  <inkml:trace contextRef="#ctx0" brushRef="#br0" timeOffset="187654.077">25476 10051 11218,'-3'19'5326,"21"-13"-3351,27-15-1257,82-46 52,-99 40-708,1 2 0,0 0 1,1 2-1,1 1 0,0 2 0,31-5-62,-58 13 31,1-1-1,-1 1 0,1 0 0,-1 0 1,1 0-1,0 1 0,-1 0 1,1-1-1,-1 2 0,0-1 0,1 0 1,-1 1-1,0 0 0,0 0 1,0 0-1,0 0 0,0 1 0,-1 0 1,1 0-1,-1 0 0,1 0 0,-1 0 1,0 0-1,0 1 0,-1 0 1,1-1-1,0 3-30,-1-3 17,0-1-1,0 0 1,-1 0 0,1 0-1,1-1 1,-1 1 0,0 0-1,0-1 1,1 1 0,-1-1-1,1 0 1,-1 0 0,1 0-1,-1 0 1,1 0 0,0 0-1,0-1 1,-1 0 0,1 1-1,0-1 1,0 0 0,-1 0-1,1 0 1,0-1 0,0 1-1,-1-1 1,1 1 0,0-1-1,-1 0 1,1 0 0,-1 0-1,1 0 1,-1-1 0,1 1-1,-1-1 1,0 1 0,0-1-1,0 0 1,0 0 0,0 0-1,0 0 1,1-2-17,18-14 33,1 2 1,0 0-1,1 2 1,0 0-1,2 2 1,-1 0-1,1 2 1,1 0-1,0 2 1,18-3-34,-41 11 16,0 0 0,0 0 0,0 0 1,-1 0-1,1 0 0,0 0 0,0 1 1,0 0-1,0-1 0,0 1 0,0 0 0,-1 1 1,1-1-1,-1 0 0,1 1 0,-1-1 1,1 1-1,-1 0 0,0 0 0,1 0 0,-1 0 1,0 0-1,0 0 0,-1 1 0,1-1 1,0 1-1,-1-1 0,0 1 0,1 0 0,-1-1 1,0 1-1,-1 0 0,1 0 0,0 0 1,-1 0-1,1-1 0,-1 1 0,0 0 0,0 0 1,0 0-1,0 0 0,-1 0 0,1 0 1,-1 0-17,6 37 533,-4-40-527,0 1 1,-1 0 0,1-1 0,0 1 0,-1-1-1,1 1 1,0-1 0,0 0 0,0 1-1,-1-1 1,1 0 0,0 1 0,0-1-1,0 0 1,0 0 0,0 0 0,0 0 0,-1 1-1,1-2 1,0 1 0,0 0 0,0 0-1,0 0 1,0 0 0,0 0 0,0-1-1,-1 1 1,1 0 0,0-1 0,0 1 0,0-1-1,-1 1 1,1-1 0,0 1 0,-1-1-1,1 1 1,0-1 0,-1 0 0,1 1 0,-1-1-1,1 0 1,-1 0 0,1 1 0,-1-1-1,1 0 1,-1 0 0,0 0 0,0 0-1,1 1 1,-1-1 0,0 0 0,0 0 0,0 0-1,0 0 1,0 0 0,0 0 0,0 0-1,0 0 1,0 0-7,3-4 1,38-60-1934,-19 30-3691</inkml:trace>
  <inkml:trace contextRef="#ctx0" brushRef="#br0" timeOffset="188119.766">25823 10550 19012,'0'0'122,"1"0"-1,-1 0 1,1 0 0,-1 0-1,0 0 1,1 0-1,-1 0 1,1 0 0,-1 0-1,1 1 1,-1-1-1,0 0 1,1 0 0,-1 0-1,1 1 1,-1-1-1,0 0 1,1 1 0,-1-1-1,0 0 1,1 0 0,-1 1-1,0-1 1,0 1-1,1-1 1,-1 0 0,0 1-1,0-1 1,0 1-1,1-1 1,-1 0 0,0 1-1,0-1 1,0 1-1,0-1 1,0 1 0,0-1-1,0 0 1,0 1-122,33-39-74,-22 22 131,-1-1-1,-1-1 1,-1 1-1,0-1 1,-2-1-1,0 1 1,-1-1-1,0 0 1,-2 0 0,2-20-57,7 133 532,4 28-475,-8-113-382,1-14-429</inkml:trace>
  <inkml:trace contextRef="#ctx0" brushRef="#br0" timeOffset="189293.928">26108 10261 11899,'-3'-1'6969,"1"1"-3572,13 2-2105,1 3-988,43 103-157,-55-107-51,0-1 76,0 0 109,0 0 43,17 45 330,22 45-598,-38-89-43,-1-1 4,-5 40 1720,-10 94-1754,9 32 37,-18-136 153,23-29-62,-6-10 262,-12-87-330,19 18-22,3 1 0,3 0 1,4-3-22,-9 76-238,0-3 608,3 5-3384,-3 2 1120</inkml:trace>
  <inkml:trace contextRef="#ctx0" brushRef="#br0" timeOffset="190005.354">26397 10342 11090,'-42'9'10369,"39"-8"-10303,0 1-1,0-1 0,1 1 0,-1 0 1,0 0-1,1 0 0,0 0 1,-1 1-1,1-1 0,0 1 1,0-1-1,0 1 0,1 0 0,-1 0 1,1-1-1,-1 1 0,1 0 1,0 1-1,0-1 0,0 0 1,1 0-1,-1 0 0,1 0 0,0 1 1,0-1-1,0 0 0,0 0 1,1 3-66,28 70 397,-28-74-385,0-1 1,-1 1 0,1-1 0,0 1-1,0-1 1,0 0 0,0 1-1,1-1 1,-1 0 0,0 0-1,1 0 1,-1 0 0,0 0-1,1 0 1,-1 0 0,1 0 0,0 0-1,-1-1 1,1 1 0,-1-1-1,1 1 1,0-1 0,-1 0-1,1 0 1,0 1 0,0-1-1,-1 0 1,1-1 0,0 1-1,-1 0 1,1 0 0,0-1 0,0 1-1,-1-1 1,1 1 0,-1-1-1,1 0 1,-1 0 0,1 0-1,-1 0 1,1 0 0,-1 0-1,0 0 1,1 0 0,-1-1-13,6-6 39,0 0 0,-1 0 0,0 0 0,-1-1 0,0 0 0,0-1 0,-1 1 0,0-1 0,-1 1 0,0-1 0,0 0 0,-1-1 0,0 1 0,-1 0 0,0 0 0,-1-1 0,0 1 0,-1 0 0,0-1 0,-2-7-39,-2 16 25,3 8-26,-1-1-1,1 1 0,0 0 1,0-1-1,1 1 0,-1 0 0,1 0 1,1 0-1,-1 0 0,1 1 1,0-1-1,0 0 0,1 0 0,0 0 1,0 0-1,0 0 0,1 0 1,0 0 1,-2-6 0,0 0 0,-1 1 1,1-1-1,0 1 1,0-1-1,0 0 0,0 1 1,0-1-1,0 1 1,0-1-1,0 0 0,0 1 1,0-1-1,0 1 1,0-1-1,0 0 0,0 1 1,0-1-1,0 1 1,0-1-1,1 0 0,-1 1 1,0-1-1,0 1 1,0-1-1,1 0 0,-1 1 1,0-1-1,0 0 1,1 0-1,-1 1 0,0-1 1,1 0-1,-1 0 1,0 1-1,1-1 0,-1 0 1,1 0-1,-1 0 1,0 0-1,1 1 0,-1-1 1,1 0-1,-1 0 1,0 0-1,1 0 0,-1 0 1,1 0-1,-1 0 1,0 0-1,1 0 1,-1 0-1,1 0 0,-1-1 1,0 1-1,1 0 1,-1 0-1,1 0 0,-1 0 1,0-1-1,1 1 1,-1 0-1,0 0 0,1-1 1,-1 1-1,0 0 0,16-26 39,-5-6-6,-2 0 0,-1-1 0,-2 1 0,-1-1 0,-2-1 0,-1 1 0,-1 0 0,-2-5-33,-2 81-35,8 183 82,-5-226-44,0 1 1,0-1-1,0 1 0,0-1 1,0 1-1,1 0 1,-1-1-1,0 1 0,0-1 1,0 1-1,1-1 0,-1 1 1,0-1-1,0 1 0,1-1 1,-1 1-1,1-1 0,-1 1 1,0-1-1,1 0 0,-1 1 1,1-1-1,-1 0 0,1 1 1,-1-1-1,1 0 1,-1 1-1,1-1 0,-1 0 1,1 0-1,0 0 0,-1 0 1,1 0-1,-1 1 0,1-1 1,0 0-1,-1 0 0,1 0 1,-1-1-1,1 1 0,-1 0 1,1 0-1,0 0 0,-1 0 1,1 0-1,-1-1 1,1 1-1,-1 0 0,1-1 1,-1 1-1,1 0 0,-1-1 1,1 1-1,-1 0 0,0-1 1,1 1-1,-1-1 0,1 1 1,-1-1-1,0 1 0,0-1 1,1 1-1,-1-1 0,0 1 1,0-1-1,1 0-3,28-42 155,-26 37-136,7-10 31,-9 13-46,0-1 0,1 1 1,-1-1-1,1 1 0,0 0 0,0 0 0,0 0 0,1 0 0,-1 0 0,1 0 0,0 0 0,0 1 0,0-1 0,0 1 1,0 0-1,0 0 0,0 0 0,1 1 0,0-1-4,-1 3-4,0 1 1,0-1-1,-1 1 0,1 0 1,0-1-1,-1 2 1,0-1-1,1 0 0,-1 0 1,0 1-1,0-1 0,0 1 1,0-1-1,-1 1 1,1 0-1,-1 0 0,1 0 1,-1 0-1,0 0 1,0 0-1,0 0 0,-1 1 4,4 6 1,31 75 66,-34-83-22,-1-2 151,0-4 110,-3-21-99,-1 0 1,-1 1-1,-1 0 1,-2 0 0,0 0-1,-6-9-207,8 20 8,5 11-16,1 2-14,33 6-596,-10-4-659</inkml:trace>
  <inkml:trace contextRef="#ctx0" brushRef="#br0" timeOffset="190725.135">28039 10015 19540,'-5'-1'318,"2"0"-96,0 1-1,-1 0 0,1-1 0,0 0 1,0 0-1,0 0 0,0 0 1,0 0-1,0 0 0,0-1 1,0 0-1,0 1 0,0-1 1,1 0-1,-1 0 0,1-1 0,0 1 1,-1 0-1,1-1 0,0 1 1,0-1-1,1 0 0,-1 0 1,0 0-1,1 0 0,0 0 1,-1-2-222,4 3 7,0-1 1,0 1 0,0 0 0,0 0 0,1 0 0,-1 1 0,0-1 0,1 1 0,0-1 0,-1 1 0,1 0 0,0 0 0,-1 0-1,1 0 1,0 0 0,0 1 0,0-1 0,0 1 0,0 0 0,0 0 0,0 0 0,0 0 0,0 0 0,0 1 0,-1-1 0,1 1 0,0 0-1,0 0 1,0 0 0,-1 0 0,1 0 0,0 1 0,-1-1 0,1 1 0,1 1-8,-2 1 4,0 1-1,0-1 1,-1 1 0,1-1 0,-1 1-1,0 0 1,0-1 0,0 1 0,-1 0-1,0 0 1,0-1 0,0 1 0,0 0-1,-1 0 1,1-1 0,-1 1 0,-1 0-1,1-1 1,-1 1 0,0-1 0,0 1-1,0-1 1,-3 4-4,2 2 3,-10 20 16,8-20 7,1 0 1,-1 0 0,2 1-1,-1-1 1,1 1-1,1-1 1,0 1-1,1 0 1,0 0 0,0 0-1,1 0 1,1 0-1,0 1-26,-1-10 5,0-1-1,1 0 1,-1 1-1,1-1 1,-1 0-1,1 1 0,0-1 1,-1 0-1,1 0 1,0 1-1,0-1 1,0 0-1,0 0 1,0 0-1,0 0 0,0 0 1,0 0-1,0-1 1,1 1-1,-1 0 1,0 0-1,0-1 0,1 1 1,-1-1-1,0 1 1,1-1-1,-1 0 1,1 0-1,-1 1 1,1-1-1,-1 0 0,0 0 1,1 0-1,-1 0 1,1-1-1,-1 1 1,1 0-1,-1-1 0,0 1 1,1-1-1,0 0-4,51-31-396,-25-1-139,0-11 750</inkml:trace>
  <inkml:trace contextRef="#ctx0" brushRef="#br0" timeOffset="191174.854">28251 9880 18140,'-6'-10'4457,"14"0"-4253,71-22-35,-77 33-151,-1 0 1,0 0-1,0 0 0,0 0 0,0 0 0,0 0 0,0 0 1,0 1-1,0-1 0,0 0 0,0 1 0,0-1 0,-1 0 1,1 1-1,-1-1 0,1 1 0,-1-1 0,0 0 0,1 1 1,-1-1-1,0 1 0,0-1 0,0 1 0,0 0 0,0-1 1,0 1-1,-1-1 0,1 1 0,0-1 0,-1 0 0,1 1 1,-1-1-1,1 1 0,-1-1 0,0 0-18,0 8 95,-3 74 584,3-1 0,4 1-1,12 73-678,-12-142 72,-2-9-32,1 1 1,-1 0 0,0-1-1,-1 1 1,1 0-1,-1 0 1,0-1 0,-1 1-1,1 0 1,-1-1 0,0 1-1,0 0 1,-1-1 0,-2 5-41,1-9 54,0 1 0,0-1 1,0 0-1,0 1 1,0-2-1,-1 1 1,1 0-1,-1-1 0,1 1 1,0-1-1,-1 0 1,1 0-1,-1 0 0,1-1 1,0 1-1,-1-1 1,1 0-1,0 0 0,-1 0 1,-1-1-55,-2-2 14,1 0 1,0-1-1,0 1 1,0-1-1,1 0 1,0 0-1,0-1 1,0 0-1,0 0 1,1 0-1,0 0 1,0-1-1,1 1 1,0-1-1,0 0 1,0 0-1,1 0 1,0 0-1,1-1 1,0 1-1,0 0 1,0-1-1,1 1 1,0-1-1,0 1 1,1-1-1,0 1 0,0 0 1,2-4-15,18-18-1300,-4 16-177</inkml:trace>
  <inkml:trace contextRef="#ctx0" brushRef="#br0" timeOffset="191660.265">28504 9992 18580,'0'0'982,"-3"6"1129,1 124 24,9-94-1233,-7-36-889,1 1 0,-1-1 1,0 0-1,1 1 0,-1-1 0,1 1 0,-1-1 1,1 0-1,-1 0 0,1 1 0,-1-1 0,1 0 1,0 0-1,-1 1 0,1-1 0,-1 0 0,1 0 1,0 0-1,-1 0 0,1 0 0,-1 0 0,1 0 1,0 0-1,-1 0 0,1 0 0,-1 0 0,1 0 1,0-1-1,-1 1 0,1 0 0,-1 0 0,1-1 1,-1 1-1,1 0 0,-1-1 0,1 1 0,-1 0 0,1-1 1,-1 1-1,0-1 0,1 1 0,-1-1 0,1 1 1,-1-1-1,0 1 0,0-1 0,1 1 0,-1-1 1,0 1-1,0-1 0,0 0 0,1 1 0,-1-1-13,31-48 254,39-39-114,-69 88-140,0-1-1,0 0 1,0 0 0,0 1-1,0-1 1,0 1 0,0-1-1,0 1 1,0-1 0,0 1-1,0 0 1,0-1 0,0 1-1,0 0 1,0 0 0,0 0 0,1 0-1,-1 0 1,0 0 0,0 0-1,0 0 1,0 0 0,0 1-1,0-1 1,1 0 0,-1 1-1,0-1 1,0 1 0,0-1 0,0 1-1,0-1 1,-1 1 0,1 0-1,0-1 1,0 1 0,0 0-1,0 0 1,-1 0 0,1 0-1,0 0 1,-1 0 0,1 0-1,-1 0 1,1 0 0,-1 0 0,1 0-1,-1 0 1,0 0 0,0 0-1,1 0 1,-1 0 0,0 0-1,0 1 1,0-1 0,0 0-1,0 0 1,-3 65 117,2-66-85,0 0 0,1 0 1,-1 0-1,0 0 0,1 0 1,-1 0-1,0 0 0,0 0 1,1 0-1,-1-1 0,0 1 1,1 0-1,-1-1 0,0 1 1,1 0-1,-1-1 0,1 1 1,-1-1-1,0 1 0,1-1 1,-1 1-1,1-1 0,-1 1 1,1-1-1,0 1 1,-1-1-1,1 0 0,0 1 1,-1-1-1,1 0 0,0 1 1,-1-1-1,1 0 0,0 1 1,0-1-1,0 0 0,0 0 1,0 1-1,0-1 0,0 0 1,0 0-1,0 1 0,0-1 1,0 0-1,1 1 0,-1-1 1,0 0-1,0 1 1,1-1-1,-1 0 0,1 0-32,-3-17 125,-1-12-33,-1 0 1,-1 1-1,-1 0 1,-2 0-1,-5-12-92,12 38 16,1 3-17,13 12 5,-9-9-28,0-1 0,1 0-1,-1 0 1,0-1 0,1 1 0,-1-1 0,1 0 0,-1 0 0,1 0 0,0-1 0,-1 0 0,1 0 0,0 0 0,-1 0 0,1-1 0,0 0 0,-1 1-1,1-2 1,-1 1 0,1-1 0,1 0 24,13-7-1061</inkml:trace>
  <inkml:trace contextRef="#ctx0" brushRef="#br0" timeOffset="103758.418">23955 2839 18820,'-86'-50'927,"83"48"-792,2 0 85,21-5-221,1 0 1,0 1 0,0 1 0,1 1 0,-1 1 0,1 1-1,1 0 1,21-2 7,255-1 234,255-20-97,-2 11-136,457 0 35,45 75 10,558 38 1,-1218-71-20,22-16-34,-215-8 8,106 1 7,245-28-15,-420 7 740,0 6-1,1 6 1,-1 6-1,46 10-739,-129-11 1328,-53-8-1700,3 5-700</inkml:trace>
  <inkml:trace contextRef="#ctx0" brushRef="#br0" timeOffset="206650.075">31095 2265 20532,'-50'-33'26,"33"20"120,-1 1-1,-1 0 0,0 2 0,0 0 0,-1 1 0,-1 1 0,1 1 0,-12-3-145,-201-5 1318,80 10-1174,-505-105-51,387 87-118,-108 12 25,97 5 59,-73-20-59,42-15 24,21 2 0,-43 10-24,-323-6 4,449 17-11,-1 9 0,0 9 1,-128 20 6,-505 98-16,751-98 7,2 3 0,1 4-1,1 4 1,2 3 0,1 5 0,2 3 0,2 4 0,1 3 0,4 4 0,-49 43 9,93-69-11,2 1 1,1 1-1,1 1 0,2 1 1,1 2-1,-19 32 11,34-48-9,2-1 0,0 1 0,0 1 1,2-1-1,0 1 0,1 0 0,1 1 0,1-1 0,0 1 1,1 0-1,1 0 0,1-1 0,1 1 0,1 0 0,0 0 1,2 0 8,5 11-16,1 0 1,2-1-1,1-1 0,1 0 1,1-1-1,2 0 1,1-2-1,0 0 1,2-1-1,1 0 1,1-2-1,1-1 1,1-1-1,0 0 1,2-2-1,0-1 1,25 12 15,9-1-4,1-3 0,1-2 0,1-3 1,1-3-1,0-3 0,2-2 0,-1-3 1,6-3 3,33 8 14,1346 275 67,-1440-287-81,247 55-34,2-12 0,2-11 1,171-3 33,386-61-46,-586 16 58,32 0 10,657-58 28,-808 53-56,-1-5-1,-2-5 1,0-4-1,-2-6 1,-2-4-1,-2-4 1,-3-5-1,17-16 7,-87 51 11,-1-1-1,-1-2 0,0-1 1,-2-1-1,0-1 0,-2-1 1,-1-2-1,-1 0 0,-1-2 1,-1 0-1,-2-1 0,5-10-10,1-18 60,-1-1 1,-3 0-1,-3-2 0,-2 0 0,-3-1 1,-3 0-1,-2-1 0,-3 0 1,-3-1-1,-2 1 0,-5-14-60,4 48 132,-1-1 0,-2 1 0,0 0 0,-2 0 0,-2 0 0,0 1 0,-2 0 0,0 1 0,-2 0-1,-1 0 1,-2 1 0,0 1 0,-1 1 0,-1 0 0,-1 1 0,-19-17-132,7 17-39,-1 1-1,0 1 1,-2 2-1,0 1 1,-2 2-1,1 1 1,-2 2-1,-15-3 40,-42-9-771</inkml:trace>
  <inkml:trace contextRef="#ctx0" brushRef="#br0" timeOffset="15397.224">13344 823 15531,'0'0'68,"0"0"-16,17 4 1929,16 8-1949,62 18 128,110-22 1664,31 6-916,224 43-908,-293-29 22,2-8-1,32-6-21,405 10 36,-95-22-29,-243 14 38,252-19-45,-390-6 141,0 7-1,124 13-140,327 6 209,-191 5 75,-324-21-278,110 1 25,151-18-31,107-36 51,-58-11 146,-67-6 304,-75 11 102,103 22 264,107 47-834,-312-3-35,353 0-44,-359-9 38,0-6-1,54-13 9,-159 18-14,-1-1 0,1-1 0,-1-1-1,0-1 1,0 0 0,0-2 0,-1 0 0,0-1 0,-1-1-1,0-1 1,0 0 0,-1-2 0,-1 0 0,0 0 0,-1-2-1,1-2 15,-12 14-23,0-1 0,-1 0-1,0 0 1,0 0 0,0 0-1,0-1 1,-1 1 0,1-1-1,-1 1 1,0-1 0,-1 0-1,1 0 1,-1 0 0,0 0-1,0 0 1,0 0 0,-1 0-1,0 0 1,0 0 0,0 0-1,-1 0 1,1 0 0,-1 0-1,-2-5 24,-51-110-505,49 107 510,0 1 1,-2 0 0,1 0-1,-2 1 1,1-1-1,-1 2 1,-1-1-1,0 1 1,-1 1 0,0-1-1,0 2 1,-1-1-1,0 1 1,0 1 0,-1 0-1,0 1 1,-11-4-6,-19-8-128,-2 3 0,0 1 0,0 2 1,-29-2 127,-57-5-375,-2 7 0,0 5 0,-92 9 375,83-1-884,-463-37 450,-168 44 471,290 2-25,-417-14-15,-304-36-114,1016 27 80,-656-28 390,11 45-360,-232 54 7,713-32 571,-38-16-571,386-10 20,-39-1 259,0 2-1,0 1 0,0 3 1,1 1-1,-25 7-278,61-11 8,1-1-1,-1 1 0,0 0 0,0 0 1,1 0-1,-1 1 0,1 0 0,-1 0 1,1 0-1,0 0 0,0 0 0,1 1 1,-1 0-1,1 0 0,0 0 0,0 0 1,0 0-1,0 1 0,1-1 0,-1 1 1,1 0-1,1 0 0,-1 0 0,1 0 1,-1 3-8,1 5-9,0 1 0,2-1-1,0 1 1,0-1 0,1 0 0,0 0 0,2 0 0,-1 0 0,1 0 0,4 7 9,31 77 11,3-2-1,44 70-10,26 7-837,-73-136-1005</inkml:trace>
  <inkml:trace contextRef="#ctx0" brushRef="#br0" timeOffset="35057.093">12790 1901 8890,'-114'12'7265,"113"-11"-7129,1-1-48,0 0 21,0 0-5,0 0 24,0 0 48,0 0 0,0 0 4,0 0-40,0 0-58,0 0-23,0 0-28,7 5 145,124 8 484,-114-14-658,44-4 24,1 3 1,0 2-1,0 4 1,38 6-27,-80-6 0,67 12 2,1-4 0,76 1-2,-5-16 25,-94-1-14,0 3-1,0 4 0,-1 1 1,56 13-11,-51-3 39,0-3-1,1-3 1,0-4 0,0-2 0,1-3 0,-1-4 0,10-4-39,83-7 498,1 7 1,130 10-499,314-14 83,-420 5-82,851-14 39,-457 15-8,-366 20 238,0-10 0,129-17-270,602-75 315,-840 80-297,-1 6 0,1 4-1,91 14-17,-20 3 19,0-7 0,26-8-19,917 10 38,-1052-13 215,1-3 0,-1-2 0,0-4 0,0-2 0,7-6-253,-26 2 1033,-51 15-1594</inkml:trace>
  <inkml:trace contextRef="#ctx0" brushRef="#br0" timeOffset="36287.967">15058 2802 18828,'1'-1'40,"-1"-1"0,0 1 0,0 0 0,1 0 0,-1 0 0,1 0 0,-1 0 0,1 0-1,-1 0 1,1 0 0,-1 0 0,1 0 0,0 0 0,0 0 0,0 0 0,-1 0 0,1 1 0,0-1 0,0 0 0,0 1 0,0-1 0,0 0 0,0 1-1,0-1 1,1 1 0,-1 0 0,0-1 0,0 1 0,0 0 0,0 0 0,1 0 0,-1 0 0,0 0 0,0 0 0,0 0 0,0 0 0,1 0-40,119-23 0,1 4 1,1 6 0,0 6-1,12 5 0,528 10-44,18 6 56,-344-21 11,-12-1 57,84 18-80,-330-6 22,0-3 1,0-3-1,0-4 0,-1-4 0,0-3 1,-1-3-1,8-6-22,-81 21 311,-4 1 173,0 0 161,0 0 92,0 0-61,0 0-159,0 0-221,-2 0-82,0 0 800</inkml:trace>
  <inkml:trace contextRef="#ctx0" brushRef="#br0" timeOffset="248748.333">21929 1125 19316,'-45'-1'99,"0"-2"0,0-2 1,0-3-1,1-1 0,0-2 0,-14-7-99,26 6-352,0 2 1,0 1-1,-1 1 1,0 2-1,0 1 1,-1 2-1,-25 1 352,-124 7-564,-142-5 3310,-238-59 695,-132 66-3690,450 2-405,-959 7 279,596-2 295,-238-2-6,-1033-84 296,1649 66-175,-1 11 1,1 10-1,-158 32-35,187-11 349,-105 35-349,210-46 16,1 4-1,2 5 1,1 3 0,-45 28-16,85-36-2,1 3 0,1 2 0,2 1 0,2 3 0,1 2 0,2 2 0,1 2 0,-4 10 2,32-34 0,1 0 1,1 0 0,1 1-1,1 1 1,1 0 0,1 0-1,1 1 1,0 0 0,2 0-1,1 0 1,1 1 0,1-1-1,1 1 1,1 0 0,1 0-1,1-1 1,2 12-1,3 3-8,2 0-1,1 0 1,2-1 0,1-1-1,2 0 1,2-1 0,1 0-1,1-2 1,2 0 0,11 10 8,16 13-32,3-3 0,2-3 1,2-1-1,2-4 0,18 10 32,34 13-1,3-5-1,3-4 0,2-6 1,3-5-1,1-5 1,3-5-1,56 6 2,75 30-41,4-12 0,2-12 0,2-11 0,74-5 41,536-31 16,-486-8-12,-33 2-74,-1-16-1,204-42 71,684-192-41,-945 188 39,-56 17-4,-2-10 0,-3-11 0,221-97 6,-294 91 7,-4-7 1,-3-7-1,44-39-7,203-207 36,-361 303-28,-1-2-1,-2-2 0,-2-1 0,-1-2 1,-2-1-1,-2-2 0,-2-1 0,-1-2 1,11-27-8,-27 47 9,-2-1 0,-1 0 0,-1 0 0,-2-1 0,0 0 0,-2 0 1,1-24-10,-4 39 37,-1-1 1,-1 0 0,0 0-1,-1 0 1,-1 1 0,0-1-1,0 1 1,-1-1 0,-1 1-1,0 1 1,-1-1 0,0 1-1,0 0 1,-1 0 0,-1 0-1,0 1 1,-7-7-38,-12-6 92,-2 1-1,0 2 1,-2 0 0,0 2 0,-1 1 0,-1 2-1,0 1 1,-19-4-92,-9-6-298,18 5-322</inkml:trace>
  <inkml:trace contextRef="#ctx0" brushRef="#br0" timeOffset="286975.916">17619 3821 19596,'13'-62'6123,"-18"66"-5460,-61 215-241,57-191-366,1 1-1,2 1 1,1-1-1,1 1 1,2 0-1,1 0 1,1 0-1,3 23-55,-3-50 20,1 0-1,-1 0 1,1 0-1,-1 0 1,1 0-1,0 0 1,0 0-1,1-1 1,-1 1-1,0 0 1,1 0-1,0-1 1,-1 1-1,1-1 0,0 1 1,1-1-1,-1 0 1,0 0-1,0 0 1,1 0-1,-1 0 1,1-1-1,0 1 1,0-1-1,-1 0 1,1 0-1,0 1 0,0-2 1,0 1-1,0 0 1,0-1-1,0 1 1,0-1-1,1 0 1,-1 0-1,0 0 1,0-1-1,0 1 1,0-1-1,0 1 1,0-1-1,2-1-19,26-7-341,-1-2 1,-1 0-1,0-2 1,-1-2-1,0 0 1,2-3 340,14-12-1794</inkml:trace>
  <inkml:trace contextRef="#ctx0" brushRef="#br0" timeOffset="287259.661">18029 3941 20900,'1'5'168,"1"-1"-1,-1 0 1,1-1-1,-1 1 0,1 0 1,0 0-1,1-1 0,-1 1 1,0-1-1,1 0 0,0 1 1,0-1-1,0-1 0,0 1 1,0 0-1,1-1 1,-1 1-1,1-1 0,0 0 1,0-1-1,-1 1 0,1 0 1,0-1-1,0 0 0,2 0-167,35 21 159,-35-18-137,-1 1-1,0 0 1,0 0 0,-1 0 0,0 1-1,0-1 1,0 1 0,0 0 0,-1 0-1,0 0 1,0 1 0,-1-1 0,0 1 0,0 0-1,0-1 1,-1 1 0,0 0 0,0 0-1,-1 0 1,0 0 0,0 0 0,-1 0 0,0 5-22,-3 13 86,-1 0 0,-1-1 0,-1 0 0,-1 0 0,-1-1 0,-2 1-86,1 1 17,-1-1-1,-1 0 0,-1-1 1,-2 0-1,0-1 0,-1-1 1,-1 0-1,-13 11-16,13-20-938</inkml:trace>
  <inkml:trace contextRef="#ctx0" brushRef="#br0" timeOffset="290918.148">19147 3808 13475,'-13'-28'9106,"-18"34"-6390,-28 39-2448,51-36-262,0 0 0,1 1 0,0 0 0,1 0 0,0 0 0,0 1-1,1-1 1,1 1 0,-1 1 0,2-1 0,0 1 0,0-1-1,1 1 1,1 0 0,0 0 0,0 0 0,1 0 0,1-1-1,0 1 1,0 0 0,2 5-6,-3-16 1,0 1 0,0-1 0,0 0-1,1 0 1,-1 1 0,0-1 0,0 0 0,1 0-1,-1 0 1,1 0 0,-1 1 0,1-1 0,-1 0-1,1 0 1,0 0 0,-1 0 0,1 0 0,0 0-1,0 0 1,0 0 0,0-1 0,0 1 0,0 0-1,0 0 1,0-1 0,0 1 0,0-1 0,0 1-1,0-1 1,0 1 0,1-1 0,-1 0 0,0 0-1,0 1 1,1-1 0,-1 0 0,0 0 0,0 0-1,0 0 1,1 0 0,-1-1 0,0 1 0,0 0-1,1-1 1,-1 1 0,0 0 0,0-1 0,0 0-1,0 1 1,1-1-1,47-48 102,-28 14-45,-2 0 0,-1-1 1,-1-1-1,-3-1 0,7-26-57,-20 60 30,2 15-88,14 161-68,-17-171 129,0 0 0,0 0 0,0 0 0,0 0 0,0 1 0,0-1 0,0 0 0,1 0 0,-1 0 0,0 0 0,1 0 0,-1 0 0,1 0 0,-1 0 0,1 0 0,0 0 0,-1 0 0,1 0 0,0 0 0,0 0 0,-1-1 0,1 1 0,0 0 0,0-1 0,0 1 0,0 0 0,0-1 0,0 1 0,0-1 0,0 1 0,0-1 0,0 0 0,1 0 0,-1 1 0,0-1 0,0 0 0,0 0 0,0 0 0,0 0 0,1 0 0,-1 0 0,0 0 0,0-1 0,0 1 0,0 0 0,0-1 0,0 1 0,0-1 0,0 1 0,0-1 0,0 1 0,0-1 0,0 0 0,0 1 0,0-1 0,0 0 0,-1 0 0,1 0-3,41-58 256,-41 57-242,101-221 1121,-100 218-1031,7 24-108,10 171-76,5-115 139,-23-74-56,-1 0 0,1 1 0,-1-1-1,1 0 1,0 0 0,0 0 0,-1 0 0,1 0-1,0 0 1,0 0 0,0 0 0,0 0 0,0 0-1,0-1 1,1 1 0,-1 0 0,0-1 0,0 1-1,0-1 1,1 1 0,-1-1 0,0 1-1,0-1 1,1 0 0,-1 0 0,0 0 0,1 0-1,-1 0 1,0 0 0,1 0 0,-1 0 0,0 0-1,1-1 1,-1 1 0,0 0 0,0-1 0,1 1-1,-1-1 1,0 0 0,0 1 0,0-1 0,0 0-1,0 0 1,0 1 0,0-1 0,0 0-1,0 0 1,0 0 0,0 0 0,0 0 0,-1-1-1,1 1 1,0 0 0,-1 0 0,1 0 0,-1-2-3,15-22 106,-1 0 1,-1-2 0,-1 1 0,-2-2 0,0 0 0,-2 0 0,-1 0-1,2-28-106,-4 52 54,0 29-76,1 38-22,-6-63 44,1 18 1,19 78 29,4-96-1083,-11-19 1542</inkml:trace>
  <inkml:trace contextRef="#ctx0" brushRef="#br0" timeOffset="291261">19874 3631 20916,'-119'228'5707,"119"-228"-5703,0 0-1,1 0 1,-1 0 0,1 1-1,-1-1 1,0 0 0,1 0-1,-1 0 1,0 0 0,1 0-1,-1 1 1,0-1 0,0 0-1,1 0 1,-1 0 0,0 1-1,1-1 1,-1 0 0,0 0-1,0 1 1,0-1 0,1 0-1,-1 1 1,0-1 0,0 0-1,0 1 1,0-1 0,1 0-1,-1 1 1,0-1 0,0 0-1,0 1 1,0-1 0,0 1-1,0-1 1,0 0 0,0 1-1,0-1 1,0 0 0,0 1-1,0-1 1,-1 0 0,1 1-1,0-1 1,0 0 0,0 1-1,0-1 1,-1 0 0,1 1-1,0-1 1,0 0 0,-1 1-1,1-1 1,0 0 0,0 0-1,-1 1 1,1-1 0,0 0-1,-1 0 1,1 0 0,0 0-4,28-20 20,-18 11 3,-5 5-25,1 1-1,-1-1 1,1 1 0,0 0 0,0 1 0,0-1 0,0 1 0,1 0-1,-1 1 1,1-1 0,-1 1 0,1 1 0,-1-1 0,1 1 0,-1 0-1,1 1 1,0-1 0,-1 1 0,1 1 0,-1-1 0,0 1-1,1 0 1,-1 1 0,0-1 0,0 1 0,-1 0 0,1 1 0,-1 0-1,1-1 1,-1 2 0,0-1 0,0 1 0,-1-1 0,1 1 0,-1 0-1,1 3 3,-2-2 35,-1 0-1,0 1 0,0-1 0,0 1 0,-1-1 0,0 1 1,0-1-1,-1 1 0,0 0 0,0 0 0,0-1 0,-1 1 1,0 0-1,-1-1 0,1 1 0,-1-1 0,0 1 0,-1-1 1,0 0-1,0 0 0,0 0 0,0 0 0,-1-1 0,0 1 1,0-1-1,-1 0 0,1 0 0,-1-1 0,0 1 0,-1-1 1,1 0-1,-1 0 0,1-1 0,-1 0 0,0 0 0,-1 0 1,-3 1-35,8-4-69,0 1 1,0-1 0,0 0-1,-1 1 1,1-1 0,0 0-1,0-1 1,-1 1 0,1 0 0,0-1-1,0 1 1,0-1 0,0 0-1,0 1 1,-1-1 0,2 0-1,-1 0 1,0 0 0,0-1-1,0 1 1,0 0 0,1-1 0,-1 1-1,0-1 1,1 0 0,0 1-1,-2-3 69,-7-13-1651</inkml:trace>
  <inkml:trace contextRef="#ctx0" brushRef="#br0" timeOffset="292100.667">20561 3649 19724,'-6'-1'176,"1"0"-1,0 0 1,0 0-1,-1 1 1,1 0-1,-1 0 0,1 0 1,0 1-1,-1-1 1,1 1-1,0 0 1,0 1-1,0 0 1,0-1-1,0 1 1,0 1-1,0-1 1,1 1-1,-1 0 1,1 0-1,-1 0 0,1 1 1,0 0-1,1-1 1,-1 1-1,1 0 1,-1 1-1,-1 2-175,-2 5 134,0 1 0,0 0-1,1 0 1,0 1 0,1-1-1,1 1 1,1 0 0,-1 1 0,2-1-1,0 0 1,1 1 0,1 12-134,-1-26 10,1 0 1,0 0 0,0 0 0,0 0 0,0 0-1,0 0 1,0 0 0,0 0 0,0 0-1,0 0 1,1 0 0,-1 0 0,0 0 0,1 0-1,-1 0 1,0 0 0,1 0 0,-1 0 0,1-1-1,0 1 1,-1 0 0,1 0 0,0-1 0,-1 1-1,1 0 1,0-1 0,0 1 0,0 0-1,0-1 1,-1 1 0,1-1 0,0 0 0,0 1-1,0-1 1,0 0 0,0 1 0,0-1 0,0 0-1,0 0 1,0 0 0,0 0 0,0 0 0,0 0-1,0 0 1,0 0 0,0 0 0,0-1-1,0 1 1,0 0 0,0-1 0,0 1 0,0 0-1,0-1 1,0 1 0,0-1 0,0 0-11,11-9 37,0-1-1,0-1 1,-1 0 0,0 0 0,-1-1-1,-1-1 1,0 1 0,2-6-37,4-4 28,9-13 18,0-2-1,-3-1 0,-1-1 0,-1 0 0,-3-2 1,-2 0-1,-1 0 0,3-26-45,-57 371 324,34-262-147,4-28-91,0 1 0,1-1 0,1 1 0,0-1 0,1 1-1,0-1 1,1 1 0,2 8-86,-3-21 4,0 0 1,0 0-1,0 0 0,0 1 0,0-1 1,0 0-1,1 0 0,-1 0 0,0 0 1,1 0-1,-1 0 0,1 0 0,-1 0 0,1 0 1,0 0-1,-1 0 0,1 0 0,0 0 1,0 0-1,0-1 0,0 1 0,0 0 1,-1-1-1,1 1 0,0 0 0,0-1 1,1 1-1,-1-1 0,0 0 0,0 1 0,0-1 1,0 0-1,0 1 0,0-1 0,0 0 1,1 0-1,-1 0 0,0 0 0,0 0 1,0-1-1,0 1 0,1 0-4,41-31 58,-30 16-41,0-1-1,-1 1 1,-1-2 0,0 0-1,-1 0 1,-1-1 0,-1 0-1,-1-1 1,0 1-1,-1-1 1,-1-1 0,-1 1-1,-1-2-16,-3 18-24,0 3-21,1 5-11,-2 10 56,-1 1 0,0-1-1,-1 1 1,-1-1 0,0 0 0,-1-1 0,-1 1 0,0-1 0,-1 0-1,-4 6 1,8-12 11,1-6-12,1 0 1,0 1-1,0-1 0,0 0 0,0 1 1,0-1-1,1 1 0,-1 0 0,1-1 1,0 1-1,-1-1 0,1 1 0,0 0 1,1-1-1,-1 1 0,0-1 0,1 1 1,0-1-1,-1 1 0,1-1 0,0 1 0,0-1 1,0 1-1,1-1 0,-1 0 0,0 0 1,1 0-1,0 0 0,-1 0 0,1 0 1,0 0-1,0 0 0,0-1 0,0 1 1,0-1-1,1 1 0,-1-1 0,0 0 1,2 0 0,3 3-7,1-1 0,0-1 1,0 1-1,0-1 1,0-1-1,0 1 1,1-1-1,-1-1 1,0 0-1,1 0 1,6-1 6,150-59 12,-116 75-4,-23-1-21,-23-14 12,0 0 1,0 0-1,0 0 1,0 0-1,0-1 1,0 1-1,0-1 1,0 0-1,-1 0 1,1 0-1,0 0 1,-1-1-1,1 1 1,-1-1-1,1 1 1,-1-1-1,0 0 1,1 0-1,-1 0 1,0 0-1,0 0 1,-1-1-1,1 1 1,0 0-1,0-1 1,3-4-3,90-97-33,-93 104 32,-1 0 0,1 1 1,-1-1-1,1 0 1,-1 1-1,1-1 1,-1 1-1,1 0 1,-1-1-1,0 1 1,1 0-1,-1 0 1,0 0-1,0 0 1,0 0-1,1 0 1,-1 0-1,0 0 1,0 1-1,-1-1 1,1 0-1,0 1 1,0-1-1,-1 0 1,1 1-1,-1-1 1,1 1-1,-1-1 1,1 1-1,-1-1 1,0 1-1,0-1 0,0 1 1,0 0-1,0-1 1,0 1-1,0-1 1,0 1-1,-1-1 1,1 1-1,-1-1 1,1 1-1,-1-1 1,0 1 3,-13 97-299,12-78-597</inkml:trace>
  <inkml:trace contextRef="#ctx0" brushRef="#br0" timeOffset="293491.177">22181 3279 21389,'-25'73'3227,"-221"480"-536,294-665-3023,4 2-1,4 3 1,13-10 332,-62 106-15,1-4 6,1 0 1,1 1 0,0 0-1,1 0 1,0 1 0,1 1 0,1 0-1,3-2 9,-16 13-5,1 0-1,0 1 1,-1-1 0,1 1-1,-1-1 1,1 0-1,0 1 1,0 0 0,-1-1-1,1 1 1,0-1-1,0 1 1,-1 0 0,1 0-1,0-1 1,0 1-1,0 0 1,0 0-1,-1 0 1,1 0 0,0 0-1,0 0 1,0 0-1,0 0 1,0 0 0,-1 0-1,1 1 1,0-1-1,0 0 1,0 1 0,-1-1-1,1 0 1,0 1-1,0-1 1,-1 1-1,1-1 1,0 1 0,-1-1-1,1 1 1,-1 0-1,1-1 1,-1 1 0,1 0-1,-1-1 1,1 1-1,-1 0 1,1 0-1,-1 0 1,0-1 0,0 1-1,1 0 1,-1 0-1,0 0 6,5 49-302,-5-49 299,-49 445 1239,62-386-777,-12-61-441,0 0 0,1-1-1,-1 1 1,0-1 0,0 0-1,0 1 1,0-1 0,0 0-1,0 1 1,-1-1 0,1 0-1,0 0 1,-1 0 0,0 0-1,1 0 1,-1 0 0,0 0-1,0 0 1,0 1 0,0-1-1,0 0 1,-1 0 0,1 0-1,0 0-17,-2-10 17,0 1-1,0 0 1,-1 0-1,0 1 1,-1-1-1,0 1 0,-1-1 1,0 1-1,0 1 1,-1-1-1,-1 1 1,1 0-1,-2 0 1,1 1-1,-1 0 0,0 0 1,-1 1-1,-3-2-16,11 7-22,1 2-13,5-2-60,30-15 0,79-26 19,-110 42 74,0 0 1,0 1-1,0 0 0,0 0 1,0 0-1,0 0 0,0 1 1,0-1-1,0 1 0,-1 0 1,1 0-1,0 1 1,0-1-1,-1 1 0,1 0 1,0 0-1,-1 0 0,0 0 1,0 1-1,1-1 0,-1 1 1,-1 0-1,1 0 0,0 0 1,-1 0-1,0 0 1,1 1-1,0 2 2,1 4-4,0 0-1,0 1 1,-1 0 0,-1 0 0,1 0 0,-2 0-1,0 0 1,0 0 0,-1 1 0,0-1-1,-1 0 1,-1 0 0,0 5 4,-2 30 72,9-36-19,8-26-15,12-24-11,60-75 58,-85 114-87,1 0-1,-1 1 1,1-1 0,0 0 0,-1 0 0,1 1-1,0-1 1,0 1 0,0-1 0,0 0-1,-1 1 1,1 0 0,0-1 0,0 1-1,0-1 1,0 1 0,0 0 0,0 0-1,0 0 1,0 0 0,0-1 0,0 1 0,0 1-1,0-1 1,0 0 0,0 0 0,0 0-1,0 0 1,0 1 0,0-1 0,0 0-1,0 1 1,0-1 0,0 1 0,0-1-1,0 1 1,-1-1 0,1 1 0,0 0 0,0-1-1,-1 1 1,1 0 0,0 0 0,-1 0-1,1-1 1,-1 1 0,1 0 0,-1 0-1,1 0 1,-1 0 0,0 0 0,0 0-1,1 0 1,-1 0 0,0 0 0,0 0-1,0 0 1,0 0 0,0 0 0,0 0 0,0 0-1,0 0 3,0 102-119,-8-36 198,19-76-69,53-114-1975,-55 105 943,25-25-5203,-14 57-1847,-14-6 8143,1-14 7414,3-1-5584,-9 7-1861,0-1 0,-1 0 1,1 1-1,0-1 0,-1 1 1,1-1-1,0 1 1,0-1-1,0 1 0,0-1 1,-1 1-1,1 0 0,0-1 1,0 1-1,0 0 1,0 0-1,0 0 0,0 0 1,0 0-1,0 0 0,0 0 1,0 0-1,0 0 1,0 0-1,-1 0 0,1 0 1,0 1-1,0-1 0,0 0 1,0 1-1,0-1 1,0 1-1,-1-1 0,1 1 1,0-1-1,0 1 0,-1 0 1,1-1-1,0 1 1,-1 0-1,1 0 0,-1-1 1,1 1-1,-1 0 0,1 0 1,-1 0-1,0 0 1,1-1-1,-1 1 0,0 0 1,0 0-1,1 0 1,-1 0-1,0 0 0,0 0 1,0 0-1,0 0 0,0 0 1,-1 0-1,1 0 1,0 0-1,0 0 0,-1-1 1,1 1-1,0 0 0,-1 0 1,1 0-1,-1 0 1,1 0-41,-13 146 4428,14-146-4420,-1-1 0,1 1 0,-1 0 0,1-1 0,0 1 0,-1-1 0,1 1 0,-1-1 0,1 1 0,0-1 0,-1 0 0,1 1-1,0-1 1,0 0 0,-1 0 0,1 1 0,0-1 0,0 0 0,-1 0 0,1 0 0,0 0 0,0 0 0,-1 0 0,1 0 0,0 0 0,0 0-1,-1 0 1,1 0 0,0-1 0,0 1 0,-1 0 0,1-1 0,0 1 0,0 0 0,-1-1 0,1 1 0,-1-1 0,1 1 0,0-1-1,-1 1 1,1-1 0,-1 1 0,1-1 0,-1 0-8,13-4-1705,-13 5 354</inkml:trace>
  <inkml:trace contextRef="#ctx0" brushRef="#br0" timeOffset="294622.083">23183 3661 18772,'0'0'2458,"-3"0"-287,-67 25 1278,-12 66-3108,78-85-309,0 0-1,0 1 1,0 0-1,1 0 1,0 0-1,0 0 1,1 1-1,0-1 1,0 1-1,1-1 1,0 1 0,0 0-1,0-1 1,2 8-32,-1-15 4,1 1 1,0 0 0,0-1 0,0 1-1,0-1 1,0 1 0,0-1 0,0 0-1,0 1 1,0-1 0,0 0-1,0 1 1,0-1 0,0 0 0,0 0-1,0 0 1,0 0 0,0 0 0,0 0-1,0-1 1,0 1 0,0 0 0,0 0-1,0-1 1,0 1 0,0 0 0,0-1-1,0 1 1,0-1 0,0 0 0,0 1-1,0-1 1,-1 0 0,1 1 0,0-1-1,0 0 1,-1 0 0,1 0 0,-1 1-1,1-1 1,-1 0 0,1 0-1,-1 0 1,1 0 0,-1 0-5,19-21 23,0-2 0,-2 1 1,-1-2-1,-1 0 0,-1-1 0,-1 0 1,2-10-24,-3-18-102,-12 50-72,0 7-77,-15 84-562,1 27 842,14-112-24,0-1 0,0 0 0,0 1 1,0-1-1,0 0 0,0 0 0,1 1 0,-1-1 1,0 0-1,1 0 0,-1 1 0,1-1 1,-1 0-1,1 0 0,0 0 0,-1 0 0,1 0 1,0 0-1,0 0 0,0 0 0,-1 0 1,1 0-1,0 0 0,0-1 0,1 1 0,-1 0 1,0-1-1,0 1 0,0-1 0,0 1 0,0-1 1,1 1-1,-1-1 0,0 0 0,0 0 1,1 0-1,-1 1 0,0-1 0,1 0 0,-1-1 1,0 1-1,0 0 0,1 0 0,-1 0 1,0-1-1,0 1 0,0-1 0,1 1 0,-1-1 1,0 1-1,0-1 0,0 0 0,0 1 1,0-1-1,0 0 0,0 0 0,1-1-5,54-53 184,-44 43-185,1-2 0,-2 0 0,0 0 0,-1-1 0,0 0 0,-1-1 0,-1 0 0,0-1 0,-2 1 0,0-2 0,0 1 0,-2 0 0,0-1 0,-1 0 0,-1 0 0,0 0 0,-2 0 0,0 0 0,-1-1 1,2 19-7,-1-1 0,0 1-1,0-1 1,0 1-1,0-1 1,0 0-1,0 1 1,0-1 0,0 1-1,0-1 1,0 0-1,0 1 1,0-1-1,0 1 1,0-1 0,-1 1-1,1-1 1,0 0-1,0 1 1,-1-1-1,1 1 1,0-1 0,-1 1-1,1 0 1,0-1-1,-1 1 1,1-1-1,-1 1 1,1 0-1,-1-1 1,1 1 0,-1 0-1,1-1 1,-1 1-1,1 0 1,-1 0-1,1-1 1,-1 1 0,1 0-1,-1 0 1,0 0-1,1 0 1,-1 0-1,1 0 1,-1 0 0,0 0-1,1 0 1,-1 0-1,1 0 1,-1 0-1,1 1 1,-1-1 0,0 0-1,1 0 1,-1 1-1,1-1 1,-1 0-1,1 0 1,-1 1-1,1-1 1,0 1 0,-1-1-1,1 0 1,-1 1-1,1-1 8,-22 36-291,9-5 352,3 1 1,0 0-1,2 1 1,2-1-1,0 2 1,1 25-62,4-57 14,0 0 0,0-1-1,1 1 1,-1 0 0,1 0 0,-1 0 0,1 0-1,0-1 1,-1 1 0,1 0 0,0 0 0,0 0-1,1 0 1,-1 0 0,0 0 0,1 0-1,-1 0 1,1-1 0,-1 1 0,1 0 0,0 0-1,0-1 1,0 1 0,0 0 0,0-1 0,0 1-1,0-1 1,0 1 0,1-1 0,-1 0-1,1 1 1,-1-1 0,1 0 0,-1 0 0,1 0-1,0 0 1,-1 0 0,1-1 0,0 1 0,0 0-1,0-1 1,-1 1 0,1-1 0,0 0 0,0 0-1,0 1 1,0-1 0,0 0 0,0-1-1,1 1-12,11-6 14,0 0 1,-1-1 0,1-1 0,-2 0 0,1 0-1,-1-2 1,0 1 0,5-7-16,50-36-297,-65 50 267,0 1-1,0-1 1,-1 1 0,1-1 0,0 1 0,1 0-1,-1 0 1,0 0 0,0 0 0,0 0-1,1 0 1,-1 1 0,0-1 0,1 1 0,-1 0-1,0-1 1,1 1 0,-1 0 0,1 0-1,-1 1 1,0-1 0,1 0 0,-1 1 0,0 0-1,0-1 1,1 1 0,-1 0 0,0 0-1,0 0 1,0 0 0,0 1 0,0-1 0,0 1-1,0-1 1,0 1 0,-1 0 0,1-1-1,-1 1 1,1 0 0,-1 0 0,0 0 0,1 0-1,-1 0 1,0 0 0,0 1 0,-1-1 0,1 1 30,9 199-59,-10-201 69,0 0 0,0 1 1,0-1-1,0 0 0,1 0 0,-1 0 0,0 0 1,1 0-1,-1 1 0,0-1 0,1 0 1,-1 0-1,1 0 0,0 0 0,-1 0 1,1 0-1,0-1 0,0 1 0,-1 0 0,1 0 1,0 0-1,0-1 0,0 1 0,0 0 1,0-1-1,0 1 0,0-1 0,0 1 1,0-1-1,0 1 0,0-1 0,1 0 1,-1 0-1,0 0 0,0 1 0,0-1 0,0 0 1,0 0-1,1-1 0,-1 1 0,0 0 1,0 0-1,0 0 0,0-1 0,0 1 1,0-1-1,1 1 0,-1-1 0,0 1 0,0-1 1,0 0-1,-1 1 0,1-1 0,0 0 1,0 0-1,0 1 0,0-1 0,-1-1-10,179-193-30,-179 194 16,1 0-1,0 1 1,-1-1 0,1 0 0,0 1 0,-1-1 0,1 1 0,0-1 0,-1 1 0,1 0 0,0-1-1,0 1 1,0 0 0,0-1 0,-1 1 0,1 0 0,0 0 0,0 0 0,0 0 0,0 0 0,0 0 0,-1 0-1,1 0 1,0 0 0,0 0 0,0 0 0,0 1 0,0-1 0,-1 0 0,1 1 0,0-1 0,0 0-1,-1 1 1,1-1 0,0 1 0,0-1 0,-1 1 0,1 0 0,-1-1 0,1 1 0,0 0 0,-1-1 0,1 1-1,-1 0 1,0 0 0,1-1 0,-1 1 0,0 0 0,1 0 0,-1 0 0,0-1 0,0 1 0,1 0-1,-1 0 16,8 52-150,-8-49 156,8 67 404,-6-70-388,-1 1 1,1-2-1,0 1 1,0 0-1,-1 0 1,1 0-1,0-1 1,0 1 0,0-1-1,0 0 1,0 1-1,0-1 1,0 0-1,0 0 1,0 0-1,0 0 1,0-1 0,0 1-1,-1-1 1,1 1-1,0-1 1,0 1-1,0-1 1,0 0-1,-1 0 1,1 0 0,0 0-1,-1 0 1,1 0-1,-1-1 1,1 1-1,-1 0 1,0-1-1,1 1 1,-1-1 0,0 1-1,1-2-23,-1 1 10,46-40 92,64-40-693,-110 82 574,0-1 0,0 0 0,1 1 0,-1 0 0,0-1 0,0 1 0,1 0 1,-1-1-1,1 1 0,-1 0 0,0 0 0,1 0 0,-1 0 0,0 0 0,1 1 0,-1-1 1,0 0-1,1 1 0,-1-1 0,0 0 0,0 1 0,1 0 0,-1-1 0,0 1 1,0 0-1,0 0 0,0-1 0,0 1 0,0 0 0,0 0 0,0 0 0,0 0 0,0 0 1,0 1-1,-1-1 0,1 0 0,0 0 0,-1 0 0,1 1 17,13 62-98,-9-34 108,-5-28 1,1 1 0,-1-1 0,1 0 0,-1 0 1,1 0-1,0 0 0,-1 0 0,1 0 0,0 0 0,0 0 1,1 0-1,-1 0 0,0-1 0,1 1 0,-1 0 0,1-1 0,-1 1 1,1-1-1,0 0 0,0 1 0,-1-1 0,1 0 0,0 0 1,0 0-1,0 0 0,0 0 0,0-1 0,1 1 0,-1-1 0,0 1 1,0-1-1,0 0 0,0 0 0,1 0 0,-1 0 0,0 0 1,0 0-1,0-1 0,0 1 0,1-1 0,1 0-11,8-5 35,1 0-1,-1-1 1,-1-1-1,1 0 1,-1 0-1,-1-1 1,1 0-1,7-10-34,75-54-1,-92 72-4,0 1-1,0-1 1,0 0 0,0 1-1,0-1 1,0 1 0,0-1 0,0 1-1,1 0 1,-1 0 0,0-1-1,0 1 1,0 0 0,0 0-1,1 0 1,-1 0 0,0 0 0,0 0-1,0 0 1,0 1 0,1-1-1,-1 0 1,0 1 0,0-1-1,0 1 1,0-1 0,0 1-1,0 0 1,0-1 0,0 1 0,0 0-1,0-1 1,0 1 0,-1 0-1,1 0 1,0 0 0,0 0-1,-1 0 1,1 0 0,-1 0 0,1 0-1,-1 0 1,1 0 0,-1 0-1,0 1 1,1-1 0,-1 0-1,0 0 6,3 70-89,-4-47 188,1-21-65,-1-1 1,1 0 0,-1 1 0,1-1-1,0 1 1,0-1 0,0 1 0,0-1-1,1 1 1,-1-1 0,1 0 0,-1 1 0,1-1-1,0 0 1,0 1 0,0-1 0,0 0-1,0 0 1,0 0 0,1 0 0,-1 0-1,1 0 1,-1 0 0,1 0 0,0-1-1,0 1 1,0 0 0,0-1 0,0 0 0,0 1-1,0-1 1,0 0 0,0 0 0,1 0-1,-1-1 1,0 1 0,1 0 0,-1-1-1,1 0 1,-1 1 0,1-1 0,-1 0 0,1 0-35,107-77-741,-94 68 2275</inkml:trace>
  <inkml:trace contextRef="#ctx0" brushRef="#br0" timeOffset="296817.198">21794 4445 22469,'-7'1'167,"-1"0"1,1 0-1,-1 1 0,1 0 1,-1 1-1,1 0 0,0 0 1,0 0-1,0 1 1,1 0-1,-1 0 0,1 1 1,0 0-1,0 0 0,1 0 1,-1 1-1,1 0 0,0 0 1,1 0-1,0 0 1,0 1-1,0 0 0,1 0 1,-3 5-168,7-12 0,-1 1 0,0 0 1,1 0-1,-1 0 0,0 0 1,1-1-1,-1 1 0,1 0 0,-1 0 1,1-1-1,-1 1 0,1 0 1,0-1-1,-1 1 0,1-1 1,0 1-1,-1-1 0,1 1 1,0-1-1,0 1 0,-1-1 1,1 0-1,0 1 0,0-1 0,0 0 1,0 0-1,0 0 0,-1 0 1,1 0-1,0 1 0,0-2 1,0 1-1,0 0 0,0 0 1,0 0-1,-1 0 0,1 0 1,0-1-1,0 1 0,0 0 0,0-1 1,-1 1-1,1-1 0,0 1 1,0-1-1,-1 1 0,1-1 1,0 1-1,0-1 0,15-3 9,-11 4-17,0 1 1,1-1 0,-1 1 0,0 1-1,1-1 1,-1 1 0,0 0 0,0 0-1,0 0 1,0 0 0,-1 1 0,1 0-1,-1 0 1,1 1 0,-1-1 0,0 1-1,0 0 1,-1 0 0,1 0-1,-1 0 1,0 1 0,1 2 7,55 110-180,-47-85 164,-2 0 1,-1 1 0,-2 0-1,-1 0 1,-1 16 15,-3-36 128,-2-1 0,0 1 0,0 0 0,-1-1 1,0 1-1,-1 0 0,-1-1 0,0 0 0,-1 1 0,0-2 1,-1 1-1,0 0 0,-1-1 0,0 0 0,-8 11-128,14-22 23,-1 1 0,0 0-1,1 0 1,-1 0 0,0-1 0,0 1-1,1 0 1,-1-1 0,0 1-1,0 0 1,0-1 0,0 1-1,0-1 1,0 0 0,0 1 0,0-1-1,0 0 1,0 1 0,0-1-1,0 0 1,0 0 0,0 0 0,0 0-1,0 0 1,0 0 0,0 0-1,-1 0 1,1-1 0,0 1-1,0 0 1,0-1 0,0 1 0,0-1-1,1 1 1,-1-1 0,0 1-1,0-1 1,0 1 0,0-1 0,0 0-1,1 0 1,-1 1 0,0-1-1,1 0 1,-1 0 0,0 0-23,-27-45 340,21 32-331,1 0 0,0 0 0,1 0 0,1-1 0,1 0 0,0 0 0,0 0 0,2 0 0,0 0 0,1 0 0,0-1 0,1 1 0,1 0 0,0 0 0,1 0 0,1 0 0,3-8-9,-4 18-10,0 1 1,0 0-1,0-1 0,1 1 1,-1 0-1,1 1 0,0-1 0,1 1 1,-1 0-1,0 0 0,1 0 1,0 0-1,-1 1 0,1 0 1,0 0-1,0 0 0,0 1 1,1-1-1,-1 1 0,4 0 10,49-20-249,-45 13 200,0 0 1,-1-2-1,0 1 0,0-1 0,-1-1 0,-1 0 1,0 0-1,0-1 0,-1-1 0,0 1 1,-1-2-1,-1 1 0,0-1 0,-1 0 0,-1 0 1,0-1-1,0 1 0,-2-1 0,0 0 0,0 0 1,-2-1-1,0 1 0,0 0 0,-2-9 49,-4 24 26,-1 8-29,1 0 0,-1 1 0,2 0 1,-1 0-1,1 0 0,0 1 0,1 0 1,1-1-1,-1 1 0,1 0 0,1 0 1,-1 10 2,-2 3 10,-13 136 277,16-158-282,1 0 0,-1 0 0,1 0 0,-1 0 0,1 0 0,0 0 0,-1 0 0,1 0 1,0 1-1,0-1 0,0 0 0,-1 0 0,1 0 0,0 0 0,1 0 0,-1 0 0,0 0 0,0 0 0,0 1 0,1-1 1,-1 0-1,0 0 0,1 0 0,-1 0 0,1 0 0,-1 0 0,1 0 0,0 0 0,-1-1 0,1 1 0,0 0 1,0 0-1,0 0 0,-1-1 0,1 1 0,0 0 0,0-1 0,0 1 0,0-1 0,0 1 0,0-1 0,0 0 1,0 1-1,0-1 0,0 0 0,1 0 0,-1 0 0,0 1 0,0-1 0,0 0 0,0-1 0,0 1 0,0 0 1,0 0-1,1 0 0,-1-1 0,0 1 0,0 0 0,0-1 0,0 1 0,0-1 0,0 1 0,0-1 0,0 0-5,52-55 119,-49 52-117,34-44 24,-2-2 0,-3-1-1,-2-1 1,-1-2-1,-4-1 1,18-52-26,-54 154-126,-28 55 122,26-77 26,2 2-1,1-1 0,1 1 1,1 1-1,1-1 1,-1 19-23,7-43 1,1 1 0,-1-1-1,0 1 1,1-1 0,0 1-1,0-1 1,0 0-1,0 1 1,1-1 0,-1 0-1,1 0 1,0 0-1,0 0 1,0 0 0,0 0-1,0 0 1,1-1 0,-1 1-1,1-1 1,0 0-1,0 0 1,0 0 0,0 0-1,0 0 1,0-1-1,0 1 1,0-1 0,1 0-1,-1 0 1,1 0-1,-1 0 1,1-1 0,-1 1-1,1-1 1,-1 0 0,1 0-1,-1 0 1,1 0-1,-1-1 1,1 0 0,-1 0-1,1 1 1,-1-2-1,0 1 1,1 0 0,-1-1-1,0 0 1,0 1-1,0-1 1,0 0 0,0-1-1,-1 1 1,1 0 0,-1-1-1,2-2 1,17-17 12,-1 0 1,-1-2-1,-1-1 0,-1 0 0,-1-1 1,-1 0-1,-2-1 0,-1-1 0,0 0 1,-3-1-1,4-17-12,88-268 41,-82 279-42,-19 60-68,-45 131 21,33-92 61,3 0 0,2 1 0,4 0 0,2 17-13,1-72 2,1 0 1,0 0 0,1 0 0,0 0 0,0 0 0,1 0 0,0-1 0,1 0 0,0 1-1,1-1 1,-1-1 0,7 9-3,-10-16 14,-1-1 20,0 0 9,-3-6 70,-36-64-32,29 56-85,0-2 1,2 1 0,-1-1-1,2 0 1,1 0 0,0-1 0,-1-5 3,7 19-4,-1 0 0,1-1 1,-1 1-1,1 0 1,0-1-1,1 1 1,-1 0-1,0 0 1,1-1-1,0 1 1,0 0-1,0 0 0,0 0 1,0 0-1,1 0 1,-1 0-1,1 0 1,0 0-1,0 0 1,0 1-1,0-1 1,0 1-1,1-1 0,-1 1 1,1 0-1,-1 0 1,1 0-1,0 1 1,0-1-1,0 0 1,0 1-1,0 0 1,0 0-1,0 0 0,0 0 1,1 0-1,-1 1 1,0-1-1,0 1 1,1 0-1,2 0 4,47-8-1979,-46 3 1</inkml:trace>
  <inkml:trace contextRef="#ctx0" brushRef="#br0" timeOffset="296971.294">22220 4166 22501,'-13'-3'752,"13"3"64,0 0-520,0 0-56,0 0-648,1 0-288</inkml:trace>
  <inkml:trace contextRef="#ctx0" brushRef="#br0" timeOffset="297719.584">23041 4417 21605,'0'0'1355,"2"8"1441,-20 232-847,18-238-1945,0 0 0,0 0 0,0 0 1,0-1-1,0 1 0,1 0 0,-1 0 1,0 0-1,1 0 0,0-1 1,-1 1-1,1 0 0,0-1 0,0 1 1,0 0-1,0-1 0,0 1 0,0-1 1,0 1-1,1-1 0,-1 0 1,0 0-1,1 1 0,-1-1 0,1 0 1,0 0-1,-1 0 0,1-1 0,0 1 1,-1 0-1,1-1 0,0 1 1,0-1-1,0 1 0,-1-1 0,1 0 1,0 0-1,0 0 0,0 0 0,0 0 1,0 0-1,-1-1 0,1 1 1,0 0-1,0-1 0,0 0 0,-1 1 1,1-1-1,0 0 0,-1 0 0,1 0 1,0 0-1,-1 0 0,0 0 1,1 0-1,-1-1 0,1 1 0,-1 0 1,1-2-5,117-125 145,-34 28-90,-85 98-56,1 1 0,0-1-1,0 1 1,0 0 0,0-1 0,1 1 0,-1 0 0,0 0 0,0-1 0,1 1 0,-1 0 0,1 1 0,-1-1 0,1 0 0,-1 0 0,1 0 0,-1 1 0,1-1 0,0 1-1,-1 0 1,1-1 0,0 1 0,0 0 0,-1 0 0,1 0 0,0 0 0,-1 0 0,1 0 0,0 1 0,-1-1 0,1 0 0,0 1 0,-1 0 0,1-1 0,0 1 0,-1 0-1,1 0 1,-1-1 0,2 3 1,0 5-9,1 2 0,-1-1-1,-1 0 1,1 1-1,-2-1 1,1 1-1,-1-1 1,-1 1 0,0 0-1,0-1 1,-1 5 9,1 18 18,0-19 1,-1-8-4,1 1 1,0-1-1,0 1 1,1-1-1,0 1 1,0-1-1,0 0 1,0 1-1,1-1 1,0 0-1,0 0 1,0 0 0,1 0-1,0 0-15,0-4 13,-1-1 0,1 1 0,-1-1 0,1 0-1,-1 0 1,1 0 0,-1 0 0,1 0 0,-1-1 0,1 1 0,-1-1 0,1 1 0,-1-1-1,0 0 1,1 0 0,-1 0 0,0-1 0,1 1 0,-1 0 0,0-1 0,0 1-1,0-1 1,-1 0 0,1 0 0,0 1 0,0-1 0,-1 0 0,0-1 0,1 1 0,-1 0-1,0 0 1,0-1 0,0 1 0,0 0 0,0-2-13,4-2 14,20-32 46,52-51-17,-76 89-45,0-1 0,0 1 0,0-1 0,0 1-1,0-1 1,0 1 0,1 0 0,-1-1 0,0 1 0,0 0 0,0 0-1,0 0 1,0 0 0,1 0 0,-1 0 0,0 0 0,0 0 0,0 1-1,0-1 1,0 0 0,1 1 0,-1-1 0,0 1 0,0-1 0,0 1 0,0 0-1,0-1 1,0 1 0,-1 0 0,1 0 0,0-1 0,0 1 0,0 0-1,-1 0 1,1 0 0,0 0 0,-1 0 0,1 0 0,-1 0 0,1 0-1,-1 0 1,0 0 0,1 1 2,12 54-75,-3 104 91,-10-159-14,0 0-1,0 0 0,0 0 1,0 0-1,0 0 0,1 0 1,-1 0-1,0 0 0,0 0 0,1 0 1,-1-1-1,1 1 0,-1 0 1,1 0-1,-1 0 0,1-1 0,-1 1 1,1 0-1,-1 0 0,1-1 1,0 1-1,0-1 0,-1 1 0,1-1 1,0 1-1,0-1 0,0 1 1,0-1-1,-1 1 0,1-1 1,0 0-1,0 0 0,0 0 0,0 1 1,0-1-1,0 0 0,0 0 1,0 0-1,0 0 0,0 0 0,0-1 1,-1 1-1,1 0 0,0 0 1,0-1-1,0 1 0,0 0 1,0-1-1,0 1 0,-1-1 0,1 1 1,0-1-1,0 1 0,-1-1 1,1 0-1,0 1 0,-1-1 0,1 0 1,-1 0-1,1 1 0,-1-1 1,1 0-1,-1 0 0,1 0 1,-1 0-3,157-232 0,-156 233-6,-1 1-1,0-1 1,0 0-1,0 1 1,0-1-1,1 0 1,-1 1-1,0-1 1,0 0-1,0 1 1,1-1-1,-1 0 1,0 1-1,1-1 1,-1 0-1,0 0 1,1 1-1,-1-1 1,0 0-1,1 0 1,-1 0-1,0 1 1,1-1-1,-1 0 1,1 0-1,-1 0 1,0 0-1,1 0 1,-1 0 0,1 0-1,-1 0 1,1 0-1,-1 0 1,0 0-1,1 0 1,-1 0-1,1 0 1,-1 0-1,0-1 1,1 1-1,-1 0 1,0 0-1,1 0 1,-1-1-1,0 1 1,1 0-1,-1 0 1,0-1-1,1 1 1,-1 0-1,0 0 1,0-1-1,1 1 1,-1-1-1,0 1 1,0 0-1,0-1 1,1 1-1,-1 0 1,0-1-1,0 1 1,0-1-1,0 1 1,0 0-1,0-1 1,0 1-1,0-1 1,0 1-1,0-1 8,0 34-331,-38 85-605,27-106-489</inkml:trace>
  <inkml:trace contextRef="#ctx0" brushRef="#br0" timeOffset="297969.271">23488 4276 21869,'-10'14'1048,"-1"1"960,6-5-1808,5-2 32,0-8-960</inkml:trace>
  <inkml:trace contextRef="#ctx0" brushRef="#br0" timeOffset="299257.703">24930 4200 10330,'10'-18'1183,"16"-40"9283,-26 58-10380,0-1 0,0 0-1,0 0 1,0 0-1,-1 0 1,1 0-1,0 0 1,0 0 0,0 0-1,-1 1 1,1-1-1,-1 0 1,1 0-1,-1 0 1,1 1 0,-1-1-1,1 0 1,-1 1-1,1-1 1,-1 0-1,0 1 1,1-1 0,-1 1-1,0-1 1,0 1-1,0-1 1,1 1 0,-1-1-1,0 1 1,0 0-1,0 0 1,0-1-1,0 1 1,0 0 0,1 0-1,-1 0 1,0 0-1,0 0 1,0 0-1,0 0 1,0 0 0,0 0-1,0 1 1,0-1-1,1 0 1,-1 1 0,0-1-1,0 0 1,0 1-1,1-1 1,-1 1-1,-1 0-85,-51 16 505,33-8-470,0 0 0,1 1 1,0 1-1,0 1 0,2 1 1,-1 0-1,2 1 0,0 1 0,0 1 1,2 0-1,0 1 0,1 0 1,0 1-1,2 1 0,0 0 1,1 0-1,1 1 0,1 0 1,-3 12-36,9-26-1,0 1 0,1-1 1,-1 1-1,2-1 1,-1 1-1,1-1 0,0 1 1,0-1-1,0 1 1,1 0-1,0-1 0,1 1 1,0-1-1,0 0 1,0 0-1,0 1 0,1-1 1,0-1-1,1 1 1,-1 0-1,1-1 1,0 0-1,0 0 0,1 0 1,-1 0-1,1-1 1,0 1-1,0-1 0,1-1 1,-1 1-1,1-1 1,0 0-1,0 0 0,0 0 1,0-1-1,1 0 1,-1 0-1,0-1 0,1 0 1,-1 0-1,1 0 1,0-1-1,-1 0 0,1 0 1,0-1 0,3-1 11,0-1 0,-1 0-1,1-1 1,-1 0 0,0 0 0,0-1 0,-1 0-1,1-1 1,-1 0 0,0 0 0,-1-1 0,1 0-1,-1 0 1,-1-1 0,1 1 0,-1-2 0,-1 1 0,1 0-1,-1-1 1,-1 0 0,0-1 0,0 1 0,-1 0-1,0-1 1,-1 0 0,0 0 0,0 0 0,0-8-11,-2 16 1,1 1 1,-1-1 0,0 0-1,1 0 1,-1 1-1,0-1 1,0 0 0,0 1-1,0-1 1,0 0 0,-1 0-1,1 1 1,0-1 0,-1 0-1,0 1 1,1-1-1,-1 1 1,0-1 0,0 1-1,1-1 1,-1 1 0,-1-1-1,1 1 1,0 0 0,0-1-1,0 1 1,-1 0-1,1 0 1,0 0 0,-1 0-1,1 0 1,-1 0 0,1 1-1,-1-1 1,0 0 0,1 1-1,-1-1 1,0 1-1,1 0 1,-1-1 0,0 1-1,1 0 1,-1 0 0,0 0-1,0 0 1,1 0 0,-1 1-1,0-1 1,1 1-1,-1-1 1,0 1 0,1-1-1,-1 1 1,0 0 0,1 0-1,0 0 1,-1-1 0,1 2-1,-1-1 1,1 0-1,0 0 1,0 0 0,0 1-1,-1-1 1,1 0 0,0 1-2,-15 64-31,15-65 30,1 1 1,0-1-1,0 0 0,0 1 1,0-1-1,0 1 0,1-1 1,-1 1-1,0-1 0,1 1 1,-1-1-1,0 0 0,1 1 1,0-1-1,-1 0 0,1 0 1,0 1-1,0-1 0,0 0 1,0 0-1,0 0 0,0 0 1,0 0-1,0 0 0,0 0 1,0 0-1,1 0 0,-1-1 1,0 1-1,0 0 0,1-1 1,-1 1-1,1-1 0,-1 0 1,0 1-1,1-1 0,-1 0 1,1 0-1,-1 0 0,1 0 1,-1 0-1,1 0 0,-1 0 1,1-1 0,7-1 6,0-1 0,0 0 0,0 0 0,-1-1 0,1 0 0,-1 0 0,0-1 0,0 0 0,0-1 0,6-5-6,58-33 37,-71 44-41,0 0-1,0 1 1,1-1-1,-1 0 1,0 1 0,0-1-1,1 1 1,-1-1 0,0 1-1,0 0 1,0 0-1,0-1 1,0 1 0,0 0-1,0 0 1,0 0 0,0 0-1,-1 0 1,1 0-1,0 0 1,-1 0 0,1 0-1,0 0 1,-1 1-1,1-1 1,-1 0 0,0 0-1,1 0 1,-1 1 0,0-1-1,0 0 1,0 1-1,0-1 1,0 0 0,0 0-1,0 1 1,0-1 0,-1 0-1,1 0 1,0 1-1,-1-1 1,1 0 0,-1 0-1,1 0 1,-1 1-1,0-1 1,1 0 0,-1 0-1,0 0 1,0 0 0,0 0-1,0-1 1,0 1-1,-1 1 5,2 0-3,-60 165-1660,53-148 3426</inkml:trace>
  <inkml:trace contextRef="#ctx0" brushRef="#br0" timeOffset="300938.325">25371 3959 17092,'0'0'1768,"0"1"184,0 31-1023,0 0-449,-2 8-120,-3 12-176,-1 6-40,-1 6 0,1-2 80,1-3 88,2-4 40,3-8 8,3-10-104,0-14-128,2-7-32,3-13-64,-3-7-320,5-19 1464</inkml:trace>
  <inkml:trace contextRef="#ctx0" brushRef="#br0" timeOffset="301421.105">25499 4289 10626,'9'21'7644,"4"-6"-3684,-10-14-3853,-1 0 1,1 1 0,0-1 0,-1 0 0,1 0 0,0 0 0,0-1 0,-1 1 0,1-1 0,0 1 0,0-1 0,0 0-1,0 0 1,0 0 0,-1-1 0,1 1 0,0-1 0,0 1 0,0-1 0,1-1-108,9-2 37,0 0 0,0 0 0,-1-2 0,0 0 1,0 0-1,0-1 0,-1 0 0,0-1 0,0 0 0,-1-1 1,0 0-1,-1-1 0,0 0 0,2-3-37,-10 12 7,0 0 0,1 0 0,-1 0 0,0 0 1,0 0-1,0-1 0,0 1 0,0 0 0,0-1 0,0 1 0,0-1 0,-1 1 1,1-1-1,0 1 0,-1-1 0,1 1 0,-1-1 0,0 0 0,0 1 0,1-1 0,-1 1 1,0-1-1,0 0 0,-1 1 0,1-1 0,0 0 0,0 1 0,-1-1 0,1 0 1,-1 1-1,0-1 0,1 1 0,-1-1 0,0 1 0,0 0 0,0-1 0,0 1 1,0 0-1,0-1 0,0 1 0,0 0 0,0 0 0,-1 0 0,1 0 0,-1 0 0,1 0 1,0 1-1,-1-1 0,1 0 0,-1 1 0,0-1 0,1 1 0,-1-1 0,1 1 1,-1 0-1,0 0 0,1 0 0,-1 0 0,0 0 0,1 0 0,-1 0 0,0 0 0,1 1 1,-1-1-1,-1 1-7,-5 6 6,0 0 0,0 0 1,1 1-1,0 0 0,0 0 0,1 1 1,0 0-1,0 0 0,1 0 0,0 1 1,1 0-1,0 0 0,0 0 0,1 0 1,1 1-1,-2 6-6,2-12 13,0-1 1,0 1-1,1-1 1,-1 1-1,1 0 1,0 0 0,0 0-1,0 0 1,1 0-1,0 0 1,0 0-1,0 0 1,0 0-1,1 0 1,0 0-1,0 0 1,1 0 0,-1-1-1,1 1 1,0 0-1,0-1 1,0 1-1,1-1 1,0 0-1,-1 0 1,2 0-1,-1 0 1,0 0-1,1-1 1,-1 1 0,1-1-1,0 0 1,0 0-1,1-1 1,-1 1-1,1-1 1,-1 0-1,1 0 1,1 0-14,7-3 26,0-2 0,0 1 1,-1-2-1,1 1 0,-1-2 0,0 0 0,0 0 1,0-1-1,-1 0 0,0-1 0,0-1 1,-1 1-1,0-2 0,0 1 0,-1-2 1,0 1-1,0-1 0,-1 0 0,-1-1 0,0 0 1,6-11-27,26-66 146,-38 84-174,-8 11-122,2 5 191,2 1 1,-1 0 0,2 0-1,0 0 1,0 0 0,1 0 0,1 0-1,0 0 1,1 1 0,0-1-1,2 6-41,-3-17 13,1 1-1,0 0 1,0-1-1,0 1 0,0-1 1,0 0-1,0 1 0,1-1 1,-1 0-1,1 0 0,-1 0 1,1 0-1,0 0 1,0 0-1,0 0 0,0-1 1,0 1-1,1-1 0,-1 1 1,0-1-1,1 0 1,-1 0-1,0 0 0,1 0 1,0-1-1,-1 1 0,1 0 1,-1-1-1,1 0 0,0 0 1,-1 0-1,1 0 1,0 0-1,-1 0 0,1-1 1,-1 1-1,1-1 0,0 0 1,-1 0-1,1 0 0,-1 0 1,0 0-1,1 0 1,-1-1-1,0 1 0,0-1 1,0 1-1,0-1 0,0 0 1,0 0-1,0 0 1,-1 0-1,1 0 0,-1 0 1,1-1-13,21-24-849,0-3-586</inkml:trace>
  <inkml:trace contextRef="#ctx0" brushRef="#br0" timeOffset="301672.199">26085 3937 21773,'-9'29'888,"2"-1"96,2-4-216,8-4-288,4-5-272,8-5-568,1-3-632</inkml:trace>
  <inkml:trace contextRef="#ctx0" brushRef="#br0" timeOffset="302465.451">26487 4145 21253,'-11'7'198,"0"0"0,0 0 0,1 1 0,0 0 0,1 1 0,0 0 0,0 0 0,1 1 1,0 0-1,0 0 0,1 1 0,1 0 0,0 1 0,0-1 0,1 1 0,1 0 1,0 0-1,-2 11-198,-8 48 403,13-70-393,1 1-1,0 0 1,0 0-1,0 0 0,0-1 1,0 1-1,0 0 1,1 0-1,-1-1 1,1 1-1,-1 0 0,1-1 1,0 1-1,-1 0 1,1-1-1,0 1 0,0-1 1,0 1-1,0-1 1,0 0-1,1 1 1,-1-1-1,0 0 0,0 0 1,1 0-1,-1 0 1,1 0-1,-1 0 1,1 0-1,0 0 0,-1-1 1,1 1-1,0-1 1,-1 1-1,1-1 0,1 1-9,4-2 22,-1 0 0,0-1 0,0 0 0,0 0 0,0 0 0,0 0 0,0-1-1,0 0 1,-1 0 0,1-1 0,-1 0 0,0 0 0,0 0 0,-1 0-1,1-1 1,-1 0 0,0 0 0,0 0 0,-1 0-22,0 2 9,19-21-16,-1 0 0,-1-1 0,-1-1 1,-1-1-1,-2 0 0,-1-2 0,-1 1 1,-1-2-1,-1 0 0,-2 0 0,-2-1 1,0 0-1,-2-1 0,-1 0 0,-2 0 1,-1-7 6,-2 40-5,-1-1-1,1 1 1,-1-1 0,0 1 0,1-1 0,-1 1 0,1-1 0,-1 0 0,0 1 0,1-1 0,-1 0 0,0 1 0,1-1 0,-1 0 0,0 0 0,0 0 0,1 0 0,-1 1 0,0-1 0,0 0 0,1 0 0,-1-1 0,0 1 0,0 0 0,1 0 0,-1 0 0,0 0 0,1-1 0,-1 1 0,0 0 0,1-1 0,-1 1 0,0 0 0,1-1 0,-1 1 0,1-1 0,-1 1 0,1-1 0,-1 1 0,1-1 0,-1 1 0,1-1 0,-1 0 0,1 1 0,0-1 0,-1 0 0,1 1 0,0-1-1,-1 0 1,1 1 0,0-1 0,0 0 0,0 0 0,0 1 0,0-1 0,0 0 0,0 0 0,0 1 0,0-1 0,0 0 0,0 1 0,0-1 0,1 0 0,-1 0 0,0 1 0,1-1 0,-1 0 0,0 1 5,-8 9 23,0 0-1,1 1 0,0 0 1,0 0-1,1 1 1,1 0-1,-1 0 0,2 0 1,0 1-1,0 0 1,1 0-1,0 0 0,1 0 1,1 0-1,-1 3-22,14 17 150,-11-31-108,2-4 202,-3 3-227,0 0 0,0 0 1,0 0-1,-1 0 0,1 0 0,0 0 0,0-1 0,0 1 0,-1 0 0,1 0 1,0 0-1,0 0 0,0-1 0,0 1 0,0 0 0,0 0 0,-1 0 1,1-1-1,0 1 0,0 0 0,0 0 0,0 0 0,0-1 0,0 1 1,0 0-1,0 0 0,0-1 0,0 1 0,0 0 0,0 0 0,0-1 1,0 1-1,0 0 0,0 0 0,0 0 0,0-1 0,0 1 0,0 0 0,1 0 1,-1 0-1,0-1 0,0 1 0,0 0 0,0 0 0,0 0 0,1-1-17,-2 1 38,1 0-10,9 17-6,5 86 70,-19-65 36,2-24-80,0-1 0,1 1 0,1 0 1,0 0-1,1 0 0,1 0 0,0 0 0,1 0 0,0-1 1,1 1-1,1-1 0,0 1-48,-4-13 14,1 0 0,-1 0-1,0 0 1,0 0 0,1 0 0,-1 0-1,1 0 1,-1 0 0,1-1 0,-1 1-1,1 0 1,-1 0 0,1-1 0,0 1-1,-1 0 1,1-1 0,0 1 0,0 0 0,-1-1-1,1 1 1,0-1 0,0 1 0,0-1-1,0 0 1,0 1 0,0-1 0,0 0-1,0 0 1,0 0 0,-1 0 0,1 0 0,0 1-1,0-2 1,0 1 0,0 0 0,0 0-1,0 0 1,0 0 0,0-1 0,0 1-1,0 0 1,0-1 0,0 1 0,-1-1 0,1 1-1,0-1 1,0 1 0,0-1 0,-1 1-1,1-1 1,0 0 0,-1 0 0,1 1-1,-1-1 1,1 0 0,-1 0 0,1 0-1,-1 0 1,1 1 0,-1-1 0,0 0 0,1 0-1,-1 0 1,0 0 0,0 0 0,0 0-1,0 0 1,0 0-14,3-9 16,0 1 0,-1-1 0,-1 0 0,1 0 0,-2 1-1,1-1 1,-1 0 0,-1 0 0,0 0 0,0 0 0,-2-5-16,2 13-51,1 2-15,4 6-113,57-44 65,25 17 46,-84 21 64,0 0 1,0 0 0,1 0-1,-1 1 1,0-1-1,0 1 1,1-1-1,-1 1 1,0 0-1,0 0 1,0 0 0,0 0-1,0 0 1,0 1-1,-1-1 1,1 0-1,0 1 1,0-1-1,-1 1 1,1 0 0,-1 0-1,0 0 1,1-1-1,-1 1 1,0 0-1,0 1 1,0-1-1,-1 0 1,1 0 0,0 0-1,-1 0 1,1 1-1,-1-1 1,0 0-1,0 0 1,0 1-1,0-1 4,-32 126 32,31-124-784,-1-4-865</inkml:trace>
  <inkml:trace contextRef="#ctx0" brushRef="#br0" timeOffset="303837.064">27059 4257 20500,'2'-17'2381,"-8"21"-79,-13 28-1307,16-28-989,0 1 0,0-1 0,1 1 0,0 0 0,0 0 0,1 0 0,-1 1 0,1-1 0,0 0 0,0 0 0,1 1 0,0-1 0,0 0 0,0 1 0,0-1 0,1 1 0,0-1 0,0 0 0,0 0 0,1 0 0,0 0 0,0 0 0,0 0 0,0 0 0,1 0-6,0-4 8,1-1-1,0 1 0,-1-1 1,1 0-1,-1 0 0,1 0 1,-1 0-1,1 0 0,0-1 1,-1 0-1,1 0 0,-1 0 1,0 0-1,1 0 0,-1-1 1,0 1-1,0-1 0,0 0 1,0 0-1,0 0 0,0 0 1,0-1-1,-1 1 0,2-2-7,15-9 39,-17 11-42,0 1 1,0-1-1,0 1 1,0-1-1,0 1 1,0 0-1,0 0 1,1 0-1,-1 0 0,0 0 1,1 1-1,-1-1 1,1 0-1,-1 1 1,1 0-1,-1 0 1,1 0-1,-1 0 0,1 0 1,-1 0-1,1 1 1,-1-1-1,0 1 1,1-1-1,-1 1 1,1 0-1,-1 0 0,0 0 1,0 1-1,0-1 1,0 0-1,0 1 1,0-1-1,0 1 1,0 0-1,1 1 3,7 15-28,-2 1 0,0-1 0,-1 1 0,-1 0-1,-1 1 1,0 0 0,-2-1 0,0 1 0,-1 0 0,-1 1 0,-1-1 0,-1 0 0,-2 8 28,3-13 80,-1 1 0,-1-1 0,-1 0 0,0 0 0,-1 0 0,-1-1 0,0 0 0,0 1 0,-2-1 0,0-1 0,0 0 0,-1 0 0,-1 0 0,0-1 0,-1 0 0,-10 9-80,18-19 15,1-1 0,0 0-1,0 1 1,0-1 0,-1 0 0,1 0 0,0 0 0,-1 0-1,1 0 1,-1 0 0,1-1 0,-1 1 0,0 0 0,1-1-1,-1 0 1,0 1 0,1-1 0,-1 0 0,0 1 0,0-1-1,1 0 1,-1-1 0,0 1 0,1 0 0,-1 0 0,0-1 0,1 1-1,-1-1 1,0 1 0,1-1 0,-1 0 0,1 1 0,-1-1-1,1 0 1,-1 0 0,1 0 0,0 0 0,-1 0 0,1-1-1,0 1 1,0 0 0,0-1 0,0 1 0,0 0 0,0-1-1,0 0 1,0 0-15,-20-80 175,24 57-202,0 0 1,2 0-1,1 0 0,1 1 1,1 0-1,1 1 0,2 0 1,0 0-1,1 1 0,1 1 1,1 0-1,1 0 0,0 2 1,2 0-1,16-14 27,-3-4 16,-6 8-16,3-4-1,0 0 0,-3-2 0,0-1 0,5-14 1,-27 46-28,-40 39-192,29-25 215,2 1 0,0 0 1,0 0-1,1 1 0,0 0 0,1 0 1,0 0-1,1 1 0,0-1 0,1 1 1,1 0-1,0 0 0,1 0 1,0 0-1,1 0 0,0 1 0,1-1 1,1 2 4,-1-13-1,0 0 1,0 0 0,0 0 0,0 0-1,0 0 1,0 0 0,1-1 0,-1 1-1,1 0 1,-1-1 0,1 1 0,0-1-1,0 1 1,0-1 0,0 0 0,-1 0-1,2 0 1,-1 0 0,0 0 0,0 0 0,0 0-1,0-1 1,0 1 0,1-1 0,-1 0-1,0 1 1,0-1 0,1 0 0,-1 0-1,0-1 1,1 1 0,-1 0 0,0-1-1,0 1 1,0-1 0,0 0 0,1 0 0,75-40 78,-62 30-63,0-1 0,0-1 0,-1 0 0,-1-1 0,0-1 0,-2 0 0,1-1 0,-2 0 0,0-1 0,-1-1 0,0 1 0,-2-1 0,2-7-15,-5-35 45,-6 60-48,1-1-1,-1 1 1,0 0 0,0-1-1,1 1 1,-1 0 0,0 0-1,0-1 1,0 1 0,1 0-1,-1 0 1,0 0 0,0 0-1,0 0 1,0 0 0,1 0-1,-1 1 1,0-1 0,0 0-1,0 0 1,1 1 0,-1-1-1,0 0 1,1 1 0,-1-1-1,0 1 1,0-1 0,1 0-1,-1 1 1,1 0 0,-1-1-1,0 1 1,1-1 0,-1 1-1,1 0 1,0-1 0,-1 1-1,1 0 1,-1 0 0,1-1-1,0 1 1,0 0 0,-1 0-1,1 0 1,0-1 0,0 1-1,0 0 1,0 0 0,0 0-1,0 0 1,0-1 0,0 2 3,-7 10-8,0 2 0,1-1 0,1 1 0,0-1 0,1 1 0,0 1 0,1-1 0,1 0 0,0 1 0,1 0 0,0-1 0,1 1 0,2 11 8,-2-24 5,1 0 0,-1 0 1,0 1-1,1-1 0,0 0 1,-1 0-1,1-1 0,0 1 0,0 0 1,0 0-1,1 0 0,-1-1 1,0 1-1,0 0 0,1-1 1,-1 1-1,1-1 0,0 0 1,-1 1-1,1-1 0,0 0 1,0 0-1,0 0 0,0 0 1,0 0-1,0-1 0,0 1 1,0-1-1,0 1 0,0-1 1,0 0-1,0 0 0,0 1 1,0-2-1,0 1 0,0 0 1,1 0-1,-1-1 0,0 1-5,69-44 261,-62 37-253,0-1 1,-1 0 0,-1 0 0,1-1 0,-1 0-1,-1 0 1,1-1 0,-2 1 0,1-2 0,-1 1-1,-1 0 1,0-1 0,0 0 0,-1 0 0,1-10-9,-13 37-103,6-7 99,-1 0 0,2 0 0,-1 0-1,1 0 1,0 1 0,1-1 0,0 1 0,1-1 0,0 1 0,1 8 4,-1-16 4,1 1 1,-1 0 0,0-1 0,1 1 0,0-1 0,-1 0-1,1 1 1,0-1 0,1 1 0,-1-1 0,0 0-1,0 0 1,1 0 0,0 0 0,-1 0 0,1 0-1,0 0 1,0 0 0,0-1 0,0 1 0,0-1 0,0 1-1,0-1 1,1 0 0,-1 0 0,0 0 0,1 0-1,-1 0 1,1-1 0,-1 1 0,1-1 0,0 0-1,-1 1 1,1-1 0,-1 0 0,1 0 0,-1-1 0,1 1-1,-1-1 1,1 1 0,1-1-5,5-3 13,-1 0 0,1 0-1,-1-1 1,0 0 0,-1 0-1,1-1 1,-1 0 0,0 0 0,0-1-1,-1 0 1,0 0 0,0 0 0,-1-1-1,0 0 1,0 0 0,-1 0 0,0-1-1,0 1 1,-1-1 0,0 0 0,-1 0-1,0 0 1,0 0 0,-1-1 0,0 1-1,0 0 1,-1-5-13,-7-11-69,-7 41-49,12-9 113,0 0-1,0 1 0,0-1 0,1 1 1,0-1-1,1 1 0,-1 0 0,1-1 1,1 1-1,0 0 0,1 5 6,-2-11 1,1 0 0,-1 0 0,1 0 0,0 0 0,0 0 0,0 0 0,0 0 0,0 0 0,0-1 0,0 1 0,1 0 0,-1-1 0,0 1 0,1-1 0,0 1 0,-1-1 0,1 0 0,0 1 0,0-1 0,-1 0 0,1 0 0,0 0-1,0-1 1,0 1 0,0 0 0,0-1 0,0 1 0,1-1 0,-1 0 0,0 0 0,0 0 0,0 0 0,0 0 0,0 0 0,0 0 0,0-1 0,1 1 0,-1-1 0,0 0 0,0 1 0,-1-1 0,1 0 0,1 0-1,8-5 11,1-1 0,-1 0 0,0 0-1,-1-1 1,0 0 0,0-1 0,0 0 0,-1 0 0,-1-1-1,0-1 1,0 1 0,-1-1 0,0 0 0,-1-1 0,0 0-1,1-5-10,-5 9-193,-9 29 105,-11 99 92,18-117 2,0-1-1,0 1 1,0-1 0,0 1 0,1-1 0,-1 1 0,1-1 0,-1 1 0,1-1 0,0 1 0,0-1 0,0 0 0,1 1 0,-1-1 0,0 0 0,1 0 0,0 0 0,-1 0 0,1 0 0,0 0 0,0-1 0,0 1 0,0-1 0,0 1 0,0-1 0,1 0 0,-1 0 0,0 0 0,1 0 0,-1 0 0,0 0 0,1-1 0,-1 1 0,1-1 0,0 1 0,-1-1 0,1 0 0,-1 0 0,1 0 0,-1-1 0,1 1 0,-1-1 0,1 1 0,0-1-6,34-15-72,-22 4-99</inkml:trace>
  <inkml:trace contextRef="#ctx0" brushRef="#br0" timeOffset="304788.152">28666 4093 18812,'-13'-40'6016,"-19"44"-4934,22 3-1074,0 0 1,0 1-1,1 0 1,0 1 0,0 0-1,1 0 1,0 1-1,1 0 1,0 0-1,0 1 1,1 0 0,1 0-1,0 1 1,0-1-1,1 1 1,1 0 0,0 0-1,-1 10-8,3-20 4,0 0-1,0 0 0,1 1 1,-1-1-1,0 0 0,1 1 0,0-1 1,0 1-1,-1-1 0,1 0 1,1 1-1,-1-1 0,0 1 1,0-1-1,1 0 0,0 1 1,-1-1-1,1 0 0,0 1 1,0-1-1,0 0 0,0 0 1,1 0-1,-1 0 0,0 0 1,1 0-1,0 0 0,-1-1 0,1 1 1,0 0-1,0-1 0,0 0 1,0 1-1,0-1 0,0 0 1,0 0-1,1 0 0,-1 0 1,0 0-1,0-1 0,1 1 1,-1-1-1,1 0 0,-1 1 1,2-1-4,8-4 22,0-1 1,0-1 0,-1 1-1,0-2 1,0 0 0,0 0 0,-1-1-1,0 0 1,0 0 0,-1-1-1,0-1 1,-1 0 0,0 0-1,5-9-22,-9 15 3,13-17-83,0-1 1,-1 0-1,-1-2 1,-1 0-1,-2 0 1,0-1-1,-1-1 1,-2 0-1,-1 0 1,2-11 79,-7 15-472,-5 28-22,-7 40 72,1 0 271,-11 146 734,19-188-550,0 0 1,0 0-1,1 0 1,-1 0-1,1 0 1,0 0 0,0-1-1,0 1 1,0 0-1,1-1 1,0 1 0,-1-1-1,1 1 1,0-1-1,1 0 1,-1 0-1,1 0 1,-1 0 0,1 0-1,0 0 1,0-1-1,0 1 1,0-1-1,1 0 1,-1 0 0,1 0-1,-1-1 1,1 1-1,0-1 1,-1 0-1,1 0 1,0 0 0,0 0-1,0-1 1,0 1-1,0-1 1,-1 0-1,1 0 1,0-1 0,1 1-34,10-5 54,0-1 0,0 0 0,0-1 0,-1-1 1,0 0-1,0-1 0,-1-1 0,0 0 0,-1 0 1,0-1-1,0-1 0,-1 0 0,-1 0 0,9-14-54,-4 5-11,-2-1 0,0 0 0,-1-1 0,-1 0-1,-1-1 1,-1 0 0,-1 0 0,-2-1-1,0 0 1,-1 0 0,-2 0 0,-1-1 0,0 0-1,-2 1 1,-1-1 0,-1 1 0,-2-3 11,-2-5-247,6 34 242,0-1 1,0 0-1,0 1 1,0-1-1,0 0 0,0 1 1,-1-1-1,1 0 1,0 0-1,0 1 1,0-1-1,0 0 0,0 1 1,0-1-1,-1 0 1,1 0-1,0 1 1,0-1-1,0 0 1,-1 0-1,1 1 0,0-1 1,0 0-1,-1 0 1,1 0-1,0 0 1,0 1-1,-1-1 1,1 0-1,0 0 0,-1 0 1,1 0-1,0 0 1,-1 0-1,1 0 1,0 0-1,-1 0 1,1 0-1,0 0 0,0 0 1,-1 0-1,1 0 1,0 0-1,-1 0 1,1 0-1,0 0 1,-1 0-1,1-1 0,0 1 1,0 0-1,-1 0 1,1 0-1,0 0 1,0-1-1,-1 1 1,1 0-1,0 0 0,0-1 1,0 1-1,-1 0 1,1 0-1,0-1 5,-10 31 29,1 1-1,1 0 0,2 0 1,1 1-1,1-1 0,2 1 1,1 0-1,3 26-28,0-34 64,1 0 0,0 0-1,2 0 1,1 0 0,1-1 0,1 1-1,1-2 1,1 1 0,1-1 0,0-1-1,8 9-63,-18-29 67,-19-14 99,-20-17-73,5 7-64,2-2 0,0-1 0,2-2 0,1-1 0,-24-31-29,49 58 7,1 1 0,0-1 0,0 0 0,0 0 0,0 0 0,1 0 0,-1 0 0,1 0 0,-1-1 0,1 1 0,-1 0 0,1-1 0,0 1 0,0-1 0,0 1 0,1-1 0,-1 0 0,1 1 0,-1-1 0,1 0 0,0 1 0,0-1 0,0 0 0,0 0 0,1 1 0,-1-1 0,1 0 0,-1 1 0,1-1 0,0 1 0,0-1 0,0 1 0,0-1 0,1 1 0,-1 0 0,1-1 0,-1 1 0,1 0 0,0 0 0,0 0 0,0 0 0,0 1 0,0-1 0,0 0-7,147-15 271,-78 15-611,-21-4-568</inkml:trace>
  <inkml:trace contextRef="#ctx0" brushRef="#br0" timeOffset="305630.532">23121 5206 18332,'0'-1'160,"0"0"-77,-1 1-1,1-1 1,-1 1 0,1-1-1,0 0 1,-1 1-1,1-1 1,0 1 0,-1-1-1,1 0 1,0 1-1,0-1 1,0 1 0,0-1-1,-1 0 1,1 1-1,0-1 1,0 0 0,0 1-1,1-1 1,-1 0-1,0 1 1,0-1 0,0 0-1,0 1 1,1-1-1,-1 0 1,0 1 0,0-1-1,1 1 1,-1-1-1,0 1 1,1-1 0,-1 1-1,1-1 1,-1 1-1,1-1 1,-1 1 0,1-1-1,-1 1 1,1 0-1,-1-1 1,1 1 0,0 0-1,-1 0 1,1-1-1,-1 1 1,1 0 0,0 0-1,-1 0 1,1 0-1,0 0 1,-1 0 0,1 0-1,0 0 1,-1 0-1,1 0 1,0 0 0,-1 0-1,1 0 1,0 0-1,-1 1 1,1-1 0,-1 0-1,1 1 1,0-1-83,6 25 140,0 1 0,-2 0 0,-1 0 0,-1 0 0,-1 0 0,-1 24-140,0-30 29,1 298 78,-2-316-92,-1 0-1,1 1 1,-1-1-1,1 0 1,0 1-1,0-1 1,0 0-1,0 1 1,0-1 0,1 0-1,-1 0 1,1 1-1,-1-1 1,1 0-1,0 0 1,0 1 0,0-1-1,0 0 1,0 0-1,1 0 1,-1 0-1,0-1 1,1 1-1,0 0 1,-1-1 0,1 1-1,0-1 1,0 1-1,0-1 1,0 0-1,0 0 1,0 0 0,0 0-1,0 0 1,1 0-1,-1 0 1,2 0-15,50-66 655,-46 52-567,80-156 528,35-99-616,-85 182 56,-38 86-150,0 0 1,0 1-1,1-1 1,-1 0-1,0 1 1,1-1-1,-1 0 1,0 0-1,0 1 1,1-1-1,-1 0 1,0 0-1,1 1 1,-1-1-1,0 0 1,1 0-1,-1 0 1,1 0-1,-1 0 1,0 0-1,1 0 1,-1 1-1,1-1 1,-1 0-1,0 0 1,1 0-1,-1-1 1,1 1-1,-1 0 1,0 0-1,1 0 1,-1 0-1,1 0 1,-1 0-1,0 0 1,1-1-1,-1 1 94,-5 21-1649</inkml:trace>
  <inkml:trace contextRef="#ctx0" brushRef="#br0" timeOffset="306361.524">23394 5573 15915,'9'27'2334,"-8"-17"-1904,2-1 0,-1 1-1,2-1 1,-1 1-1,1-1 1,0 0 0,1 0-1,0-1 1,0 0-1,1 1 1,0-2 0,1 1-1,0-1 1,7 6-430,-12-12 42,1 1-1,0-2 1,0 1 0,0 0 0,0 0-1,0-1 1,0 0 0,0 1 0,1-1-1,-1-1 1,0 1 0,0 0 0,0-1-1,0 1 1,0-1 0,0 0 0,0 0-1,0 0 1,-1 0 0,1-1 0,0 1-1,-1-1 1,1 0 0,-1 0 0,1 1 0,-1-2-1,0 1 1,0 0 0,2-2-42,55-74 361,-50 66-329,-1 0 0,-1-1-1,0 0 1,-1 0 0,0 0 0,-1-1-1,-1 0 1,0 0 0,-1 0 0,0-1 0,-1 1-1,-1-1 1,0 1 0,-1-1 0,-1 0-1,-1-6-31,2 19-1,0 1 0,0-1 0,0 0 0,-1 1 0,1-1 0,0 1 0,-1-1 0,1 1 0,-1-1-1,1 1 1,-1-1 0,0 1 0,0 0 0,0-1 0,0 1 0,0 0 0,0 0 0,0-1 0,0 1 0,0 0 0,0 0-1,-1 0 1,1 0 0,0 1 0,-1-1 0,1 0 0,-1 0 0,1 1 0,-1-1 0,1 1 0,-1 0 0,1-1 0,-1 1 0,1 0-1,-1 0 1,0 0 0,0 0 1,-1 4-8,-1 1-1,1 0 1,-1 0-1,1 0 1,1 0-1,-1 0 1,1 1 0,0-1-1,0 1 1,1 0-1,-1 0 1,1-1-1,0 6 9,-1-2-4,2-9 4,-6 26-5,0-1 0,2 1 1,1 0-1,1 0 1,1 1-1,2-1 1,2 19 4,-3-44 0,0 1-1,0-1 1,0 0 0,1 1 0,-1-1 0,0 0 0,1 0 0,-1 1 0,1-1 0,-1 0 0,1 0 0,0 0 0,0 1 0,-1-1 0,1 0 0,0 0-1,0 0 1,0 0 0,0-1 0,0 1 0,0 0 0,0 0 0,1 0 0,-1-1 0,0 1 0,0-1 0,0 1 0,1-1 0,-1 1 0,0-1 0,1 0-1,-1 0 1,0 0 0,1 1 0,-1-1 0,0 0 0,1-1 0,-1 1 0,0 0 0,1 0 0,-1-1 0,0 1 0,1 0 0,-1-1 0,0 1 0,0-1-1,1 0 1,-1 1 0,0-1 0,0 0 0,0 0 0,0 0 0,56-47 2,-41 30 28,0-1-1,-2 0 0,-1-1 1,0 0-1,-2-1 0,0-1 1,5-14-30,-2 20-135,-13 50-43,-1-24 183,-1 0-4,1 0 1,0 0-1,0 0 1,1 0-1,0 0 1,1 0-1,0 0 1,0-1-1,1 1 1,0 0-1,1-1 1,0 0-1,1 0 1,1 2-2,-4-10 1,1-1 0,-1 1 0,1 0 1,-1-1-1,1 1 0,-1-1 0,1 1 0,-1-1 0,1 0 1,-1 0-1,1-1 0,0 1 0,-1 0 0,1-1 1,-1 0-1,1 1 0,-1-1 0,0 0 0,1 0 0,-1 0 1,0-1-1,0 1 0,0-1 0,0 1 0,0-1 0,0 0 1,0 1-1,0-1 0,0 0 0,0-2-1,5-1 9,7-6 8,-9 6-17,0-1-1,0 1 0,0 1 0,1-1 1,0 1-1,0 0 0,0 0 1,0 0-1,0 1 0,1 0 0,0 1 1,0-1-1,-1 1 0,1 1 0,0-1 1,1 1-1,-1 0 0,0 1 1,0 0-1,0 0 0,0 0 0,1 1 1,-1 0-1,2 1 1,22 49 873,-31-54 87,-2-8-746,-3-8-56,-1 0 0,0 0 0,-1 1 0,-2 0 0,1 1 1,-2 0-1,-9-13-158,-4-8 36,40 50-3573,1-2 1146</inkml:trace>
  <inkml:trace contextRef="#ctx0" brushRef="#br0" timeOffset="306645.441">24345 5305 17756,'29'28'4457,"-26"-19"-4279,-1 0-1,-1 0 1,1 0 0,-1 0 0,-1 0-1,0 0 1,0 0 0,-1 0 0,0 0-1,-2 7-177,-54 182 2285,57-197-2280,-1 0-1,1 0 1,0 1-1,-1-1 1,1 0-1,0 0 1,0 0 0,0 1-1,0-1 1,0 0-1,0 0 1,0 1 0,0-1-1,1 0 1,-1 0-1,0 0 1,1 1 0,-1-1-1,1 0 1,-1 0-1,1 0 1,0 0-1,-1 0 1,1 0 0,0 0-1,0 0 1,0 0-1,0 0 1,-1-1 0,1 1-1,0 0 1,0 0-1,1-1 1,-1 1 0,0-1-1,0 1 1,0-1-1,0 1 1,0-1-1,1 0 1,-1 0 0,0 1-1,0-1 1,1 0-1,-1 0 1,0 0 0,0 0-1,1-1 1,-1 1-1,0 0 1,0 0 0,0-1-1,1 1-4,63-29 150,-58 25-262,0 0 0,0 0 0,-1 0 0,1-1-1,-1 0 1,0 0 0,0-1 0,0 0 0,-1 0 0,0 0-1,0 0 1,-1-1 0,0 0 0,0 0 0,0 0-1,-1-1 1,1-3 112,-3-8-284</inkml:trace>
  <inkml:trace contextRef="#ctx0" brushRef="#br0" timeOffset="306925.828">24210 5475 15531,'9'5'2177,"4"0"-161,11-10-768,5-5-479,10-8-433,6-4-128,6-13-384,1-3-336,-2-9-1721,-2-7-5000</inkml:trace>
  <inkml:trace contextRef="#ctx0" brushRef="#br0" timeOffset="307438.57">24653 5034 12691,'-46'107'7126,"28"-51"-5553,2 1 0,3 0 0,-2 35-1573,17 15 962,-2-104-958,0 0-1,1-1 1,-1 1-1,1-1 1,0 1-1,0-1 1,0 0-1,0 1 1,0-1-1,1 0 1,-1 0-1,1 0 1,-1 1-1,1-2 1,0 1-1,0 0 1,0 0-1,0-1 1,0 1-1,0-1 1,0 1-1,0-1 1,1 0-1,-1 0 1,0 0-1,1 0 1,-1 0-1,1-1 1,-1 1-1,1-1 1,0 1-1,-1-1 1,1 0-1,-1 0 1,1 0-1,0-1 1,-1 1-1,1-1 1,0 1-4,24-7 87,-23 5-79,0 0 0,0 0-1,1 1 1,-1 0 0,0 0 0,0 0 0,1 0 0,-1 0 0,0 1-1,1 0 1,-1 0 0,0 0 0,1 0 0,-1 1 0,0 0 0,1 0-1,-1 0 1,0 0 0,0 1 0,0-1 0,0 1 0,0 0 0,0 1-1,0-1 1,-1 1 0,1-1 0,-1 1 0,0 0 0,0 0 0,1 2-8,-1 0 7,0 0 0,-1 0 0,1 1 0,-1-1 0,-1 1 0,1 0 0,-1-1 0,0 1 0,0 0 0,-1 0 0,1 0 0,-1 0 0,-1 0 0,1 0 0,-1-1 0,0 1 0,0 0 0,-3 5-7,4-10 59,-1-6 12,-5-267 349,1 202-384,5 65-68,11 31-133,-11-22 169,1 0-1,0 0 0,0 0 0,0 0 1,0-1-1,0 1 0,1 0 0,0 0 0,-1-1 1,2 1-1,-1-1 0,0 1 0,1-1 1,-1 0-1,1 0 0,0 0 0,0 0 1,0-1-1,0 1 0,0-1 0,1 0 1,-1 0-1,1 0 0,0 0 0,0 0 1,-1-1-1,1 0 0,0 0 0,0 0 1,0 0-1,0-1 0,0 1 0,2-1-3,5-6 39,-1 1 1,0-2-1,0 0 0,0 0 0,-1 0 0,0-1 0,0-1 0,-1 0 0,0 0 0,-1 0 0,3-6-39,-1 5 22,71-121 185,-79 126-162,-2 18 38,-22 198 105,22-207-169,0-1 0,0 1 0,1-1-1,-1 1 1,1-1 0,-1 1 0,1-1-1,0 1 1,0-1 0,1 1 0,-1-1-1,1 1 1,0-1 0,0 1 0,0-1-1,0 0 1,0 1 0,1-1 0,0 0-1,-1 0 1,1 0 0,0 0 0,1 0 0,-1-1-1,0 1 1,1-1 0,0 1 0,-1-1-1,3 2-18,-2-6 7,0 1 0,0 0 0,-1-1 0,1 0 0,0 1 0,-1-1 0,1 0 0,-1 0 0,0-1 0,0 1 0,0 0 0,0-1 0,0 1 0,0-1 0,0 0 0,-1 1 0,0-1-1,1 0 1,-1 0 0,0 0 0,0 0 0,-1 0 0,1 0 0,-1 0 0,1-1 0,-1 1 0,0 0 0,0-1-7,4-34-763,2-2-746</inkml:trace>
  <inkml:trace contextRef="#ctx0" brushRef="#br0" timeOffset="307705.856">25055 4994 19348,'-5'18'1232,"2"-1"-87,2-1-385,4-3-312,3-4-184,5-6-184,4-2-344,8-2-800</inkml:trace>
  <inkml:trace contextRef="#ctx0" brushRef="#br0" timeOffset="308046.986">25314 5210 17540,'-32'181'7404,"32"-169"-7328,0 0 0,1 0 0,0 0 0,1 0 0,0 0 0,1-1 0,0 1 0,1-1 0,0 0 0,1 0 0,1 0 0,-1-1 0,4 4-76,15 37 40,-19-39-38,1 0 2,0-1 0,-1 1 0,-1-1 0,0 1 0,-1 1 0,0-1 1,-1 0-1,0 1 0,-1-1 0,0 1 0,-1 0 0,-1 8-4,1-19 4,-1 0 0,1-1 1,0 1-1,-1 0 0,0-1 1,1 1-1,-1-1 0,0 1 0,0-1 1,0 1-1,0-1 0,0 0 0,0 1 1,0-1-1,0 0 0,-1 0 0,1 0 1,0 0-1,-1 0 0,1 0 1,-1 0-1,1-1 0,-1 1 0,1 0 1,-1-1-1,1 1 0,-1-1 0,0 1 1,1-1-1,-1 0 0,0 0 1,1 0-1,-1 0 0,0 0 0,1 0 1,-1 0-1,0-1 0,1 1 0,-1-1 1,0 1-1,1-1 0,-1 0 0,0 0-3,-59-44 506,58 38-499,0-1-1,1 1 1,0-1 0,0 1 0,1-1 0,0 1-1,0-1 1,1 0 0,0 0 0,0 1 0,1-1-1,0 0 1,0 1 0,1-1 0,0 0 0,0 1-1,1 0 1,0 0 0,0 0 0,1 0 0,0 0 0,0 0-1,0 1 1,1 0 0,0 0 0,1-1-8,5-11 35,33-51 1,-27 45-13,-1-1 1,-1-1-1,-1-1 1,-1 0-1,-2-1 0,-1-1-23,-9 27 40,-1 2 7,0 0-23,0-1-8,0 0-21,0 1 5,0 0-82,0 0-366,0 0-1016,0-1-2507</inkml:trace>
  <inkml:trace contextRef="#ctx0" brushRef="#br0" timeOffset="308573.675">25927 5303 20972,'6'7'753,"4"1"327,4 1-144,9-3 24,6-2-176,15-8-303,8-6-121,13-8-200,12 1-56,5 0-72,-5 4 0,-12 8-232,-13 5-464,-22 13-769</inkml:trace>
  <inkml:trace contextRef="#ctx0" brushRef="#br0" timeOffset="308855.094">26046 5538 22757,'0'0'928,"0"0"360,1 0-239,31-8-177,0-4-168,14-4-392,10-1-120,15 2-120,0 1-16,1 1-184,-1 6-816</inkml:trace>
  <inkml:trace contextRef="#ctx0" brushRef="#br0" timeOffset="310048.638">27356 4850 18580,'23'-61'5825,"-12"92"-3803,-11 15-1904,-3-1 1,-1-1-1,-2 1 1,-7 19-119,-14 152 405,26-213-397,1-1 0,-1 1 0,1 0 0,-1 0 0,1 0 0,0-1 0,0 1 1,0 0-1,1 0 0,-1 0 0,1 0 0,-1-1 0,1 1 0,0 0 0,0-1 0,0 1 0,0 0 0,1-1 1,-1 0-1,1 1 0,0-1 0,-1 0 0,1 0 0,0 1 0,0-2 0,0 1 0,1 0 0,-1 0 0,0-1 1,1 1-1,-1-1 0,1 0 0,-1 1 0,1-1 0,0 0 0,-1-1 0,1 1 0,0 0 0,0-1 0,0 0 1,-1 1-1,1-1 0,0 0 0,0-1 0,0 1 0,1-1-8,122-40-1235,-75 19-347</inkml:trace>
  <inkml:trace contextRef="#ctx0" brushRef="#br0" timeOffset="310704.719">27709 5057 22309,'-75'74'2576,"73"-71"-2524,-1-1-1,1 1 1,0 0-1,0 1 0,0-1 1,0 0-1,0 0 0,1 1 1,-1-1-1,1 1 0,0 0 1,0-1-1,1 1 1,-1 0-1,1-1 0,-1 1 1,1 0-1,1 0 0,-1-1 1,0 1-1,1 0 0,0 0 1,0-1-1,0 1 1,1 3-52,-1-6 10,0 1 0,0-1 0,0 0 0,0 1 0,0-1 0,0 0 0,0 0 0,1 0 0,-1 0 0,0 0 0,1 0 0,-1 0 0,1 0 0,-1 0 0,1-1 0,0 1 1,-1-1-1,1 1 0,-1-1 0,1 0 0,0 1 0,-1-1 0,1 0 0,0 0 0,-1 0 0,1 0 0,0 0 0,0-1 0,-1 1 0,1 0 0,-1-1 0,1 0 0,0 1 0,-1-1 0,1 0 1,-1 0-1,1 1 0,0-2-10,56-41 264,-54 39-246,27-25 76,-23 19-83,1 1 1,0 1-1,0-1 0,1 1 0,0 1 0,0 0 0,1 1 0,-1 0 0,2 0 0,-1 1 0,1 0-11,-8 6-6,-1-1 0,1 1 0,-1 0 0,1 0 1,-1 0-1,0 0 0,1 1 0,-1 0 0,0-1 0,0 1 0,0 0 1,0 0-1,0 1 0,-1-1 0,1 1 0,-1-1 0,1 1 1,-1 0-1,0 0 0,0 0 0,0 0 0,0 0 0,-1 0 0,1 1 1,-1-1-1,0 0 0,0 1 0,0-1 0,-1 1 0,1 0 1,-1-1-1,0 1 6,16 34 48,-15-37-42,-1 1-1,1-1 1,0 0 0,0 1-1,0-1 1,0 0-1,0 0 1,0 1 0,1-1-1,-1 0 1,0 0 0,0 0-1,1-1 1,-1 1 0,1 0-1,-1 0 1,1-1-1,-1 1 1,1-1 0,-1 1-1,1-1 1,-1 0 0,1 1-1,0-1 1,-1 0-1,1 0 1,0 0 0,-1-1-1,1 1 1,-1 0 0,1 0-1,-1-1 1,1 1-1,0-1 1,-1 0 0,0 1-1,1-1 1,-1 0 0,2-1-6,52-45 257,-45 36-227,1 0-6,-6 5-26,-1 1 0,1 0 0,0 0 0,0 0 0,0 1 0,1 0 0,0 0 0,0 0 0,0 1 0,0 0 0,0 0 0,1 0 1,5-1 1,-10 6-17,0-1 0,0 1 1,0-1-1,0 1 0,0 0 1,0 0-1,-1 0 1,1 0-1,-1 0 0,1 0 1,-1 0-1,0 1 1,0-1-1,0 0 0,0 1 1,0-1-1,-1 1 1,1-1-1,-1 1 0,1-1 1,-1 1-1,0-1 1,0 1-1,0-1 0,-1 1 1,1-1-1,0 1 0,-1 0 17,1 7-20,3 368 646,-1-362-573,1-7-39,-1 0 1,0 0-1,0 1 1,-1-1-1,-1 0 1,1 1-1,-2-1 1,1 0-1,-1 1 1,-1-1 0,1 0-1,-1 0 1,-1 0-1,0 0 1,0 0-1,-1 0 1,0-1-1,-5 7-14,8-14 19,0 0 0,0 0 0,-1 0 0,1 0 0,0-1 0,0 1 0,-1 0 0,1-1 0,-1 1 0,1-1 0,0 0 0,-1 1 0,1-1 0,-1 0 0,1 0 0,-1 0 0,1 0 0,-1 0 0,1 0 0,-1 0-1,1-1 1,0 1 0,-1 0 0,1-1 0,-1 1 0,1-1 0,0 0 0,-1 1 0,1-1 0,0 0 0,0 0 0,0 0 0,-1 0 0,1 0 0,0 0 0,0 0 0,0 0 0,1 0 0,-1 0 0,0-1 0,0 1 0,0-1-19,-33-60 300,28 42-303,1-1 0,1 0 0,1 0 0,1-1 0,1 1 0,1-1 0,1 1 0,0 0 0,2-1 0,1 1 0,0 0 0,1 1 0,2-1 0,0 1 1,1 0-1,1 1 0,0-1 0,2 2 0,0 0 0,1 0 0,1 1 0,1 0 0,0 1 0,1 1 0,17-13 3,-31 27-10,39-48 42,-40 48-45,1 0 0,0 0 1,-1 0-1,1 0 0,-1 0 0,1-1 1,-1 1-1,0 0 0,1 0 1,-1 0-1,0 0 0,0-1 0,0 1 1,0 0-1,0 0 0,0 0 1,0-1-1,0 1 0,-1 0 0,1 0 1,0 0-1,-1-1 0,1 1 1,-1 0-1,1 0 0,-1 0 0,1 0 1,-1 0-1,0 0 0,0 0 1,1 0-1,-1 0 0,0 1 0,0-1 1,0 0-1,0 0 0,0 1 1,0-1-1,0 1 0,0-1 0,0 1 1,-1-1-1,1 1 0,0-1 1,0 1-1,0 0 0,-1 0 13,-20-5-791,0 2-786</inkml:trace>
  <inkml:trace contextRef="#ctx0" brushRef="#br0" timeOffset="311578.283">28480 4695 19892,'-15'12'4052,"8"20"-3568,5-20-124,-9 55-66,2 1 0,3-1 0,4 1 0,2 0 0,3 0 0,3 2-294,30 154 482,-36-224-475,0 1-1,0-1 1,-1 0 0,1 1 0,0-1 0,0 1 0,0-1 0,0 1-1,1-1 1,-1 1 0,0-1 0,0 1 0,0-1 0,0 1 0,0-1-1,1 1 1,-1-1 0,0 1 0,0-1 0,1 0 0,-1 1 0,0-1-1,1 1 1,-1-1 0,0 0 0,1 1 0,-1-1 0,0 0 0,1 0-1,-1 1 1,1-1 0,-1 0 0,1 0 0,-1 1 0,1-1 0,-1 0-1,1 0 1,-1 0 0,1 0 0,-1 0 0,0 0 0,1 0 0,-1 0-1,1 0 1,-1 0 0,1 0 0,-1 0 0,1 0 0,-1 0 0,1-1-1,-1 1 1,1 0 0,-1 0 0,1 0 0,-1-1 0,0 1 0,1 0-1,-1-1 1,1 1 0,-1 0 0,0-1 0,1 1 0,-1 0 0,0-1-1,1 1-6,17-34 360,-18 33-364,112-318-599,-94 288 203,-17 30 248,-1 1 7,0 0 13,-3 6-41,-54 43 170,55-48 36,1-4 5,1-2-29,1-1 1,0 1-1,0-1 1,0 1-1,1 0 1,-1-1-1,1 1 1,1 0-1,-1 0 1,1 0-1,0 1 1,0-1-1,0 1 1,0-1-1,1 1 1,0 0-1,4-3-9,6-11 9,44-47 38,-57 65 0,11 46 146,-12-42-171,0 0 0,1 0-1,-1-1 1,1 1 0,-1 0 0,1-1 0,0 1 0,1 0-1,-1-1 1,1 0 0,-1 1 0,1-1 0,0 0-1,0 0 1,0 0 0,1 0 0,-1 0 0,1 0 0,0 0-1,0-1 1,0 0 0,0 1 0,0-1 0,0 0-1,0-1 1,1 1 0,-1-1 0,1 1 0,-1-1 0,1 0-1,0 0 1,-1 0 0,1-1 0,0 1 0,-1-1-1,1 0 1,0 0 0,0-1 0,3 1-22,13-9 48,0 0 0,-1-1 1,1-1-1,-2 0 0,0-2 1,0 0-1,-1-1 0,-1-1 0,0 0 1,6-10-49,-20 23-4,-4 28-35,-26 83 160,28-107-81,1-3 18,11-33-1349,-7 6-430</inkml:trace>
  <inkml:trace contextRef="#ctx0" brushRef="#br0" timeOffset="312000.051">29067 4777 22445,'11'5'-33,"-1"-1"1,1-1 0,0 0-1,0 0 1,1-1-1,-1 0 1,0-1-1,1-1 1,-1 0 0,1 0-1,-1-1 1,11-3 32,80-23-4890,-99 26 4962,-6 4 778,-23 26 1549,5-8-1332,1 1 0,1 1 0,2 1 0,0 0 0,-12 25-1067,28-48 20,0-1 1,0 1 0,0 0 0,0-1 0,1 1 0,-1 0 0,0 0 0,1 0-1,-1 0 1,0 0 0,1-1 0,-1 1 0,1 0 0,-1 0 0,1 1 0,0-1-1,0 0 1,-1 0 0,1 0 0,0 0 0,0 0 0,0 0 0,0 0 0,0 0-1,0 0 1,0 0 0,0 1 0,1-1 0,-1 0 0,0 0 0,1 0 0,-1 0 0,1 0-1,-1 0 1,1 0 0,-1 0 0,1-1 0,0 1 0,-1 0 0,1 0 0,0 0-1,0-1 1,0 1 0,0 0 0,-1-1 0,1 1 0,0-1 0,0 1 0,0-1-1,0 1 1,0-1 0,0 0 0,1 1 0,-1-1 0,0 0 0,0 0 0,0 0-1,0 0 1,0 0 0,0 0 0,1 0-21,109-68-165,-106 66 125,0 0 0,0 0 0,0 1-1,0-1 1,1 1 0,-1 0 0,1 0 0,-1 1 0,1 0 0,-1 0 0,1 0 0,-1 1 0,0-1 0,1 1 0,-1 1 0,0-1 0,1 1 0,-1 0-1,0 0 1,0 0 0,0 1 0,-1-1 0,4 4 40,-8-1-1,0 0-1,0 1 1,-1-1 0,0 1-1,0-1 1,0 0 0,-1 0-1,0 1 1,0-1-1,0 0 1,-1-1 0,1 1-1,-1 0 1,0-1-1,0 1 1,-1-1 0,1 0-1,-1 0 1,0-1-1,0 1 1,-1-1 0,1 1-1,-1-1 1,1-1 0,-6 3 1,8-3-20,0 1 1,1-1 0,-1-1 0,-1 1-1,1 0 1,0 0 0,0-1 0,-1 1-1,1-1 1,-1 0 0,1 1 0,-1-1-1,0 0 1,1-1 0,-1 1 0,0 0 0,0-1-1,1 0 1,-1 1 0,0-1 0,0 0-1,0-1 1,1 1 0,-1 0 0,0-1-1,0 0 1,1 1 0,-1-1 0,0 0-1,1 0 1,-1-1 0,1 1 0,-2-1 19,-6-21-1254</inkml:trace>
  <inkml:trace contextRef="#ctx0" brushRef="#br0" timeOffset="312435.353">29432 4734 24893,'0'6'47,"0"-1"-1,1 1 1,0-1-1,0 0 1,1 1-1,0-1 1,-1 0-1,2 0 1,-1 0-1,1 0 1,-1 0-1,1 0 1,1-1 0,-1 0-1,0 1 1,1-1-1,0 0 1,0-1-1,0 1 1,1-1-1,-1 0 1,1 0-1,0 0 1,0-1-1,0 1 1,0-1-1,0 0 1,0-1-1,1 1 1,-1-1-1,1 0 1,-1 0-1,2-1-46,1 0 4,1-1-1,-1 0 1,1 0-1,-1-1 1,0 0-1,1-1 1,-1 0-1,0 0 1,-1 0-1,1-1 1,-1 0-1,1-1 1,-1 0-1,0 0 1,-1 0-1,0-1 1,1 0-1,0-2-3,-5 6-60,-2 2 11,-22 32 10,20-30 54,1 0 1,0 0-1,-1 0 1,1 0-1,0 0 1,0 0-1,1 0 1,-1 0-1,0 1 1,1-1-1,-1 0 0,1 1 1,0-1-1,0 0 1,0 0-1,0 1 1,0-1-1,0 0 1,1 1-1,-1-1 1,1 0-1,0 0 1,-1 1-1,1-1 0,0 0 1,0 0-1,1 0 1,-1 0-1,0 0 1,1 0-1,-1 0 1,1-1-1,-1 1 1,1-1-1,0 1 0,0-1 1,0 1-1,0-1 1,0 0-1,0 0 1,0 0-1,0 0 1,0 0-1,0 0-15,9-3 36,-1 0 0,0 0 0,0-1 0,0 0 1,0-1-1,-1 0 0,1 0 0,-1-1 0,0 0 0,0-1 0,-1 0 0,0 0 0,0-1 0,0 0 1,5-7-37,62-70-942,-83 96 985,1 0 1,0 1-1,1 0 1,1 0-1,0 0 1,0 0-1,1 1 1,1 0-1,1 0 1,-2 9-44,5-22-1,-1 1 0,1-1 1,-1 0-1,1 0 0,-1 0 1,1 0-1,0 0 0,-1-1 1,1 1-1,0 0 0,0 0 1,-1 0-1,1-1 0,0 1 1,0 0-1,0-1 0,0 1 1,0 0-1,0-1 0,0 0 1,0 1-1,0-1 0,0 1 1,1-1-1,-1 0 0,0 0 0,0 0 1,0 0-1,0 0 0,0 0 1,1 0-1,-1 0 0,0 0 1,0 0-1,0-1 0,0 1 1,0-1-1,0 1 0,0 0 1,0-1-1,0 0 0,0 1 1,0-1-1,0 0 0,0 1 1,0-1-1,0 0 0,-1 0 1,1 0-1,0 1 0,-1-1 1,1 0-1,0 0 0,-1 0 1,1 0-1,-1 0 0,0-1 0,1 1 1,-1 0-1,0 0 0,1 0 1,-1 0-1,0-1 1,12-20-1482</inkml:trace>
  <inkml:trace contextRef="#ctx0" brushRef="#br0" timeOffset="312683.231">29936 4666 27526,'0'7'648,"6"-4"-440,1-1-128,1-2-40,0-5-40,0 0-544,-5-3-680</inkml:trace>
  <inkml:trace contextRef="#ctx0" brushRef="#br0" timeOffset="313135.536">30216 4772 26486,'-7'4'50,"0"1"-1,1 1 1,-1-1 0,1 1 0,1 0 0,-1 1 0,1-1 0,0 1 0,1 0 0,-1 0 0,2 0-1,-1 1 1,1 0 0,0-1 0,0 1 0,1 0 0,0 1 0,0-1 0,1 0 0,0 0 0,1 1-1,0-1 1,0 0 0,1 2-50,14 91 87,-10-82-83,-1 0 0,-1 1 1,-1-1-1,-1 1 0,0 0 0,-2-1 0,-1 3-4,-1-2 12,-1 0 0,-1-1 0,-1 0 0,-1 0-1,-1-1 1,0 0 0,-1 0 0,-6 7-12,15-24 33,0 0 0,-1 1 0,1-1 0,-1 0 0,0 1 1,1-1-1,-1 0 0,0 0 0,0 1 0,0-1 0,0 0 0,0 0 0,0 0 0,0 0 0,0 0 1,0 0-1,-1-1 0,1 1 0,0 0 0,0-1 0,-1 1 0,1-1 0,0 1 0,-1-1 0,1 1 1,-1-1-1,1 0 0,-1 0 0,1 0 0,0 0 0,-1 0 0,1 0 0,-1 0 0,1 0 0,-1-1 1,1 1-1,0 0 0,-1-1 0,1 1 0,0-1 0,-1 0 0,1 1 0,0-1 0,-1-1-33,-5-12 56,1 0-1,0 0 1,1-1 0,1 0-1,0 0 1,2 0-1,-1 0 1,2 0-1,0-11-55,-2 15-1,1-1-1,1 1 0,0-1 1,1 1-1,0-1 0,0 1 0,1-1 1,1 1-1,0-1 0,1 1 1,0 0-1,1 0 0,0 0 1,0 0-1,1 1 0,1 0 1,-1 0-1,2 0 0,0 1 0,0 0 1,0 0-1,9-7 2,88-36-819,-73 36-489</inkml:trace>
  <inkml:trace contextRef="#ctx0" brushRef="#br0" timeOffset="313508.967">30412 4251 27942,'-7'29'332,"3"-19"-278,1 0 0,0 0 0,0 1 0,1-1 0,0 1 0,1 0-1,1-1 1,-1 1 0,2 0 0,0-1 0,0 1 0,0-1 0,1 1 0,3 7-54,-3-15 1,-1-1 1,0 1-1,1-1 0,0 1 1,-1-1-1,1 0 1,0 0-1,0 0 0,0 0 1,1 0-1,-1 0 1,0 0-1,1-1 0,-1 1 1,1-1-1,-1 0 1,1 0-1,0 0 0,-1 0 1,1 0-1,0-1 1,0 1-1,0-1 0,-1 0 1,1 1-1,0-1 1,0-1-1,0 1 0,0 0 1,0-1-1,-1 1 1,1-1-1,0 0 0,2-1-1,3-1-56,0 0-1,-1-1 0,1-1 0,-1 1 0,0-1 0,0 0 1,0 0-1,-1-1 0,0 0 0,0 0 0,1-3 57,1-2-187,-1 1 0,0-2 0,0 1-1,-2-1 1,1 0 0,-2 0-1,1-1 1,-2 1 0,1-1 0,-2 0-1,0 0 1,0 0 0,-2 0 0,1-6 187,-1 14-34,-4 12 138,-1 12-12,1 0 1,1 0-1,1 1 0,0-1 0,2 1 0,0-1 0,1 1 1,1-1-1,4 14-92,3-4 180</inkml:trace>
  <inkml:trace contextRef="#ctx0" brushRef="#br0" timeOffset="314349.582">22441 5094 24085,'3'5'3141,"0"47"-2633,-5-15-417,0-16-68,1 0-1,1 1 1,1-1-1,1 1 1,0-1 0,5 14-23,-7-33 2,0 0 1,1 0-1,-1 0 0,0 0 1,1-1-1,0 1 1,-1 0-1,1 0 1,0-1-1,0 1 0,0 0 1,0-1-1,0 1 1,0-1-1,0 1 1,1-1-1,-1 0 1,1 1-1,-1-1 0,1 0 1,-1 0-1,1 0 1,-1 0-1,1 0 1,0 0-1,0-1 1,-1 1-1,1-1 0,0 1 1,0-1-1,0 1 1,0-1-1,0 0 1,0 0-1,0 0 0,-1 0 1,1 0-1,0-1 1,0 1-1,0-1 1,0 1-1,0-1 1,-1 1-1,1-1 0,0 0 1,-1 0-1,1 0 1,0 0-1,-1 0 1,1 0-1,-1-1 0,1 0-2,71-75 103,55-159 42,-129 252-182,-59 278-896,55-234-530</inkml:trace>
  <inkml:trace contextRef="#ctx0" brushRef="#br0" timeOffset="315411.789">12706 9156 20060,'0'0'1209,"0"0"-129,0 0-304,22 13-288,0-6-64,11 3-104,8 0-64,9-4-96,8-2-56,1-4-8,-1-5-24,-9-4 8,-5 0-24,-8 8-24,-3 5 56,-5 15-672,-5 4-488</inkml:trace>
  <inkml:trace contextRef="#ctx0" brushRef="#br0" timeOffset="315628.293">12912 9423 22893,'0'0'496,"1"0"-24,24 10-72,2-10 80,8-1-80,8-5-128,8-3-40,6-2-71,-1-5-33,5-3-72,-3 0-16,-2 1 136,-1 0-376</inkml:trace>
  <inkml:trace contextRef="#ctx0" brushRef="#br0" timeOffset="319066.739">13809 8541 11274,'0'5'473,"0"-4"-339,0 0 0,-1 0 0,1 0 0,0 0 0,0 0 0,0 0 0,0 0 0,0 0 0,0 0 0,0 0 0,0 0 0,0 0 0,1 0 0,-1 0 0,0 0 0,1 0 0,-1-1 0,1 1 0,-1 0 0,1 0 0,-1 0 0,1 0-1,-1 0 1,1-1 0,0 1 0,0 0 0,-1-1 0,1 1 0,0 0 0,0-1 0,0 1 0,-1-1 0,1 1 0,0-1 0,0 0 0,0 1 0,0-1 0,0 0 0,0 0 0,0 0 0,0 1 0,0-1 0,0 0 0,0 0 0,0-1 0,0 1 0,0 0 0,0 0 0,0 0-134,6-4 73,-1 0 1,1 0-1,-1-1 1,-1 0-1,1 0 1,-1 0-1,1 0 1,-1-1-1,-1 0 1,1 0-1,-1-1 1,0 1-1,-1-1 1,0 0-1,3-5-73,-2 4 63,246-447 1094,192-199-1019,-320 491-138,8 5 0,10 0 0,430-492 48,-197 262-12,-359 373-9,2 0-1,-1 2 0,2-1 0,0 2 1,0 0-1,1 1 0,1 1 0,0 1 1,5-2-27,21 7 190,-45 4-613</inkml:trace>
  <inkml:trace contextRef="#ctx0" brushRef="#br0" timeOffset="319411.152">16095 5509 16275,'2'-42'7023,"32"-10"-5617,-25 42-1386,0 1 0,1-1 0,0 2 0,0-1 0,1 1 1,0 1-1,0 0 0,1 1 0,0 0 0,0 0 0,0 2 0,1-1 0,4 1-20,-15 4 2,0 0-1,0 0 0,0 0 1,1 1-1,-1-1 1,0 1-1,0 0 0,0-1 1,0 1-1,0 0 0,0 0 1,-1 0-1,1 1 1,0-1-1,0 0 0,-1 1 1,1-1-1,-1 1 0,1 0 1,-1-1-1,0 1 1,1 0-1,-1 0 0,0 0 1,0 0-1,0 0 0,-1 0 1,1 0-1,0 0 1,-1 0-1,1 0 0,-1 0 1,0 0-1,0 0 0,0 1 1,0 0-2,-2 82 236,-67 183 37,42-166-1761,12-54-3232</inkml:trace>
  <inkml:trace contextRef="#ctx0" brushRef="#br0" timeOffset="320511.612">17394 4640 12147,'0'0'3767,"0"4"1138,-19 114-1520,-35 60-3197,50-167-89,-193 545 1796,173-510-1706,24-47-182,-1 1 0,0-1 1,0 1-1,0 0 0,0-1 0,1 1 0,-1-1 1,0 0-1,0 1 0,1-1 0,-1 0 1,0 1-1,1-1 0,-1 0 0,1 0 0,-1 1 1,1-1-1,-1 0 0,1 0 0,0 0 0,-1 0 1,1 0-1,0 0 0,0 1 0,0-1 0,-1 0 1,1 0-1,0 0 0,0 0 0,0 0 0,1 0 1,-1 0-1,0 0 0,0 0 0,0 0 1,1 0-1,-1 1 0,0-1 0,1 0 0,-1 0 1,1 0-1,0 0-7,33-182-2633,-14 96 953</inkml:trace>
  <inkml:trace contextRef="#ctx0" brushRef="#br0" timeOffset="322529.646">17354 4766 14267,'33'0'6328,"-11"29"-4046,-11 8-1656,-1 2 0,-2-1 0,-2 1 0,-1 0 0,-2 17-626,6 38 480,-3-44-298,43 222 304,-44-245-438,-22-28-180,-1-12 82,1-2 1,1-1-1,0 0 0,2-1 0,0 0 0,0-1 1,2-1-1,0 0 0,1 0 0,1-1 0,1-1 1,0-2 49,7 16-8,1 1 0,-1-1 1,1 0-1,0 1 0,1-1 1,0 0-1,0 1 0,0-1 0,1 0 1,0 1-1,0-1 0,0 0 1,1 1-1,0 0 0,1-1 1,-1 1-1,1 0 0,0 0 1,1 0-1,-1 1 0,1-1 1,1 1-1,-1 0 0,1 0 1,-1 0-1,1 1 0,1-1 0,-1 1 1,0 1-1,1-1 0,0 1 1,0 0-1,0 0 0,0 0 1,1 1-1,-1 0 0,1 1 1,1-1 7,0-1 5,0 0 1,-1 1 0,1 0 0,0 1 0,0 0 0,0 0-1,1 0 1,-1 1 0,0 0 0,0 1 0,0 0 0,0 0-1,0 1 1,0 0 0,0 0 0,-1 1 0,1 0 0,-1 0-1,1 1 1,-1 0 0,0 0 0,-1 1 0,1-1 0,-1 2-1,0-1 1,0 1 0,0 0 0,-1 0 0,0 0 0,0 1-1,-1 0 1,0-1 0,0 2 0,0-1 0,-1 0 0,0 1-1,-1 0 1,1 0 0,-1-1 0,0 5-6,-2 2 131,1 1 0,-2-1 0,0 0 0,0 1 0,-1-1 0,-1 0 0,-1 0 0,0 0 0,0 0 0,-2-1 0,1 0 0,-2 1-131,6-13 16,1-1-1,-1 0 0,1 0 1,-1 1-1,1-1 1,-1 0-1,1 0 0,-1 0 1,0 0-1,1 1 1,-1-1-1,1 0 0,-1 0 1,1 0-1,-1 0 1,0 0-1,1 0 0,-1 0 1,1-1-1,-1 1 1,1 0-1,-1 0 0,1 0 1,-1-1-1,1 1 0,-1 0 1,1 0-1,-1-1 1,1 1-1,-1 0 0,1-1 1,-1 1-1,1-1 1,0 1-1,-1-1 0,1 1 1,0-1-1,-1 1 1,1-1-1,0 1 0,0-1 1,-1 1-1,1-1 0,0 1 1,0-1-1,0 1 1,0-1-1,0 0 0,0 1 1,0-1-1,0 1 1,0-1-1,0 1 0,0-1 1,0 0-1,0 1 1,0-1-1,1 1 0,-1-1 1,0 1-1,0-1-15,-8-44 272,-2-212-61,25 274-331,9 24 53,-20-31 64,1-2 0,0 1 0,0-1 0,0 1 1,1-1-1,1-1 0,-1 1 0,1-1 0,0 0 0,1-1 1,-1 0-1,1 0 0,7 3 3,-11-9 1,0 0 0,1-1 0,-1 1 0,0-1-1,1 0 1,-1 0 0,0 0 0,0-1 0,0 0 0,0 1 0,0-1 0,0-1 0,-1 1 0,1-1 0,-1 1 0,1-1-1,-1 0 1,0 0 0,0 0 0,0-1 0,-1 1 0,1-1 0,-1 0 0,0 1 0,0-1 0,0 0 0,0 0-1,-1 0 1,1-1 0,-1 1 0,0 0 0,0-4-1,-1 8 0,12-26 15,-1-1 1,-2 0-1,0 0 0,-2-1 1,-1 0-1,-1 0 0,-1-1 0,-2 1 1,-1-22-16,-18-11 13,16 59-37,1 2-7,0 0 3,0 0 19,0 0 14,0 0 3,0 0 2,-13-6-93,-25 24 171,28-3-133,-4 18 45,14 4-4,42 203-95,-41-230 106,1 1 0,0-1-1,1-1 1,0 1 0,1 0 0,0-1 0,0 0 0,1 1 0,0-2-1,1 1 1,0-1 0,0 0 0,1 0 0,1 1-7,0-1 18,-6-4-14,1-1 0,-1 0 0,1 0 0,0 0 0,0-1 1,0 1-1,0 0 0,0-1 0,1 0 0,-1 0 0,1 0 0,-1 0 1,1-1-1,0 1 0,0-1 0,1 0-4,-4-1 20,3-7 41,3-7-44,-1 0 1,0-1-1,-2 0 0,1 0 0,-2 0 0,0 0 0,-1-1 0,0 1 0,-1-1 1,-1 1-1,-1-1 0,0 1 0,-2-10-17,-5-17 7,7 40-22,1 2-6,0 0 3,9 15 0,18 22 4,-25-35 14,0 1-1,0 0 1,0-1-1,0 1 0,1-1 1,-1 1-1,1-1 1,-1 0-1,1 0 1,0 0-1,0-1 0,-1 1 1,1-1-1,1 1 1,-1-1-1,0 0 1,0 0-1,0 0 0,1-1 1,-1 1-1,0-1 1,1 0-1,-1 0 1,0 0-1,1 0 0,-1 0 1,0-1-1,0 1 1,1-1-1,-1 0 1,0 0-1,0-1 0,0 1 1,0 0-1,0-1 1,0 0-1,0 0 1,-1 0-1,1 0 0,-1 0 1,1 0-1,-1-1 1,0 1-1,0-1 1,0 0-1,0 1 0,0-1 1,-1 0-1,2-2 1,1-3 8,1 0 0,-1 0 0,0 0 0,-1 0 0,0-1 0,-1 1 0,1-1-1,-2 0 1,1 0 0,-1 0 0,0 0 0,-1-3-8,0 10-4,-11 17-45,7 1 40,0-1 0,1 1 0,1 0 0,1 0 0,0 0 0,1 0 0,0 0 0,2 8 9,-1-19 2,8 54 21,-8-57-27,11-15 128,9-18-117,-15 23-13,-6 8-3,4 25 25,16 16-20,-17-33 16,-3-8-3,0 0-1,0 0 0,0 0 0,0 0 0,0 0 0,0 0-2,0 0-12,0 0-2,0 0-6,0 0-44,0-3-1949,0 2 3174</inkml:trace>
  <inkml:trace contextRef="#ctx0" brushRef="#br0" timeOffset="323390.621">18384 4642 11154,'-3'-2'9458,"1"6"-4883,4 48-4587,23 349 1161,-9-357-607,-15-43-529,-1 0 0,1-1-1,0 1 1,-1 0 0,1-1 0,-1 1 0,1-1-1,0 1 1,0-1 0,-1 0 0,1 1-1,0-1 1,0 0 0,0 1 0,-1-1-1,1 0 1,0 0 0,0 0 0,0 0-1,-1 0 1,1 0 0,0 0 0,0 0 0,0 0-1,0 0 1,-1 0 0,1-1 0,0 1-1,0 0 1,0 0 0,-1-1 0,1 1-1,0-1 1,0 1 0,-1-1 0,1 1-1,0-1 1,-1 1 0,1-1 0,-1 1-1,1-1 1,-1 0 0,1 1 0,-1-1 0,1 0-1,-1 0 1,1 1 0,-1-1 0,0 0-1,0 0 1,1 0 0,-1 1-13,139-252 529,-138 250-529,0 0-1,0 0 0,0-1 0,1 1 1,-1 0-1,0 0 0,1 0 0,0 0 1,-1 1-1,1-1 0,0 0 0,0 1 1,0-1-1,0 1 0,0-1 0,0 1 1,0 0-1,1 0 0,-1 0 1,0 0-1,1 1 0,-1-1 0,0 1 1,1-1-1,-1 1 0,1 0 0,-1 0 1,1 0-1,-1 0 0,1 0 0,-1 0 1,1 1-1,-1-1 0,0 1 0,1 0 1,-1 0 0,6 8-9,-2 0 0,1 1 1,-1 0-1,-1 0 1,0 1-1,0-1 1,-1 1-1,0 0 0,-1 0 1,0 0-1,-1 1 1,0-1-1,-1 1 0,0-1 1,-1 1-1,-1 7 9,5 69 223,-4-89-209,0 1 0,0 0 0,-1-1 0,1 1 0,0 0 0,0-1 0,0 1 0,0 0 0,0-1 0,0 1 0,0-1 0,0 1 1,0 0-1,1-1 0,-1 1 0,0 0 0,0-1 0,0 1 0,0 0 0,0-1 0,1 1 0,-1 0 0,0-1 0,0 1 0,0 0 0,1 0 0,-1-1 0,0 1 0,1 0 0,-1 0 0,0-1 0,0 1 0,1 0 0,-1 0 0,0 0 0,1 0 0,-1 0 0,0-1 1,1 1-1,-1 0 0,1 0 0,-1 0 0,0 0 0,1 0 0,-1 0 0,0 0 0,1 0 0,-1 0 0,0 0 0,1 0 0,-1 1 0,1-1 0,-1 0 0,0 0 0,1 0-14,-2-30 186,0-1 0,-2 1 0,-1 0 0,-2 0 0,-4-11-186,-16-38 54,63 95-207,-28-9 137,-5-5-47,-1 0-1,0 0 1,1-1-1,0 1 1,-1-1-1,1 0 1,0 0 0,-1 0-1,1 0 1,0-1-1,0 0 1,0 0 0,0 0-1,-1 0 1,1 0-1,0-1 1,0 1-1,1-2 64,3-4-1713,-10 0-564</inkml:trace>
  <inkml:trace contextRef="#ctx0" brushRef="#br0" timeOffset="323655.342">18352 4776 21469,'4'3'672,"6"0"32,2-3-168,8-3-216,5-4-120,5-8-104,5-4 56,4-1-864</inkml:trace>
  <inkml:trace contextRef="#ctx0" brushRef="#br0" timeOffset="324243.621">19046 4759 20812,'-57'186'4788,"57"-187"-4783,1 1 0,-1 0 0,1 0 0,-1 0 0,1 0 0,0 0 0,-1-1 0,1 1 0,-1 0-1,1 0 1,0 1 0,-1-1 0,1 0 0,-1 0 0,1 0 0,0 0 0,-1 0 0,1 1 0,-1-1 0,1 0 0,-1 0 0,1 1 0,-1-1-1,1 1 1,-1-1 0,1 0 0,-1 1 0,0-1 0,1 1 0,-1-1 0,0 1 0,1-1 0,-1 1 0,0-1 0,1 1 0,-1-1 0,0 1-1,0-1 1,0 1 0,0 0 0,1-1 0,-1 1 0,0-1 0,0 1 0,0 0 0,0-1 0,0 1 0,0-1 0,-1 1 0,1 0 0,0-1-1,0 1 1,0-1 0,0 1 0,-1-1 0,1 1-5,9-16 35,1 0 0,-2 0-1,0-1 1,-1-1 0,-1 1-1,0-1 1,1-11-35,10-96 67,-20 206-309,3-62 240,-1-9 7,0-1-1,1 1 1,0 0-1,1-1 1,0 1 0,1 0-1,0-1 1,1 0-1,0 1 1,1-1-1,2 4-4,-5-12 4,0-1 0,-1 0 0,2 0 0,-1 0 0,0-1-1,0 1 1,0 0 0,0 0 0,0-1 0,1 1 0,-1 0 0,0-1-1,1 0 1,-1 1 0,0-1 0,1 0 0,-1 1 0,1-1 0,-1 0 0,0 0-1,1 0 1,-1 0 0,1 0 0,-1-1 0,0 1 0,1 0 0,-1-1 0,0 1-1,1-1 1,-1 1 0,0-1 0,0 0 0,1 1 0,-1-1 0,0 0-1,0 0 1,0 0 0,0 0 0,0 0 0,0 0-4,41-45 127,60-107 19,-102 152-149,0 0 0,1 1 0,-1-1 0,0 0 0,1 1 0,-1-1 0,0 1 0,1-1 1,-1 1-1,0-1 0,1 1 0,-1-1 0,1 1 0,-1-1 0,1 1 0,0 0 0,-1-1 0,1 1 0,-1 0 0,1-1 0,-1 1 0,1 0 0,0 0 0,-1 0 0,1-1 0,0 1 0,-1 0 0,1 0 0,0 0 0,-1 0 0,1 0 0,0 0 0,-1 0 0,1 1 0,0-1 0,-1 0 0,1 0 0,0 0 0,-1 1 0,1-1 0,-1 0 0,1 1 0,-1-1 0,1 0 0,0 1 0,-1-1 0,1 1 0,-1-1 0,0 1 0,1-1 0,0 1 3,11 37-151,-10-28 136,19 74 438,-4 1 1,-4 1 0,-3 0 0,-2 86-424,-7-167 12,-1-1 1,0 0 0,0 1 0,0-1 0,-1 1-1,1-1 1,-1 0 0,0 1 0,0-1 0,-1 0-1,1 0 1,-1 1 0,0-2 0,0 1 0,0 0-1,-1 0 1,1 0 0,-1-1 0,0 0 0,-1 1-13,2-4 18,0-1 1,-1 0-1,1 0 1,0 0-1,0 0 0,0 0 1,0-1-1,0 1 1,0-1-1,0 1 1,0-1-1,1 0 1,-1 1-1,1-1 1,-1 0-1,1 0 1,0 0-1,-1 0 1,1 0-1,0-1 1,1 1-1,-1 0 1,0 0-1,0-1 0,1 1 1,0 0-1,-1-2-18,-3-25 3,1 1-1,1-1 0,2 0 0,0 0 0,2 0 0,2 0 1,0 1-1,2-1 0,1 1 0,1 1 0,1-1 0,2 1 0,1 1 1,3-5-3,-10 19 0,79-195 16,-85 208-16,0-1 0,1 0 0,-1 1 0,0-1 0,1 0 0,-1 0 0,0 0 0,1 0 0,-1 1 0,0-1-1,1 0 1,-1 0 0,0 0 0,0 0 0,1 0 0,-1-1 0,0 1 0,1 0 0,-1 0 0,0 0 0,1-1 0,-1 1 0,0 0 0,1-1 0,-1 1 0,1 0-1,-1-1 1,0 1 0,1-1 0,-1 1 0,1-1 0,-1 1 0,1-1 0,0 1 0,-1-1 0,1 0 0,-1 1 0,1-1 0,0 1 0,0-1 0,-1 0 0,1 0 0,0 1-1,0-2 1,-5 14-1,0 0 0,1 0 0,1 0 0,0 0 0,0 1 0,1-1 0,1 1 0,0 0 0,1-1 0,0 1 0,1 0 0,1-1 0,0 1 0,3 10 1,-5-21-35,0 1 0,1-1 1,-1 0-1,1 0 0,-1 1 1,1-1-1,0 0 0,0 0 0,0 0 1,0 0-1,0 0 0,0 0 1,1 0-1,-1 0 0,1 0 1,-1-1-1,1 1 0,0 0 0,-1-1 1,1 1-1,0-1 0,0 0 1,0 0-1,0 0 0,0 0 0,1 0 1,-1 0-1,0-1 0,0 1 1,1 0-1,-1-1 0,0 0 1,0 0-1,1 0 0,-1 0 0,0 0 1,1 0-1,-1 0 0,0-1 1,1 1-1,-1-1 0,0 0 1,0 1-1,0-1 35,29-15-1705</inkml:trace>
  <inkml:trace contextRef="#ctx0" brushRef="#br0" timeOffset="324638.602">19681 4439 21301,'-53'113'4932,"10"68"-3043,51-102-1462,-7-77-425,-1-1 1,1 0 0,0 1-1,0-1 1,0 0 0,0 1 0,0-1-1,0 0 1,0 0 0,0 0 0,1 0-1,-1 0 1,0 0 0,0 0-1,1 0 1,-1 0 0,1-1 0,-1 1-1,1-1 1,-1 1 0,1-1 0,-1 1-1,1-1 1,0 0 0,-1 0-1,1 0 1,-1 0 0,1 0 0,0 0-1,-1 0 1,1-1 0,-1 1 0,1 0-1,-1-1 1,1 1 0,-1-1-1,1 0 1,-1 0 0,1 1 0,-1-1-1,0 0 1,1 0 0,-1 0 0,0 0-1,0 0 1,0-1 0,0 1-1,0-1-2,58-61 81,-53 54-75,0 1 0,1 0-1,0 0 1,0 0 0,1 1-1,0 0 1,0 1 0,1 0-1,9-6-5,-17 12-4,1-1 0,0 0 0,-1 1 0,1-1 0,0 1 0,0-1 0,0 1 0,0 0 0,-1 0 0,1 0-1,0 0 1,0 0 0,0 0 0,0 0 0,0 1 0,-1-1 0,1 0 0,0 1 0,0 0 0,0-1 0,-1 1-1,1 0 1,-1 0 0,1 0 0,0 0 0,-1 0 0,0 1 0,1-1 0,-1 0 0,0 1 0,0-1 0,1 1-1,-1-1 1,0 1 0,0-1 0,-1 1 0,1 0 0,0 0 0,-1-1 0,1 1 0,-1 0 4,16 80-67,-15-70 70,0-5 53,1 1-1,-2 0 1,1 0-1,-1 0 1,0 0 0,-1 0-1,0 0 1,0 0 0,-1-1-1,0 1 1,0 0-1,-1-1 1,0 0 0,0 1-1,-1-1 1,0 0-1,0-1 1,-4 5-56,6-9 10,0-1 0,0 0 0,-1 0-1,1-1 1,-1 1 0,1 0 0,-1-1 0,1 0 0,-1 1 0,1-1-1,-1 0 1,1 0 0,-1-1 0,1 1 0,-1 0 0,1-1 0,0 0-1,-1 1 1,1-1 0,-1 0 0,1 0 0,0 0 0,0-1 0,0 1-1,0 0 1,0-1 0,0 1 0,0-1 0,0 0 0,0 0 0,0 0-10,-44-66-2595,48 52 426,6 2-197</inkml:trace>
  <inkml:trace contextRef="#ctx0" brushRef="#br0" timeOffset="324914.309">20200 4634 18068,'6'-4'930,"8"-5"749,-5 6 2673,-9 3-3375,0 0-251,-7 3 244,-1-1-898,2-1-24,1 1 0,0-1 0,0 1-1,0 0 1,0 0 0,0 1 0,0-1 0,0 1-1,1 0 1,0 0 0,-1 1 0,1-1-1,0 1 1,1 0 0,-1 0 0,1 1-1,0-1 1,-2 4-48,-1 7 11,1 0-1,1 0 1,1 0-1,0 1 1,1 0-1,1 0 1,0-1-1,1 1 1,1 0 0,0 0-1,2 0-10,-4-14 1,1-1 0,0 0 0,1 1 0,-1-1 1,0 0-1,0 0 0,0 1 0,1-1 0,-1 0 0,0 0 0,1 1 0,0-1 0,-1 0 0,1 0 0,0 0 0,-1 0 0,1 0 0,0 0 1,0 0-1,0 0 0,0 0 0,0 0 0,0 0 0,0 0 0,0-1 0,0 1 0,0 0 0,0-1 0,1 1 0,-1-1 0,0 0 0,0 1 1,1-1-1,-1 0 0,0 0 0,1 1 0,-1-1 0,0 0 0,1 0 0,-1-1 0,0 1 0,0 0 0,1 0 0,-1-1 0,0 1 0,1-1-1,8-5-85,-1 0-1,0-1 1,0 0 0,0-1-1,-1 0 1,0 0-1,-1-1 1,0 0-1,4-6 86,-6 7-237,30-38-1446</inkml:trace>
  <inkml:trace contextRef="#ctx0" brushRef="#br0" timeOffset="326047.156">20413 4542 11835,'-16'44'8756,"-3"11"-5102,17-50-3630,0 1-1,0 1 1,1-1 0,0 0-1,0 0 1,0 1-1,1-1 1,0 0-1,0 1 1,0-1 0,1 0-1,0 0 1,0 1-1,1-1 1,0 0 0,0 0-1,0 0 1,1-1-1,1 4-23,-2-8 20,0 0 1,0 0-1,0 0 0,0 0 0,0 0 0,0 0 1,0-1-1,0 1 0,0-1 0,1 0 0,-1 1 1,0-1-1,0 0 0,0 0 0,0-1 0,1 1 1,-1 0-1,0-1 0,0 1 0,0-1 0,0 0 0,0 1 1,0-1-1,0 0 0,0 0 0,0-1 0,0 1 1,-1 0-1,1-1 0,0 1 0,-1-1 0,1 1 1,-1-1-1,0 0 0,1 1 0,-1-1 0,0 0 1,0 0-1,0 0 0,0 0 0,-1 0 0,1 0 0,0 0-20,22-30 74,-2-1-1,-1-1 0,-2 0 0,-1-1 0,-1-1 0,8-31-73,-21 57 5,0 0 0,0 0 0,-1 0 0,0 0 0,0 0 0,-1 0 0,-1-1 0,0 1 0,0 0-1,-1-1 1,0 1 0,-1 0 0,-1-3-5,-15 24 19,-15 125 203,28-92-11,-12 106 1280,17-149-1481,0 1-1,0-1 1,0 1-1,0-1 1,0 1-1,0-1 1,0 1-1,1-1 1,-1 1 0,0-1-1,1 1 1,0-1-1,-1 1 1,1-1-1,0 0 1,-1 1-1,1-1 1,0 0-1,0 0 1,0 1-1,0-1 1,0 0-1,0 0 1,1 0-1,-1-1 1,0 1-1,1 0 1,-1 0-1,0 0 1,1-1-1,-1 1 1,1-1-1,-1 1 1,0-1-1,1 0 1,0 0 0,-1 1-1,1-1 1,-1 0-1,1 0 1,-1 0-1,1-1 1,-1 1-1,1 0 1,-1-1-1,1 1 1,-1-1-1,0 1 1,1-1-1,-1 1 1,1-1-1,-1 0 1,0 0-1,0 0 1,1 0-1,-1 0 1,0 0-1,0 0-9,132-134 140,-133 133-142,2 1 0,-1 0-1,0-1 1,0 1-1,0 0 1,0 0 0,1 0-1,-1 0 1,1 0-1,-1 0 1,0 0-1,1 0 1,0 1 0,-1-1-1,1 0 1,-1 1-1,1-1 1,0 1 0,-1 0-1,1 0 1,0 0-1,0-1 1,-1 2-1,1-1 1,0 0 0,-1 0-1,1 0 1,0 1-1,-1-1 1,1 1 0,0-1-1,-1 1 1,1 0-1,-1 0 1,1 0-1,-1 0 1,0 0 0,1 0-1,-1 0 1,0 0-1,1 0 1,-1 0-1,0 1 1,0 0 2,29 72-108,-30-73 109,32 79 35,-32-79-34,1 1 1,0-1-1,0 1 1,0-1-1,0 0 1,0 1-1,1-1 1,-1 0-1,0 0 1,1 0-1,-1 0 1,0 0-1,1 0 1,-1 0-1,1-1 1,0 1-1,-1 0 1,1-1-1,-1 1 1,1-1-1,0 0 1,-1 0-1,1 1 1,0-1-1,0 0 1,-1 0-1,1-1 1,0 1-1,-1 0 1,1 0-1,0-1 1,-1 1-1,1-1 1,0 0-1,-1 1 1,1-1-1,-1 0 1,1 0-1,-1 0 1,0 0-1,1 0 1,-1 0-1,0 0 1,0-1-1,0 1 1,0 0-1,1-1-2,126-175-42,-128 177 38,1-1-15,-1 0-1,0 0 1,0 0 0,1 0-1,-1 1 1,0-1-1,1 0 1,-1 0 0,1 0-1,-1 1 1,1-1-1,0 0 1,-1 0 0,1 1-1,0-1 1,-1 0-1,1 1 1,0-1 0,0 1-1,0-1 1,-1 1-1,1 0 1,0-1 0,0 1-1,0 0 1,0-1-1,0 1 1,0 0 0,0 0-1,0 0 1,0 0-1,0 0 1,-1 0 0,1 0-1,0 0 1,0 0-1,0 1 1,0-1-1,0 0 1,0 0 0,0 1-1,0-1 1,-1 1-1,1-1 1,0 1 0,0-1-1,0 1 1,0 0 19,-13 144-388,9-111 464,0-18 64,1 0-1,0 0 0,2 0 0,0 0 0,0 1 0,2-1 0,0 0 0,3 10-139,61 34 350,-62-56-349,-1 1 0,0 0 0,0 0-1,0 1 1,-1-1 0,0 1 0,0-1 0,0 1 0,-1 0 0,1 0 0,-1-1 0,-1 1 0,1 0-1,-1 0 1,0 0 0,-1 0 0,1 0 0,-1 0 0,0 0 0,-1-1 0,1 1 0,-1 0 0,0-1 0,0 1-1,-1-1 1,0 0 0,0 0 0,0 0 0,-1 0 0,1 0 0,-4 2-1,5-6 5,0-1 0,-1 0 0,1 1 0,0-1 1,-1 0-1,1-1 0,0 1 0,-1 0 0,1-1 0,0 1 1,0-1-1,0 1 0,-1-1 0,1 0 0,0 0 0,0 0 1,0-1-1,0 1 0,0 0 0,1-1 0,-1 1 0,0-1 1,1 1-1,-1-1 0,1 0 0,-1 0 0,1 0 0,0 0 1,0 0-1,0 0 0,0 0 0,0 0 0,0 0 0,1 0 1,-1-1-1,0 1 0,1 0 0,0 0 0,0-2-5,-4-7-15,0 0 0,1-1 0,0 0 1,1 1-1,0-1 0,1 0 0,1 0 0,0 0 0,0 0 0,1 0 0,0 0 0,2 0 0,-1 0 0,1 1 0,1-1 0,0 1 1,0 0-1,1 0 0,1 0 0,0 1 0,0 0 0,1 0 0,0 0 0,1 1 0,0 0 0,0 1 0,1 0 0,0 0 1,1 0-1,0 2 0,0-1 0,9-4 15,3 4-19,-19 7 20,0-1 0,0 1 0,0-1 0,0 0 0,0 0-1,0 0 1,-1 0 0,1-1 0,0 1 0,-1-1 0,1 0 0,-1 1 0,1-1 0,-1 0-1,0 0 1,0-1 0,0 1 0,0 0 0,0-1 0,0 1 0,-1-1 0,1 0 0,-1 1-1,1-2 0,-2 1-5,0 3 3,0 0 1,-1-1-1,1 1 1,0-1-1,0 1 0,0 0 1,0-1-1,0 1 1,-1-1-1,1 1 0,0 0 1,0-1-1,0 1 1,0-1-1,0 1 0,0-1 1,0 1-1,1 0 1,-1-1-1,0 1 0,0-1 1,0 1-1,0 0 1,0-1-1,1 1 0,-1-1 1,0 1-1,0 0 1,1-1-1,-1 1 0,0 0 1,1-1-1,-1 1 0,0 0 1,1 0-1,-1-1 1,0 1-1,1 0 0,-1 0 1,0 0-1,1-1 1,-1 1-1,1 0 0,-1 0 1,0 0-1,1 0 1,-1 0-1,1 0 0,-1 0 1,1 0-1,-1 0 1,0 0-1,1 0 0,-1 0 1,1 0-1,-1 0 1,1 0-1,-1 1 0,0-1 1,1 0-1,-1 0 1,1 0-1,-1 1 0,1-1 2,20 72 58,10 218 122,-30-283-159,-1-1 0,0 1 0,0 0 1,-1-1-1,0 1 0,0 0 0,0-1 1,-1 1-1,0-1 0,-1 0 0,1 0 1,-3 5-22,2-10 14,1 0 1,-1 0-1,0 0 1,1 0-1,-1-1 1,0 1-1,1-1 1,-1 0-1,0 0 1,1 0-1,-1 0 1,0 0-1,0-1 1,1 1-1,-1-1 1,0 1-1,1-1 1,-1 0-1,1 0 1,-1 0 0,1-1-1,0 1 1,-1-1-1,1 1 1,0-1-1,0 0 1,0 1-1,0-1 1,0 0-1,0-1 1,1 1-1,-1 0 1,1 0-1,0-1 1,-1 1-1,1-1 1,-1-1-15,-3-4 2,0 0 1,1 0-1,-1 0 1,2-1-1,-1 1 1,1-1-1,0 0 1,1 0-1,0 0 1,1 0-1,0-1 1,0 1-1,1 0 1,0-1-1,0 1 0,1 0 1,0 0-1,1-1 1,0 1-1,1 0 1,0 0-1,0 1 1,1-1-1,0 1 1,0 0-1,1 0 1,3-5-3,55-30-474,-25 28-410</inkml:trace>
  <inkml:trace contextRef="#ctx0" brushRef="#br0" timeOffset="328246.633">17811 6120 17684,'0'0'1842,"0"0"161,0 0-496,4 11 2231,27 136-2433,-15-48-1207,-17-99-96,1 0 0,0 1 1,0-1-1,0 1 1,0-1-1,-1 0 0,1 1 1,0-1-1,0 1 0,0-1 1,0 0-1,0 1 1,0-1-1,0 1 0,0-1 1,0 0-1,0 1 0,0-1 1,1 1-1,-1-1 1,0 0-1,0 1 0,0-1 1,0 1-1,1-1 0,-1 0 1,0 1-1,0-1 1,1 0-1,-1 1 0,0-1 1,0 0-1,1 0 0,-1 1 1,0-1-1,1 0 1,-1 0-1,1 0 0,-1 1 1,0-1-1,1 0 1,-1 0-1,1 0 0,-1 0 1,0 0-1,1 0 0,-1 0 1,1 0-1,-1 0 1,0 0-1,1 0 0,-1 0 1,1 0-1,-1 0 0,0 0 1,1 0-1,-1 0 1,1-1-1,-1 1 0,0 0 1,1 0-1,-1 0 0,0-1 1,1 1-1,-1 0-2,15-30 183,10-36-21,57-117-49,-81 181-114,-1 0-1,1 0 1,-1 0 0,1 1 0,0-1 0,-1 0 0,1 0-1,0 1 1,0-1 0,0 1 0,1-1 0,-1 1-1,0-1 1,0 1 0,1 0 0,-1-1 0,1 1 0,-1 0-1,1 0 1,0 0 0,-1 0 0,1 1 0,0-1-1,-1 0 1,1 1 0,0-1 0,0 1 0,0-1-1,0 1 1,0 0 0,-1 0 0,1 0 0,0 0 0,0 0-1,0 0 1,0 1 0,0-1 0,-1 1 0,1-1-1,0 1 1,0 0 0,0-1 0,-1 1 0,1 0 0,-1 0-1,1 0 1,-1 1 0,1-1 0,-1 0 0,1 0-1,-1 1 1,0-1 0,1 2 1,7 13 2,-2-1 1,0 1-1,0 1 0,-2-1 0,0 1 1,-1 0-1,-1 0 0,1 10-2,15 59 47,-18-82-20,-1-77-2422,0 33 385</inkml:trace>
  <inkml:trace contextRef="#ctx0" brushRef="#br0" timeOffset="328557.742">18296 6118 20684,'-23'-5'6051,"9"24"-4731,3 36-1493,10-46 179,1 1-1,1 0 1,-1 0 0,1 0 0,1 0-1,0 0 1,0-1 0,1 1-1,1-1 1,-1 1 0,1-1 0,1 0-1,0-1 1,3 6-6,-5-13 7,-1 0 0,1 0 1,0 0-1,0 0 0,0-1 0,0 1 0,0-1 1,0 0-1,0 0 0,0 0 0,0 0 0,-1 0 1,1 0-1,0-1 0,0 0 0,0 1 0,0-1 1,0 0-1,-1 0 0,1-1 0,0 1 0,-1-1 1,1 1-1,-1-1 0,0 0 0,1 0 0,-1 0 1,0 0-1,0 0 0,0 0 0,0-1 0,-1 1 1,1 0-1,-1-1 0,1 0 0,-1 1 0,0-1 1,0 0-1,0 0 0,0 0-7,9-14 72,-1 0-1,0-1 1,-2 0-1,0-1 1,-1 1-1,-1-1 1,0-1-1,-2 1 1,0-1-1,-1 1 1,-1-1 0,-1 0-1,0 1 1,-2-5-72,2 21 10,-1 1 1,1-1-1,-1 0 1,1 1 0,-1-1-1,0 0 1,0 1-1,0-1 1,0 1-1,0-1 1,0 1 0,-1 0-1,1-1 1,-1 1-1,0 0 1,0 0 0,1 0-1,-1 0 1,-1 1-1,1-1 1,0 0-1,0 1 1,-1 0 0,1-1-1,0 1 1,-1 0-1,0 0 1,1 0 0,-1 1-1,1-1 1,-1 1-1,0-1 1,0 1-1,1 0 1,-1 0 0,0 0-1,1 0 1,-1 0-1,0 1 1,0 0 0,1-1-1,-1 1 1,1 0-1,-1 0 1,1 0 0,-1 0-1,1 1 1,-1-1-11,-2 7-48,0 0 1,1 1 0,-1-1-1,2 1 1,-1 0 0,1 0 0,1 0-1,-1 0 1,1 0 0,1 1-1,0-1 1,0 1 0,1-1-1,0 1 1,1-1 0,0 1 0,1 3 47,5 13-1126</inkml:trace>
  <inkml:trace contextRef="#ctx0" brushRef="#br0" timeOffset="329693.368">18873 5572 15011,'0'0'2241,"0"0"54,1 17 1579,-1-13 1124,-1-7-4928,-1 1-1,0-1 0,0 1 1,0-1-1,0 1 0,0-1 1,0 1-1,-1 0 0,1 0 1,-1 0-1,1 0 0,-1 1 1,0-1-1,1 1 0,-1-1 1,0 1-1,0 0 0,0 0 1,-3 0-70,4 0 111,-9 1-111,7 15-6,0 0-1,2 0 1,0 1 0,0-1 0,1 1 0,1-1 0,1 1 0,0-1 0,1 1 0,1-1 0,0 0-1,3 5 7,-2 6-8,87 334-9,-86-344 22,0 0 0,1 0 0,1 0 0,0-1 0,2 0 0,-1 0 0,2-1 0,7 9-5,-16-21 11,-1-2 5,0 0 6,0-5 5,-3-9-18,-1-1 0,0 0 0,-2 1-1,0 0 1,0 1 0,-1-1 0,-1 1 0,0 0-1,0 1 1,-2 0 0,1 0 0,-2 1 0,-6-5-9,-26-35-44,48 40-14,115-18-1451,-98 25-390</inkml:trace>
  <inkml:trace contextRef="#ctx0" brushRef="#br0" timeOffset="330116.663">19133 5778 11851,'0'0'5382,"0"0"485,0 0-2673,-5 4-2119,2 4-1049,1 0 0,0 0 1,0 0-1,1 0 1,0 1-1,0-1 1,1 0-1,0 1 1,1-1-1,0 0 1,0 1-1,0-1 1,1 0-1,1 0 0,-1 0 1,1 0-1,1-1 1,-1 1-1,4 3-26,-7-10 7,0 1-1,0-1 0,0 0 0,1 1 1,-1-1-1,1 1 0,-1-1 0,1 0 1,0 1-1,-1-1 0,1 0 0,0 0 1,0 1-1,0-1 0,0 0 0,0 0 1,0 0-1,0 0 0,0 0 0,0 0 1,0-1-1,1 1 0,-1 0 1,0-1-1,1 1 0,-1-1 0,0 1 1,1-1-1,-1 1 0,1-1 0,-1 0 1,1 0-1,-1 0 0,0 0 0,1 0 1,-1 0-1,1 0 0,-1 0 0,1-1 1,-1 1-1,1 0 0,-1-1 0,0 1 1,1-1-1,-1 0 0,0 1 0,0-1 1,1 0-1,-1 0-6,7-12 77,0-1 0,-2 0 1,1 0-1,-2 0 0,0-1 0,0 0 1,-2 0-1,0 0 0,0-1 0,0-14-77,-1-21 254,-2 47-194,2 14-39,60 230-18,-40-190 17,-22-50-20,1 1 1,-1 0-1,1 0 1,-1 0-1,0 0 1,1-1-1,0 1 1,-1 0 0,1 0-1,-1-1 1,1 1-1,0 0 1,-1-1-1,1 1 1,0-1-1,0 1 1,0-1-1,-1 1 1,1-1-1,0 0 1,0 1 0,0-1-1,0 0 1,0 0-1,0 1 1,0-1-1,0 0 1,-1 0-1,1 0 1,0 0-1,0 0 1,0-1 0,0 1-1,0 0 1,0 0-1,0-1 1,0 1-1,-1 0 1,1-1-1,0 1 1,0-1-1,0 1 1,0-1 0,-1 1-1,1-1 1,0 1-1,-1-1 1,1 0-1,-1 0 1,1 1-1,0-1 1,-1 0-1,1 0 1,-1 0-1,6-11-82,0-1 1,-1 1-1,0-1 0,-2-1 1,1 1-1,-1 0 1,-1-1-1,-1 0 0,1 1 1,-2-5 81,1 1-448,3-30-1275</inkml:trace>
  <inkml:trace contextRef="#ctx0" brushRef="#br0" timeOffset="330524.799">19428 5590 14963,'0'-59'10521,"0"56"-8934,1 6-600,12 328 11,3-274-938,-16-56-58,0 0 0,1 0 0,-1 0 0,1 0 0,-1 1 0,1-1 1,-1 0-1,1 0 0,-1 0 0,1 0 0,0 0 0,0 0 1,-1-1-1,1 1 0,0 0 0,0 0 0,0 0 0,0-1 0,0 1 1,0-1-1,0 1 0,0-1 0,0 1 0,0-1 0,1 1 0,-1-1 1,0 0-1,0 0 0,0 1 0,1-1 0,-1 0 0,0 0 1,0 0-1,0-1 0,1 1 0,-1 0 0,0 0 0,0 0 0,0-1 1,0 1-1,0-1 0,0 1 0,1-1 0,-1 0-2,6-6 18,0-1-1,-1 0 1,0 0-1,-1 0 0,0-1 1,0 1-1,-1-1 1,0-1-1,-1 1 1,0 0-1,2-9-17,0 3 16,6-15 1,-1-1-1,-2 0 1,-1 0-1,-1-1 1,-2 0-1,1-31-16,-6 46-3,1 14-47,0 7-8,33 254-34,-22-206-184,-11-51-545,0-1-710</inkml:trace>
  <inkml:trace contextRef="#ctx0" brushRef="#br0" timeOffset="332019.284">19145 5713 16299,'0'-52'8917,"0"51"-7627,0 1-271,0 0-322,2 3-272,10 19-339,-2 0-1,0 1 0,-1 0 0,-1 1 0,-1 0 0,0 9-85,-2-14 32,19 101 40,-19-87-5,0-1 0,3 0 0,1 0 0,1 0 0,9 17-67,-18-46 183,-1-3 54,6-20 225,-16-122-118,-2 65-307,-4-94-12,17 169-39,-1 2-6,16 6-151,66 35 163,-72-41 9,-1 0-1,0-1 1,0 0 0,0-1-1,0 0 1,0 0 0,0-1-1,-1 0 1,1 0 0,-1-1-1,0 0 1,0-1 0,0 1 0,0-2-1,-1 1 1,6-7-1,25-13 10,-11 10-4,-18 11-6,-1 0 1,0 0-1,-1-1 0,1 0 0,-1-1 1,0 1-1,0-1 0,-1-1 1,0 1-1,0-1 0,0 0 1,2-5-1,1-4 6,-1 0 0,-1-1 0,-1 0 1,0 0-1,-1 0 0,0 0 0,-2-1 1,0 0-1,-1 0 0,-1-11-6,-1 30 0,-1 0-1,1 1 1,-1-1-1,0 0 1,1 0-1,-1 0 1,0 0-1,0-1 1,0 1-1,1 0 1,-1 0-1,0 0 1,0-1 0,0 1-1,-1 0 1,1-1-1,0 1 1,0-1-1,0 1 1,0-1-1,0 0 1,-1 1-1,1-1 1,0 0-1,0 0 1,0 0-1,-1 0 1,1 0-1,0 0 1,0 0-1,-1-1 1,1 1-1,0 0 1,0-1-1,0 1 1,0 0 0,-1-1-1,1 0 1,0 1-1,0-1 1,0 1-1,0-1 1,0 0-1,0 0 1,1 0-1,-1 0 1,0 0-1,0 0 1,1 0-1,-1 0 1,0 0-1,1 0 1,-1 0-1,1 0 1,-1 0-1,1 0 1,0-1-1,-1 1 1,1 0 0,0 0-1,0 0 1,0-1-1,0 1 1,0-1 0,-14 30-8,0-1 0,3 2 0,0 0 0,1 0 1,2 1-1,-1 11 8,7-22-3,0 1 0,1 0 0,1 0 0,1 0 0,1-1-1,1 1 1,0 0 0,2-1 0,0 0 0,1 0 0,1 0 0,0-1 0,3 1 3,-9-15-2,0-1 1,0 1 0,1-1-1,0 0 1,-1 1-1,1-1 1,1 0-1,-1 0 1,0 0-1,1 0 1,-1-1-1,1 1 1,0-1 0,0 0-1,0 1 1,0-1-1,1 0 1,-1-1-1,0 1 1,1-1-1,-1 1 1,1-1-1,-1 0 1,1 0 0,0-1-1,0 1 1,-1-1-1,1 0 1,0 0-1,0 0 1,-1 0-1,1-1 1,0 1-1,-1-1 1,1 0 0,0 0-1,-1 0 1,1-1-1,-1 1 1,0-1-1,1 0 1,-1 0-1,0 0 1,0-1 1,11-11 6,-1 0-1,0-1 1,-1-1 0,-1 0-1,0-1 1,-2 0 0,1 0-1,-2-1 1,-1-1 0,0 1 0,1-9-6,4-7 9,-1 0 0,-2-1 0,-2 0 0,-1 0 0,-2 0 0,-1-1 0,-2 0 0,-2-18-9,1 53 0,1-4 1,-1 0-1,0-1 1,-1 1 0,1 0-1,-1 0 1,0 0-1,-1 0 1,1 0 0,-1 0-1,0 1 1,0-1 0,0 0-1,-1 1 1,1 0 0,-1-1-1,-2-1 0,2 6-5,1 1 1,-1-1-1,1 1 0,-1 0 0,1-1 0,0 1 1,-1 0-1,1 1 0,0-1 0,0 0 0,-1 1 0,1-1 1,0 1-1,1-1 0,-1 1 0,0 0 0,0 0 1,1 0-1,-1 0 0,1 0 0,0 0 0,-1 1 0,1-1 1,0 0-1,0 1 0,1-1 0,-1 1 0,0-1 1,1 0-1,-1 1 5,1-1-1,-10 19-4,2-1 0,0 1 0,1 1 0,2-1-1,0 1 1,1 0 0,1 1 0,1-1 0,1 0 0,1 1 0,1-1 0,1 1 0,1-1 0,1 0 0,1 0 0,6 15 5,-9-32-5,0-1 1,0 0-1,0 0 1,0 0-1,1 0 1,-1-1-1,1 1 1,0-1-1,0 1 1,0-1-1,1 0 1,-1 0-1,1-1 1,0 1-1,0-1 1,-1 0-1,2 1 1,-1-2 0,0 1-1,0 0 1,1-1-1,-1 0 1,0 0-1,1 0 1,-1-1-1,1 1 1,-1-1-1,1 0 1,0-1-1,-1 1 1,1-1-1,-1 0 1,0 0-1,3-1 5,51-28-872,-31 7-960</inkml:trace>
  <inkml:trace contextRef="#ctx0" brushRef="#br0" timeOffset="332984.141">19328 6457 20860,'-1'-40'3316,"1"36"-2009,-1 8-340,-5 54-690,3 0 0,2 1 1,2-1-1,3 0 1,7 27-278,-5-50 95,2 0 0,2 0-1,1 0 1,1-2 0,16 30-95,-27-59 7,0 1 0,1 0-1,0 0 1,0-1 0,1 1-1,-1-1 1,1 0 0,0 0-1,0 0 1,0 0 0,1 0-1,-1-1 1,1 1 0,0-1-1,0 0 1,0 0 0,0 0-1,0-1 1,1 0 0,0 1-1,-1-1 1,1-1 0,0 1-1,0-1 1,0 0 0,-1 0-1,1 0 1,1-1 0,-1 0-1,0 0 1,0 0 0,0 0-1,0-1 1,0 0 0,-1 0-1,4-1-6,5-6 40,0-1-1,-1 0 0,0-1 0,0 0 0,-1-1 0,0-1 0,-1 1 0,0-1 0,-1-1 0,-1 0 0,0 0 0,-1-1 0,0 0 1,-1 0-1,0-1 0,-1 1 0,-1-1 0,0 0 0,-1-1 0,-1 1 0,-1 0 0,0-1 0,-1-5-39,-12-37 280,11 59-275,0 0-1,0 0 1,-1 0-1,1 0 1,0 0-1,0 0 0,0 0 1,0 0-1,0 1 1,0-1-1,0 0 1,1 1-1,-1-1 1,0 1-1,1-1 0,-1 0 1,1 1-1,0-1 1,-1 1-1,1-1 1,0 1-1,0 0 1,0-1-1,0 1 0,0-1 1,0 1-1,0-1 1,1 1-1,-1-1 1,1 1-1,-1-1 1,1 1-1,-1-1-4,1 9 0,0-1 0,1 0 0,0 1 0,0-1 0,1 0 0,0 0 0,1 0 0,0-1 0,0 1 0,1-1 0,0 0 0,-4-7 0,0 0 0,-1 0 0,1 0 0,0-1 0,0 1 0,-1 0 0,1 0 0,0 0 0,0-1 0,0 1 0,0-1 0,0 1 0,0-1 0,0 1 0,0-1 0,0 1 0,0-1 1,0 0-1,1 0 0,-1 1 0,0-1 0,0 0 0,0 0 0,0 0 0,0 0 0,1-1 0,-1 1 0,0 0 0,0 0 0,0-1 0,0 1 0,0 0 0,0-1 0,0 1 0,0-1 0,0 0 0,0 1 0,0-1 0,0 0 0,0 1 0,0-1 0,-1 0 0,1 0 0,0 0 0,-1 0 0,1 0 0,0 0 0,-1 0 0,1 0 0,-1 0 0,1 0 0,25-57 10,-22 44-4,1 1 0,-2-1 0,0 0 0,0 0 1,-2 0-1,1 0 0,-2 0 0,0-1 0,-1 1 1,0 0-1,-3-12-6,3 24-19,1 6-25,1 16 26,1 0 1,1 0-1,0 0 0,2 0 1,0 0-1,1-1 0,3 3 18,4 20 0,24 38 129,-36-78-159,0 0-1,0 0 0,0-1 1,0 1-1,0-1 1,1 1-1,-1-1 0,1 1 1,-1-1-1,1 0 0,0 0 1,-1 0-1,1 0 0,0 0 1,0 0-1,-1 0 1,1 0-1,0-1 0,0 1 1,0-1-1,0 1 0,0-1 1,0 0-1,0 0 0,0 0 1,0 0-1,0 0 0,0 0 1,0-1-1,0 1 1,0-1-1,0 1 0,0-1 1,0 0-1,0 0 0,-1 0 1,1 0-1,0 0 0,0 0 1,-1 0-1,1-1 31,6-7-1876</inkml:trace>
  <inkml:trace contextRef="#ctx0" brushRef="#br0" timeOffset="333557.234">20082 6625 10546,'-31'-58'12907,"30"56"-11397,1 2-273,1 5-206,39 240 213,-40-246-1235,0 0-1,1-1 1,-1 1-1,1 0 1,-1 0-1,1 0 1,0-1-1,-1 1 1,1 0-1,0 0 1,0 0-1,0 0 1,-1 0-1,1 0 1,0 1-1,0-1 1,1 0-1,-1 0 1,0 1-1,0-1 1,0 0-1,0 1 1,1-1-1,-1 1 1,0 0-1,0-1 1,1 1-1,-1 0 1,0 0-1,1 0 1,-1 0-1,0 0 1,1 0-1,-1 0 1,0 0-1,0 1 1,1-1-1,-1 0 1,0 1-1,0-1 1,1 1-1,-1 0 1,0-1-1,0 1 1,0 0-1,0-1 1,0 1-1,0 0 1,0 0-1,0 0 1,0 0-1,0 0 1,-1 0-1,1 0 1,0 0-1,-1 1 1,1-1-1,-1 0 1,1 0-1,-1 0 1,1 1-1,-1-1 1,0 0-1,0 1 1,0-1-1,0 0 1,0 1-1,0-1 1,0 0-1,0 1-8,51-166 500,-24 61-426,-27 101-75,0 1 0,0-1 0,0 1 0,0 0 1,0-1-1,0 1 0,0-1 0,0 1 0,1-1 0,-1 1 1,0 0-1,1-1 0,-1 1 0,1 0 0,0-1 1,-1 1-1,1 0 0,0 0 0,0 0 0,0-1 0,0 1 1,0 0-1,0 0 0,0 0 0,0 1 0,0-1 1,0 0-1,1 0 0,-1 1 0,0-1 0,1 0 0,-1 1 1,0-1-1,1 1 0,-1 0 0,1-1 0,-1 1 0,0 0 1,1 0-1,-1 0 0,1 0 0,-1 0 0,1 0 1,-1 1-1,0-1 0,1 0 0,-1 1 0,1-1 0,-1 1 1,0-1-1,0 1 0,2 0 1,45 103-23,-6-9 67,-41-95-43,-1 1 0,1-1 0,0 0 0,-1 0 0,1 0 0,0 0 0,-1 0 0,1 1-1,0-1 1,0 0 0,-1-1 0,1 1 0,0 0 0,-1 0 0,1 0 0,0 0 0,-1 0 0,1-1-1,-1 1 1,1 0 0,0-1 0,-1 1 0,1 0 0,-1-1 0,1 1 0,-1-1 0,1 1 0,-1-1-1,1 1 1,-1-1 0,1 1 0,-1-1 0,0 1 0,1-1 0,-1 0 0,0 1 0,1-1 0,-1 0 0,0 1-1,0-1 1,0 0 0,0 1 0,0-1 0,0 0 0,0 1 0,0-1 0,0 0 0,0 1 0,0-1-1,0 0 0,0-1 3,19-96-1528,-16 81-398</inkml:trace>
  <inkml:trace contextRef="#ctx0" brushRef="#br0" timeOffset="334059.334">20699 6350 15107,'0'0'2487,"0"0"267,-1 5-150,-5 8-2428,1 0 0,0 1 1,1-1-1,1 1 1,0 0-1,1 0 1,0 0-1,1 0 1,1 0-1,0 0 1,1 0-1,0 0 1,2 0-1,-1 0 0,2-1 1,-1 1-1,2-1 1,0 0-1,4 8-176,-8-20 14,-1 0 0,1 0 0,-1-1-1,1 1 1,-1 0 0,1-1 0,-1 1-1,1 0 1,0-1 0,-1 1 0,1-1 0,0 1-1,-1-1 1,1 1 0,0-1 0,0 0-1,-1 1 1,1-1 0,0 0 0,0 0 0,0 1-1,0-1 1,-1 0 0,1 0 0,0 0-1,0 0 1,0 0 0,0 0 0,0 0-1,-1 0 1,1-1 0,0 1 0,0 0 0,0 0-1,-1-1 1,1 1 0,0 0 0,0-1-1,-1 1 1,1-1 0,0 1 0,-1-1 0,1 1-1,0-1 1,-1 0 0,1 1 0,-1-1-1,1 0 1,-1 1 0,1-1-14,28-46 289,-24 37-205,11-15-52,-1 0 0,-1-1 0,-1 0 0,-1-1 0,-2 0 0,-1-1 1,-1 0-1,-1-1 0,-1 0 0,-2 0 0,-1 0 0,-1 0 0,-2 0 0,-2-24-32,-1 45 9,1-1-1,-1 1 1,-1-1-1,1 1 1,-2 0-1,1 0 0,-1 1 1,0-1-1,0 1 1,-6-6-9,9 11 1,0 0 1,0 0 0,0 0-1,0 0 1,-1 0-1,1 0 1,0 0 0,-1 1-1,1-1 1,-1 1-1,0 0 1,1 0 0,-1 0-1,0 0 1,0 0-1,0 1 1,0-1-1,0 1 1,0 0 0,0-1-1,0 1 1,0 1-1,1-1 1,-1 0 0,0 1-1,0 0 1,0-1-1,0 1 1,0 0 0,1 1-1,-1-1 1,0 0-1,1 1 1,-3 1-2,-4 8-5,-1 0 0,1 1 0,1 0 0,0 1 1,1 0-1,0 0 0,1 0 0,1 1 0,0 0 0,1 0 0,0 0 0,-1 11 5,3-15 0,-25 127 204,27-136-201,0-1 0,-1 1 0,1 0 0,0-1 0,0 1 0,0-1 0,0 1-1,0-1 1,-1 1 0,1-1 0,0 1 0,0 0 0,0-1 0,1 1 0,-1-1 0,0 1 0,0-1-1,0 1 1,0-1 0,0 1 0,1-1 0,-1 1 0,0-1 0,0 1 0,1-1 0,-1 1-1,0-1 1,1 1 0,-1-1 0,1 1 0,-1-1 0,0 0 0,1 1 0,-1-1 0,1 0-1,-1 1 1,1-1 0,-1 0 0,1 0 0,-1 0 0,1 1 0,0-1 0,-1 0 0,1 0-1,-1 0 1,1 0 0,-1 0 0,1 0 0,-1 0 0,1 0 0,0 0 0,-1 0 0,1 0 0,-1 0-1,1-1 1,-1 1 0,1 0 0,-1 0 0,1-1 0,-1 1 0,1 0 0,-1-1-3,28-28 112,65-67 20,-89 94-135,-1-1 0,1 1 0,-1 0-1,1 0 1,0 0 0,0 0-1,0 1 1,0 0 0,0 0 0,0 0-1,0 0 1,0 0 0,0 1-1,0 0 1,1 0 0,-1 0-1,0 0 1,0 1 0,0-1 0,1 1-1,-1 0 1,0 1 0,0-1-1,0 1 1,-1-1 0,1 1 0,0 0-1,-1 1 1,1-1 0,1 2 3,5 8 2,0-1 1,-1 1-1,0 1 0,-2 0 1,1 0-1,-1 0 1,-1 1-1,-1 0 0,0 0 1,0 1-1,-2 0 1,0-1-1,0 5-2,6 15 23,-4-9-96,-5-25 609</inkml:trace>
  <inkml:trace contextRef="#ctx0" brushRef="#br0" timeOffset="335353.376">17520 5800 12811,'7'-8'7429,"3"19"-5130,7 26-1257,38 235 597,-44-239-1587,-11-32-49,0-1-1,0 1 1,1-1 0,-1 1-1,0-1 1,0 1-1,0-1 1,1 0 0,-1 1-1,0-1 1,0 1-1,1-1 1,-1 0 0,0 1-1,1-1 1,-1 0-1,1 1 1,-1-1 0,0 0-1,1 1 1,-1-1-1,1 0 1,-1 0 0,1 0-1,-1 0 1,1 1 0,-1-1-1,1 0 1,-1 0-1,1 0 1,-1 0 0,1 0-1,-1 0 1,1 0-1,-1 0 1,1 0 0,-1 0-1,1-1 1,-1 1-1,1 0 1,-1 0 0,0 0-1,1-1 1,-1 1-1,1 0 1,-1 0 0,1-1-1,-1 1 1,0 0 0,1-1-1,-1 1 1,0 0-1,1-1 1,-1 1 0,0-1-1,0 1 1,1-1-1,-1 1 1,0-1 0,0 1-1,0 0 1,0-1-1,1 1 1,-1-1 0,0 1-1,0-1 1,0 1 0,0-1-1,0 0-2,30-172 281,-29 157-269,2-17 2,-2 0-1,-1 1 1,-1-1-1,-2 0 0,-2 0 1,-2-8-14,7 42-6,0-1 0,0 0 0,-1 0 0,1 0 1,0 0-1,0 0 0,0 0 0,0 1 0,-1-1 1,1 0-1,0 0 0,0 0 0,0 0 0,-1 0 1,1 0-1,0 0 0,0 0 0,0 0 0,-1 0 1,1 0-1,0 0 0,0 0 0,0 0 1,0 0-1,-1 0 0,1 0 0,0 0 0,0 0 1,0 0-1,-1-1 0,1 1 0,0 0 0,0 0 1,0 0-1,0 0 0,-1 0 0,1 0 0,0-1 6,25 161-210,4-51 280,-21-92 359,2-14 1627</inkml:trace>
  <inkml:trace contextRef="#ctx0" brushRef="#br0" timeOffset="336086.881">20906 5823 22317,'0'0'959,"0"0"65,0 0-265,2 7-64,-1 0-679,1 1 0,1-1 0,-1 0 0,1 0 0,1 0 0,-1 0 1,1-1-1,0 1 0,1-1 0,-1 0 0,1 0 0,0-1 0,1 1 1,-1-1-1,1 0 0,0-1 0,1 1 0,3 1-16,-6-7 0,-1 0-1,1-1 1,-1 1-1,1-1 1,-1 0-1,0 0 1,0 0-1,1 0 1,-2 0-1,1-1 1,0 0-1,0 1 1,-1-1-1,1 0 1,-1 0-1,0 0 1,0-1-1,0 1 1,-1 0-1,1-1 1,-1 1-1,1-1 1,-1 0 0,-1 1-1,1-1 1,0 0-1,-1 1 1,0-1-1,1 0 1,-2-3 0,7-131 25,-5 184-86,29 131 75,-21-141-497</inkml:trace>
  <inkml:trace contextRef="#ctx0" brushRef="#br1" timeOffset="391409.567">23698 9134 15347,'35'37'7204,"8"0"-3773,115 71-3877,-88-62 1194,80 52-690,4-6-1,38 10-57,-133-74-6,-20-12-5,-2 1-1,0 3 0,-1 1 1,-1 1-1,-1 2 1,-1 2-1,4 6 12,-14-5-723,-6-2-413</inkml:trace>
  <inkml:trace contextRef="#ctx0" brushRef="#br1" timeOffset="404324.944">12902 10524 21909,'0'0'1160,"0"0"776,0 0-1055,32 16-281,-1-10-128,16 1-288,8-3-120,11-4-40,-1 0 8,0-6-24,-4-1-320,-16 0-1177,-7 0-3280</inkml:trace>
  <inkml:trace contextRef="#ctx0" brushRef="#br1" timeOffset="404525.617">12980 10854 21020,'14'-3'1097,"14"-4"543,1-6-336,10-5-383,7-1-289,2 1-464,1 2-96,3 7 80,-4 8-672</inkml:trace>
  <inkml:trace contextRef="#ctx0" brushRef="#br1" timeOffset="405071.528">14095 10664 20580,'-1'14'691,"10"50"2718,-8-63-3362,0 0 1,0-1-1,0 1 1,0-1-1,0 1 1,0-1-1,0 0 1,0 1-1,0-1 1,0 0-1,0 0 1,1 0-1,-1 1 1,0-1-1,0-1 1,0 1-1,0 0 1,0 0-1,0 0 1,0 0-1,0-1 1,1 1-1,-1 0 1,0-1-1,0 1 1,0-1-1,-1 0 0,1 1 1,0-1-1,0 0 1,0 1-1,0-1 1,0 0-1,-1 0 1,1 0-1,0 1 1,-1-1-1,1-1-47,23-21 260,-1 0-1,-1-2 1,-2-1-1,0 0 1,0-4-260,4-4 148,-18 25-118,44-58 110,-4-2 1,-2-2-1,-3-2 0,8-27-140,-40 82 30,-5 24-22,-7 34-9,3-35 2,-27 136 85,19-110-356,1 1 1,2 0-1,1 0 0,1 0 0,2 30 270,6-20-1747</inkml:trace>
  <inkml:trace contextRef="#ctx0" brushRef="#br1" timeOffset="405336.069">14983 10248 11715,'-6'18'1976,"1"19"4265,-7 6-5104,-2 18-449,-1 4-40,-1-1 120,3-1-72,4-9-176,8-7-128,1-15-256,0-7-48,3-15-568,-3-10-432</inkml:trace>
  <inkml:trace contextRef="#ctx0" brushRef="#br1" timeOffset="405585.203">14710 10475 19148,'0'0'1744,"0"0"129,1 0-569,27 8-448,-7-3-264,10-4-327,2-1-113,18-1-112,4-2 112,18-9-1025,7-5 809</inkml:trace>
  <inkml:trace contextRef="#ctx0" brushRef="#br1" timeOffset="406006.393">15566 10141 22141,'11'-19'2637,"-3"23"176,-46 106-1985,20-70-733,10-21-54,0 1 0,2 1 0,0 0 0,1-1 0,1 1 0,-1 20-41,5-35 4,0 0 1,0 0-1,0-1 1,0 1-1,1 0 0,0 0 1,0-1-1,1 1 1,-1-1-1,1 1 1,1-1-1,-1 1 0,1-1 1,-1 0-1,2 0 1,-1-1-1,0 1 1,1-1-1,0 1 0,0-1 1,0 0-1,1-1 1,-1 1-1,1-1 1,0 1-1,0-2 1,3 3-5,-1-3-19,0 0 1,-1-1-1,1 1 1,0-2 0,0 1-1,0-1 1,-1 0 0,1 0-1,0 0 1,0-1 0,0 0-1,-1-1 1,1 0 0,0 0-1,-1 0 1,0 0 0,1-1-1,-1 0 1,0-1 0,0 0-1,-1 1 1,1-2 0,4-3 18,61-77-4278,-48-29-7713,-30 142 19065,-8 22-3640,-10 36-1347,21-71-1808,0-3-94,0 1 1,1 0-1,0 0 1,1 1-1,1-1 1,0 0-1,0 1 1,1-1-1,1 1 1,1-1-1,0 3-185,-1-14-34,-1-1-1,1 1 1,0 0-1,-1-1 0,1 1 1,0-1-1,0 1 1,0-1-1,0 1 1,0-1-1,0 0 1,1 1-1,-1-1 1,0 0-1,1 0 1,-1 0-1,1 0 0,-1 0 1,1 0-1,-1-1 1,1 1-1,0 0 1,-1-1-1,1 1 1,0-1-1,0 0 1,-1 1-1,1-1 1,2 0 34,11-2 1880</inkml:trace>
  <inkml:trace contextRef="#ctx0" brushRef="#br1" timeOffset="406270.632">16446 10116 21845,'0'2'960,"-3"28"64,-16 9-552,-6 12-16,-8 14-232,0 3 16,1-2 80,4-5-15,11-13-97,11-11-72,6-15-104,2-5-120,8-11-561,-3-3-479</inkml:trace>
  <inkml:trace contextRef="#ctx0" brushRef="#br1" timeOffset="406690.62">16137 9922 21525,'-11'9'210,"1"1"1,-1-1 0,2 2 0,-1-1-1,1 2 1,1-1 0,0 1 0,1 0 0,0 1-1,1-1 1,0 1 0,1 1 0,0-1-1,1 1 1,1 0 0,0 0 0,1 0-1,1 0 1,0 0 0,0 0 0,2 0-1,0 1 1,0-1 0,2 3-211,-2-14 18,0 1 0,1-1 1,-1 0-1,1 0 0,0 1 0,0-1 1,0 0-1,0 0 0,0-1 0,1 1 0,-1 0 1,1-1-1,0 0 0,0 1 0,0-1 1,0 0-1,0-1 0,0 1 0,0 0 0,1-1 1,-1 0-1,1 0 0,-1 0 0,1 0 1,-1 0-1,1-1 0,-1 1 0,1-1 0,0 0 1,-1 0-1,1-1 0,0 1 0,-1-1 0,1 0 1,-1 0-1,1 0 0,-1 0 0,2-1-18,6-2 22,0 0-1,-1-1 1,0 0-1,0-1 1,0 0-1,0-1 0,-1 0 1,0 0-1,-1-1 1,1 0-1,5-8-21,-9 10 20,-1-1 0,0 1 0,0-1 0,-1 0 0,1-1 0,-1 1 1,-1 0-1,0-1 0,0 0 0,0 1 0,-1-1 0,0 0 0,-1 0 0,1 0 0,-2 0 0,0-4-20,1 8 7,-1 0 1,0 0-1,0 0 1,0 0-1,0 0 0,-1 0 1,1 1-1,-1-1 0,0 0 1,0 1-1,-1 0 1,1-1-1,-1 1 0,0 0 1,1 0-1,-1 0 1,0 1-1,-1-1 0,1 1 1,0 0-1,-1 0 1,0 0-1,1 0 0,-1 0 1,0 1-1,0 0 1,0 0-1,0 0 0,0 0 1,0 0-1,0 1 1,0 0-8,-1 0-5,0-1 0,0 2 0,1-1 0,-1 1 0,0-1 0,0 1 0,1 1 0,-1-1 0,0 1 0,1 0 0,0 0 0,-1 0 1,1 0-1,0 1 0,0-1 0,0 1 0,0 0 0,1 1 0,-1-1 0,1 1 0,0-1 0,0 1 0,0 0 0,0 0 0,1 0 0,0 1 1,0-1-1,0 0 0,-1 4 5,-3 8-73,1-1 1,1 1-1,0 0 1,1 0-1,1 0 1,0 0-1,1 0 1,1 8 72,0-17-158,1 1 0,-1-1 1,1 0-1,0 0 0,1 0 1,0 1-1,0-2 0,0 1 1,1 0-1,0 0 0,0-1 1,1 1-1,2 1 158,24 30-1603</inkml:trace>
  <inkml:trace contextRef="#ctx0" brushRef="#br1" timeOffset="407018.01">16785 10483 12267,'-13'32'4523,"-7"17"643,8-1-3372,12-47-1772,0-1-1,1 0 0,-1 1 0,1-1 0,-1 0 1,1 1-1,-1-1 0,1 0 0,-1 0 0,1 1 0,-1-1 1,1 0-1,-1 0 0,1 0 0,0 0 0,-1 0 1,1 0-1,-1 0 0,1 0 0,-1 0 0,1 0 1,0 0-1,-1 0 0,1 0 0,-1-1 0,1 1 0,-1 0 1,1 0-1,-1 0 0,1-1 0,-1 1 0,1 0 1,-1-1-1,1 1 0,-1 0 0,0-1 0,1 1 1,-1-1-1,1 1 0,-1-1 0,0 1 0,0-1 0,1 1 1,-1-1-1,0 1 0,0-1 0,1 1 0,-1-1 1,0 1-1,0-1 0,0 1 0,0-1 0,0 0 1,0 1-1,0-1 0,0 1 0,0-1 0,0 1 0,0-1 1,0 0-1,-1 1 0,1-1-21,6-10 71,-1-1 0,-1 0 1,0 0-1,0 0 0,-1-1 0,-1 1 0,0-1 0,0 0 1,-2 1-1,1-1 0,-2 0 0,0 0 0,0 1 1,-1-1-1,-1 0 0,-3-9-71,6 21-1,0 0 1,0 0-1,0 0 0,0 0 0,0 0 1,0 0-1,0 0 0,-1 0 1,1 0-1,0-1 0,-1 1 0,1 0 1,-1 1-1,1-1 0,-1 0 1,0 0-1,1 0 0,-1 0 0,0 0 1,1 0-1,-1 1 0,0-1 1,0 0-1,0 1 0,0-1 1,0 1-1,0-1 0,0 1 0,0-1 1,0 1-1,0 0 0,0-1 1,0 1-1,0 0 0,0 0 0,0 0 1,0 0-1,-1 0 0,1 0 1,0 0-1,0 0 0,0 0 1,0 0-1,0 1 0,0-1 0,0 0 1,0 1-1,0-1 0,0 1 1,0-1-1,0 1 0,0 0 0,0-1 1,0 1-1,1 0 0,-1 0 1,0-1-1,0 1 0,1 0 1,-1 0-1,0 0 0,1 0 0,-1 0 1,1 0-1,0 0 0,-1 1 1,-3 10-6,0 0 0,1 0 0,1 1 0,0 0 0,1-1 0,0 1 0,1 0 0,0 0 0,1-1 0,0 1 0,2 4 6,-2-14-32,-1 1 1,1-1 0,0 0 0,0 0-1,0 0 1,0 0 0,0-1 0,1 1-1,-1 0 1,1 0 0,0-1-1,0 1 1,0-1 0,0 1 0,1-1-1,-1 0 1,0 0 0,1 0 0,-1 0-1,1-1 1,0 1 0,0-1 0,0 1-1,0-1 1,0 0 0,0 0 0,0 0-1,0-1 1,0 1 0,0-1 0,0 0-1,2 1 32,30-3 460</inkml:trace>
  <inkml:trace contextRef="#ctx0" brushRef="#br1" timeOffset="407347.369">17415 10102 23149,'8'17'872,"5"10"216,-5 8-295,-6 14-281,1 5-96,-10 7-64,4-1-64,-5-3-120,3-2-64,11-10-72,-3-6 0,14-12-272,-1-8-512,-9-16 1392</inkml:trace>
  <inkml:trace contextRef="#ctx0" brushRef="#br1" timeOffset="407626.564">17297 10410 19748,'11'4'1793,"3"0"55,11-1-944,4-1-224,11-2-440,3 0-104,2-3-336,4-3-576</inkml:trace>
  <inkml:trace contextRef="#ctx0" brushRef="#br1" timeOffset="407797.726">17919 10052 22997,'-4'11'872,"-3"6"248,-3 9-319,-3 13-265,-2 6 56,4 4-40,1 3-160,10-9-160,5-2-64,13-14-88,8-5-24,6-15-24,5-7 0,7-5 8,3-7-40,-3-2-664,-5-2-680,-10-2-329</inkml:trace>
  <inkml:trace contextRef="#ctx0" brushRef="#br1" timeOffset="407971.584">18186 10389 18828,'-6'39'1728,"-3"6"217,2 3-633,0-2-480,2 1-312,7-16-344,5-5-392,7-17-912</inkml:trace>
  <inkml:trace contextRef="#ctx0" brushRef="#br1" timeOffset="408188.439">18777 10138 19900,'-14'49'1393,"-11"4"-81,-2 2-112,1 0-248,1-4-280,18-10-295,2-8-105,11-13-184,4-6-32,0-6-56,3-5-176,-7-9-833,-3-4-383</inkml:trace>
  <inkml:trace contextRef="#ctx0" brushRef="#br1" timeOffset="408517.019">18614 9908 21149,'-13'10'386,"0"1"1,1 1 0,0 0 0,1 1 0,1 0 0,0 0-1,0 1 1,2 0 0,-1 1 0,2 0 0,0 1 0,1-1-1,1 1 1,0 0 0,1 1-387,3-16 10,0 1 0,1 0 0,-1-1 0,1 1 0,-1 0 0,1-1 0,0 1 0,-1 0 0,1 0 0,0 0 0,0-1 0,0 1 0,1 0 0,-1 0 0,0 0 0,1-1 0,-1 1 0,1 0 0,-1-1 0,1 1 0,0 0 0,0-1 0,0 1 0,0-1 0,0 1 0,0-1 0,0 1 0,0-1 0,1 0 0,-1 0 0,0 1 0,1-1 0,-1 0 0,1 0 0,-1-1 0,1 1 0,0 0 0,-1 0 0,1-1 0,0 1 0,0-1 0,-1 0 0,1 1 0,0-1 0,0 0 0,0 0 0,-1 0 0,1 0 0,0 0 0,0-1 0,0 1 0,-1 0 0,1-1 0,0 1 0,-1-1 0,1 0 0,0 0 0,-1 1-1,2-2-8,6-2 5,0 0 1,0-1-1,0 0 1,-1-1 0,0 1-1,0-2 1,0 1-1,-1-1 1,0 0 0,0 0-1,0-1 1,-1 0-1,-1 0 1,1-1 0,-1 0-1,-1 0 1,0 0-1,0 0 1,1-6-7,-4 13-14,-1 1 0,0-1 1,0 0-1,0 0 0,0 1 0,0-1 0,0 0 1,0 0-1,0 0 0,-1 1 0,1-1 1,-1 0-1,1 1 0,-1-1 0,0 0 0,1 1 1,-1-1-1,0 1 0,0-1 0,0 1 0,0-1 1,-1 1-1,1 0 0,0 0 0,0 0 1,-1-1-1,1 1 0,-1 0 0,1 1 0,-1-1 1,1 0-1,-1 0 0,0 1 0,1-1 1,-1 1-1,0-1 0,0 1 0,1 0 0,-1-1 1,0 1 13,-72 9-608,68-5 580,1 1-1,-1-1 1,1 1 0,0 0-1,1 0 1,-1 0 0,1 0-1,0 1 1,0 0-1,1 0 1,0 0 0,0 0-1,0 1 1,1-1 0,0 1-1,0-1 1,1 1 0,0 0-1,0 0 1,0-1 0,1 1-1,0 0 1,0 0 0,1 0-1,0 0 1,0 0 0,0-1-1,1 1 1,0 0-1,1-1 1,0 1 28,9 28-1079</inkml:trace>
  <inkml:trace contextRef="#ctx0" brushRef="#br1" timeOffset="408842.221">19004 10498 22133,'-95'60'3539,"92"-57"-3478,0-1-1,0 1 1,0 0 0,1 0-1,-1 0 1,1 0 0,0 0 0,0 0-1,0 1 1,1-1 0,-1 1-1,1-1 1,-1 1 0,1 0 0,0-1-1,1 1 1,-1 0 0,1 0-1,0 0 1,-1 0 0,2-1 0,-1 1-1,0 0 1,1 0 0,0 0-1,0-1 1,1 4-61,-2-5 19,1 1 0,1-1 0,-1 0-1,0 1 1,0-1 0,1 0 0,0 0 0,-1 0-1,1 0 1,0 0 0,0 0 0,0-1-1,0 1 1,0-1 0,0 1 0,0-1 0,1 0-1,-1 1 1,0-1 0,1-1 0,-1 1 0,1 0-1,-1 0 1,1-1 0,0 0 0,-1 1 0,1-1-1,-1 0 1,1 0 0,0-1 0,-1 1-1,1 0 1,-1-1 0,1 0 0,-1 1 0,2-2-19,83-49 195,-78 44-170,-1-1 0,0 0-1,0-1 1,-1 0-1,0 0 1,-1 0 0,0-1-1,0 0 1,-1 0-1,-1-1 1,1 1 0,-2-1-1,1 0 1,-2 0-1,1 0 1,-2 0 0,1-1-1,-1-5-24,-2 14-43,0-1 1,1 1-1,-2-1 0,1 1 1,0 0-1,0 0 0,-1 0 1,0 0-1,0 0 0,0 0 1,0 0-1,0 0 0,0 1 1,-1-1-1,1 1 0,-1 0 1,0 0-1,0 0 0,1 0 1,-1 0-1,-1 0 0,1 1 1,0-1-1,0 1 0,0 0 1,-1 0-1,1 0 43,-32-3-1500</inkml:trace>
  <inkml:trace contextRef="#ctx0" brushRef="#br1" timeOffset="409403.516">19667 10327 23549,'-8'-4'1008,"0"5"305,3 5-353,-2 17-360,-1 6-320,-1 13-232,2 4 0,5 1-40,4-2 16,8-12 0,6-6-32,0-14-424,1-7-816,-3-16-865</inkml:trace>
  <inkml:trace contextRef="#ctx0" brushRef="#br1" timeOffset="409669.705">19479 10478 19940,'13'7'1121,"14"-4"-193,8-5 24,11-11-64,2-4-152,3-5-288,-4-2-192,0 3-376,-1 1-456</inkml:trace>
  <inkml:trace contextRef="#ctx0" brushRef="#br1" timeOffset="410026.867">20213 10028 18212,'-5'51'7187,"-8"7"-5165,-8 98-1901,21-153-108,0 0 1,1 0 0,-1 0-1,1 0 1,-1 0 0,1 0-1,0 0 1,0 0 0,1 0-1,-1 0 1,0-1-1,1 1 1,0 0 0,0-1-1,0 0 1,0 1 0,0-1-1,0 0 1,0 0-1,1 0 1,-1 0 0,1 0-1,-1-1 1,1 1 0,0-1-1,0 0 1,-1 0-1,1 0 1,0 0 0,0 0-1,0-1 1,0 1 0,0-1-1,0 0 1,0 0-1,2 0-12,4 0-135,0-1 1,0 0 0,0 0 0,0-1 0,0 0 0,0-1 0,0 0 0,0 0 0,-1-1-1,0 0 1,6-4 133,-3-1-595,0 1 0,-1-1 0,0-1 0,0 0 0,-1-1-1,-1 1 1,0-2 0,0 1 0,2-7 595,0 3-542,-10 16 547,0-1-1,0 0 1,0 1 0,0-1 0,0 0 0,0 1 0,1-1 0,-1 0 0,0 0-1,0 1 1,0-1 0,1 0 0,-1 1 0,0-1 0,0 0 0,0 0-1,1 1 1,-1-1 0,0 0 0,1 0 0,-1 0 0,0 1 0,0-1-1,1 0 1,-1 0 0,0 0 0,1 0 0,-1 0 0,0 0 0,1 0-1,-1 0 1,0 0 0,1 0 0,-1 0 0,0 0 0,1 0 0,-1 0-1,0 0 1,1 0 0,-1 0 0,0 0 0,1 0 0,-1 0 0,0 0 0,1-1-1,-1 1 1,0 0 0,1 0 0,-1 0 0,0-1 0,0 1 0,1 0-1,-1 0 1,0-1 0,0 1 0,0 0 0,1 0 0,-1-1 0,0 1-1,0 0 1,0-1 0,0 1-5,3 34 1315,-3-32-1298,-12 128 2440,3 52-895,9-180-1578,-1-1 1,1 1 0,0-1 0,0 1-1,0-1 1,0 1 0,0-1 0,0 1 0,0-1-1,0 1 1,1-1 0,-1 1 0,0-1-1,1 0 1,-1 1 0,1-1 0,0 1-1,-1-1 1,1 0 0,0 0 0,0 1 0,0-1-1,0 0 1,0 0 0,0 0 0,0 0-1,0 0 1,1 0 0,-1-1 0,0 1-1,1 0 1,-1 0 0,0-1 0,1 1 0,-1-1-1,1 0 1,-1 1 0,0-1 0,1 0-1,-1 0 1,1 1 0,-1-1 0,1-1 0,-1 1-1,1 0 1,-1 0 0,1 0 0,-1-1-1,1 1 1,-1-1 0,0 1 0,1-1-1,-1 0 1,0 1 0,1-1 0,-1 0 0,0 0-1,0 0 1,0 0 0,0 0 0,1 0-1,-1 0 16,19-26 477</inkml:trace>
  <inkml:trace contextRef="#ctx0" brushRef="#br1" timeOffset="410322.668">21200 10081 21829,'0'0'1160,"0"0"296,-19 26-768,8 3-128,-11 16-311,-3 6-81,-5 11 0,-2-1 24,5-3 0,3-5 0,11-15-88,5-6-40,6-18-688,2-14-409</inkml:trace>
  <inkml:trace contextRef="#ctx0" brushRef="#br1" timeOffset="410663.617">21000 9944 10842,'-84'72'10043,"69"-58"-9474,1 1-1,0 0 0,1 0 0,0 1 0,2 1 0,0 0 1,0 2-569,10-18 23,-1 1 1,1 0 0,0 0 0,0 0 0,0 0 0,0 0 0,0 0-1,0 0 1,0 0 0,1 0 0,-1 0 0,1 0 0,-1 1 0,1-1-1,0 0 1,0 0 0,0 0 0,0 1 0,1-1 0,-1 0 0,0 0-1,1 0 1,0 0 0,-1 1 0,1-1 0,0 0 0,0 0-1,0 0 1,0-1 0,1 1 0,-1 0 0,0 0 0,1-1 0,-1 1-1,1 0 1,0-1 0,-1 0 0,1 1 0,0-1 0,0 0 0,0 0-1,0 0 1,2 1-24,6-4 41,1 0 1,0 0-1,-1-1 0,0 0 0,0-1 0,0 0 1,0-1-1,-1 0 0,1-1 0,-1 1 0,0-2 1,-1 1-1,0-1 0,0-1 0,0 1 0,-1-1 0,0-1 1,4-6-42,-5 9 40,-2 0 0,1 0 1,0 0-1,-1 0 1,-1-1-1,1 1 0,-1-1 1,0 0-1,0 0 0,-1-1 1,0 1-1,0 0 1,-1-1-1,0 1 0,0-1 1,-1 1-1,0-1 1,0-4-41,-1 11 5,1-1 0,-1 0 1,0 1-1,1-1 1,-1 1-1,0-1 1,0 1-1,0-1 1,0 1-1,0 0 1,-1-1-1,1 1 1,0 0-1,0 0 1,-1 0-1,1 0 0,-1 0 1,1 0-1,-1 0 1,0 1-1,1-1 1,-1 1-1,0-1 1,1 1-1,-1-1 1,0 1-1,1 0 1,-1 0-1,0 0 1,0 0-1,1 0 0,-1 0 1,0 0-1,0 1 1,1-1-1,-1 1 1,0-1-1,1 1 1,-2 0-6,-63 36 9,57-28-96,0 0 0,0 0 0,1 1 0,0 0 0,1 0 0,0 1 0,1 0 0,0 0 0,0 1-1,2-1 1,-1 1 0,1 0 0,1 0 0,0 1 0,1-1 0,0 1 0,1-1 0,1 1 0,0 0 0,0-1 0,1 1 0,1 0 0,0-1-1,4 11 88,14 17-1132</inkml:trace>
  <inkml:trace contextRef="#ctx0" brushRef="#br1" timeOffset="410975.433">21382 10482 19428,'-156'89'5017,"154"-88"-4972,1 1 0,0-1 0,-1 0 0,1 0 0,0 1 0,-1-1-1,1 0 1,0 1 0,0-1 0,0 1 0,0 0 0,0-1 0,1 1 0,-1 0 0,0-1-1,1 1 1,0 0 0,-1 0 0,1 0 0,0-1 0,0 1 0,0 0 0,0 0 0,0 0-1,0 0 1,0 0 0,1-1 0,-1 1 0,1 0 0,-1 0 0,1-1 0,0 1 0,-1 0-1,1-1 1,0 1 0,0-1 0,0 1 0,1-1 0,-1 1 0,0-1 0,0 0 0,1 1-1,-1-1 1,1 0 0,-1 0 0,1 0 0,-1 0 0,1-1 0,0 1 0,0 0-45,9 2 27,-1-1 1,1 0-1,-1 0 1,1-1-1,-1 0 1,1-1-1,0-1 1,-1 1-1,1-2 1,0 1 0,-1-2-1,0 1 1,1-1-1,-1-1 1,0 0-1,-1 0 1,1-1-1,-1 0 1,0-1-1,0 0 1,0 0-1,-1-1 1,0 0-1,-1-1 1,1 0 0,-1 0-1,-1 0 1,1-1-1,-2 0 1,1 0-1,0-3-27,-3 6-68,-1-1 0,1 1 0,-1 0 0,-1-1 0,0 1 0,1-1 0,-2 1 0,1-1 0,-1 1-1,0-1 1,-1 0 0,1 1 0,-1-1 0,0 1 0,-1-1 0,0 1 0,0 0 0,0 0 0,-1-1 0,0 2 0,0-1 0,0 0 0,-2-1 68,-20-28-1533</inkml:trace>
  <inkml:trace contextRef="#ctx0" brushRef="#br1" timeOffset="411255.715">21683 9815 20348,'-1'23'1305,"-2"9"439,0 9-904,3 11-112,4 3-112,5 4-103,1-1-49,-3 0-160,-1 2-88,-9 1-72,-10 3-40,-10 7-80,-10 5 56,-18 11-848,-4 6-521</inkml:trace>
  <inkml:trace contextRef="#ctx0" brushRef="#br1" timeOffset="411690.446">20086 9843 15771,'0'0'2881,"0"0"-144,0 0-1497,-13 19-184,4 7-288,-2 7-144,-6 16-232,-2 9-87,-7 16-177,0 4-64,5 13-56,7 3 8,8 3-16,3 1 8,12-13-8,14-1-184,13-14-505,6-7-487</inkml:trace>
  <inkml:trace contextRef="#ctx0" brushRef="#br1" timeOffset="412233.077">21913 9335 20668,'15'11'6960,"32"52"-6831,-42-54-124,-2 0 1,1 1 0,-2 0-1,1 0 1,-1 0 0,-1 0-1,0 0 1,0 1 0,-1-1-1,0 0 1,-1 0 0,0 0-1,-1 1 1,0-1 0,0 0-1,-1-1 1,-2 6-6,-80 158 74,-15-11 2,99-162-76,0 1 0,1 0 1,-1-1-1,0 1 0,1 0 0,-1 0 0,0-1 0,1 1 0,-1 0 0,1 0 0,-1 0 0,1 0 0,0 0 0,-1 0 0,1 0 0,0 0 0,0 0 0,0 0 1,-1 0-1,1 0 0,0 0 0,0 0 0,1 0 0,-1 0 0,0 0 0,0 0 0,0 0 0,1 0 0,-1 0 0,0 0 0,1 0 0,-1 0 0,1-1 1,-1 1-1,1 0 0,0 0 0,-1 0 0,1-1 0,0 1 0,0 0 0,42-8-7,-40 6 6,261-70-227,-181 53-216</inkml:trace>
  <inkml:trace contextRef="#ctx0" brushRef="#br1" timeOffset="415381.419">14099 9877 21173,'2'22'544,"11"14"160,9 12-96,19 23-136,12 8-32,12 14-280,0 0-48,0-2-48,-4-2-16,-2 2-16,2 2 0,-6-2-504,1 0-504,-2-11-696</inkml:trace>
  <inkml:trace contextRef="#ctx0" brushRef="#br1" timeOffset="425911.073">20744 9248 19460,'-4'-1'4446,"-17"24"-3997,-45 116 339,-62 100 389,117-199-747,27-48-282,55-72-830,-35 44-489</inkml:trace>
  <inkml:trace contextRef="#ctx0" brushRef="#br1" timeOffset="426441.195">20921 9080 20988,'-2'11'841,"1"10"231,1 4-304,0 11-280,0 3-120,4 7-208,-2 1-40,3-4-64,3-2-8,0-13-16,1-6 32,3-13-408,1-9-504</inkml:trace>
  <inkml:trace contextRef="#ctx0" brushRef="#br1" timeOffset="426751.347">21145 9050 20060,'-8'18'324,"1"1"0,0-1-1,2 2 1,0-1 0,1 0 0,1 1-1,1 0 1,1-1 0,0 1 0,2 0-1,0 0 1,2 6-324,-3-24 32,1 1-1,-1-1 1,0 0-1,1 0 0,0 1 1,-1-1-1,1 0 1,0 0-1,0 0 1,1 0-1,-1 0 1,0 0-1,0 0 1,1 0-1,0 0 1,-1-1-1,1 1 1,0-1-1,-1 1 1,1-1-1,0 0 1,0 1-1,0-1 0,0 0 1,1 0-1,-1-1 1,0 1-1,0 0 1,0-1-1,1 1 1,-1-1-1,0 0 1,1 0-1,-1 0 1,0 0-1,1 0 1,-1 0-1,0-1 1,1 1-1,-1-1 1,0 1-1,0-1 0,0 0 1,0 0-1,2-1-31,6-4 55,0-1 0,0-1-1,-1 0 1,0 0 0,0-1-1,-1 0 1,0-1 0,-1 1 0,0-2-1,0 1 1,-1-1 0,-1 0-1,0 0 1,0 0 0,-1-1-1,0 0 1,-1 1 0,0-8-55,-2 15-26,0 0 0,-1-1 0,0 1 0,0 0 0,-1-1 0,1 1 1,-1 0-1,1-1 0,-2 1 0,1 0 0,0 0 0,-1 0 0,1 0 1,-1 0-1,-1 0 0,1 1 0,0-1 0,-1 0 0,1 1 0,-1 0 0,0 0 1,-1 0-1,1 0 0,0 0 0,-1 0 0,1 1 0,-1 0 0,0 0 1,0 0-1,0 0 0,0 0 0,0 1 0,0 0 0,0 0 0,-1 0 0,1 0 1,0 1-1,0 0 0,-1 0 0,1 0 0,-1 0 0,1 0 0,0 1 1,0 0-1,-1 0 0,1 0 0,0 1 0,0-1 0,0 1 0,0 0 0,0 0 1,1 0-1,-4 2 26,2 3-298,0-1 0,1 1 0,-1 0 0,1 0 0,0 0 0,1 0 0,0 1 0,0-1 0,0 1 0,1 0 0,0 0 0,0 4 298,1 18 798</inkml:trace>
  <inkml:trace contextRef="#ctx0" brushRef="#br1" timeOffset="427013.627">21593 8908 21020,'2'5'1025,"-1"9"255,-2 4-248,-5 9-328,-4 5-296,-5 3-264,1-1-40,-2 2-39,0 2-25,0-5-32,0-2 16,3-8-153,3-6-415,3-14 3369</inkml:trace>
  <inkml:trace contextRef="#ctx0" brushRef="#br1" timeOffset="427351.764">21368 8717 21509,'-8'12'228,"0"-1"1,1 1-1,1 0 1,0 0-1,0 1 1,2-1-1,-1 1 1,2 1-1,-1-1 1,2 0-1,0 1 1,0 0-1,2-1 1,0 1-1,0 0 1,1-1-1,1 5-228,-2-17 5,0 0 0,-1 0-1,1 0 1,0 0 0,0 0-1,0 0 1,0 0 0,0-1-1,0 1 1,0 0-1,0 0 1,0 0 0,1 0-1,-1 0 1,0 0 0,0 0-1,1 0 1,-1 0 0,1-1-1,-1 1 1,1 0-1,-1 0 1,1-1 0,-1 1-1,1 0 1,0 0 0,-1-1-1,1 1 1,0-1 0,0 1-1,-1-1 1,1 1-1,0-1 1,0 1 0,0-1-1,0 0 1,0 1 0,0-1-1,0 0 1,-1 0 0,1 0-1,0 0 1,0 0 0,0 0-1,0 0 1,0 0-1,0 0 1,0 0 0,0 0-1,0-1 1,0 1-5,32-39 180,-26 31-167,0-1 1,0 0 0,-1 0 0,-1 0 0,1-1 0,-2 0 0,1 0 0,-1 0 0,-1-1 0,0 0 0,0 1-1,-1-1 1,-1 0 0,1 0 0,-2 0 0,0 0 0,0 0 0,-1 0 0,0 0 0,-1 0 0,0 0 0,-1 0 0,-1-1-14,4 10-1,-1 1 1,1 0 0,-1-1 0,0 1 0,0 0 0,0-1-1,1 1 1,-1 0 0,-1 0 0,1 0 0,0 0-1,0 0 1,0 0 0,0 0 0,-1 0 0,1 0 0,0 1-1,-1-1 1,1 0 0,-1 1 0,1 0 0,-1-1 0,1 1-1,-1 0 1,1-1 0,-1 1 0,1 0 0,-1 0 0,1 0-1,-1 0 1,1 1 0,-1-1 0,1 0 0,-1 1-1,1-1 1,-1 1 0,1-1 0,-1 1 0,1 0 0,0 0-1,-1-1 1,1 1 0,0 0 0,0 0 0,0 0 0,-1 1 0,-7 12-15,1 1 1,1 0 0,0 0-1,1 0 1,1 1 0,0 0-1,1 0 1,1 0 0,1 0-1,-1 10 15,1-12-2,0 0-1,-3 116 8,6-129-26,-1 1 1,0 0 0,0 0-1,1-1 1,-1 1 0,1 0-1,-1-1 1,1 1 0,0-1-1,-1 1 1,1-1 0,0 1-1,0-1 1,0 1 0,0-1-1,1 0 1,-1 1-1,0-1 1,0 0 0,1 0-1,-1 0 1,1 0 0,-1 0-1,1-1 1,-1 1 0,1 0-1,0-1 1,1 1 20,25 2 2206</inkml:trace>
  <inkml:trace contextRef="#ctx0" brushRef="#br1" timeOffset="427644.122">21705 9156 19580,'-9'22'3199,"9"-22"-3149,0 0-1,0-1 1,0 1-1,1 0 1,-1 0 0,0 0-1,0 0 1,0-1-1,1 1 1,-1 0-1,0 0 1,0 0 0,1 0-1,-1 0 1,0 0-1,0-1 1,1 1-1,-1 0 1,0 0 0,0 0-1,1 0 1,-1 0-1,0 0 1,1 0-1,-1 0 1,0 0 0,0 0-1,1 0 1,-1 1-1,0-1 1,0 0-1,1 0 1,-1 0 0,0 0-1,0 0 1,1 0-1,-1 1 1,0-1-1,0 0 1,0 0 0,1 0-1,-1 1 1,0-1-1,0 0 1,0 0 0,0 0-1,1 1 1,-1-1-1,0 0 1,0 0-1,0 1 1,0-1 0,0 0-1,0 1-49,9-9 94,-1 0 1,0-1-1,-1 1 0,0-1 0,0-1 0,-1 1 1,0-1-1,0 0 0,-1-1 0,-1 1 0,0-1 1,0 0-1,-1 0 0,-1 0 0,0-1 1,0 1-1,0-10-94,-2 20 12,0 0 1,0-1 0,-1 1 0,1 0-1,0 0 1,-1 0 0,1-1-1,0 1 1,-1 0 0,0 0 0,1 0-1,-1 0 1,0 0 0,1 0-1,-1 0 1,0 0 0,0 0 0,0 0-1,0 0 1,0 0 0,0 0-1,0 1 1,0-1 0,0 0-1,0 1 1,0-1 0,0 1 0,-1 0-1,1-1 1,0 1 0,0 0-1,-1-1 1,1 1 0,0 0 0,0 0-1,-1 0 1,1 0 0,0 0-1,0 1 1,-1-1 0,1 0 0,0 1-1,-1-1-12,-52 20 99,49-17-165,1 0 0,-1 0 0,1 0-1,0 0 1,0 1 0,0-1 0,0 1 0,0 0-1,1 0 1,0 1 0,0-1 0,0 1 0,1-1 0,-1 1-1,1 0 1,0 0 0,0 0 0,1 0 0,0 0-1,0 0 1,0 1 0,0 3 66,2 16-1434</inkml:trace>
  <inkml:trace contextRef="#ctx0" brushRef="#br1" timeOffset="455105.272">19983 11376 15651,'-9'7'2577,"19"-15"484,62-57-2337,55-70-230,-6-6 0,-2-12-494,-10 16 51,567-654 54,-320 442 38,-355 348-143,21-18 85,-2-1 0,0-1-1,-1 0 1,-2-2 0,13-19-85,-30 41-31,1 0 0,-1 0 0,1 1 0,-1-1 0,0 0 0,1 0 0,-1 0 0,0 0 0,0 0 0,0 0 0,1 0 1,-1 0-1,0 0 0,0 0 0,-1 0 0,1 0 0,0 0 0,0 0 0,0 0 0,-1 0 0,1 0 0,0 0 0,-1 1 0,1-1 0,-1 0 0,1 0 0,-1 0 1,1 0-1,-1 1 0,0-1 0,1 0 0,-1 1 0,0-1 0,0 0 0,1 1 0,-1-1 0,0 1 0,0-1 0,0 1 0,0-1 0,0 1 0,0 0 1,1 0-1,-1-1 0,0 1 0,0 0 0,0 0 0,0 0 0,0 0 0,0 0 0,-1 0 31,-22-5-3574</inkml:trace>
  <inkml:trace contextRef="#ctx0" brushRef="#br1" timeOffset="455405.088">20319 9336 11586,'-30'-24'2488,"28"22"-511,12 3 736,84 112-1667,30 46-637,6-6 0,30 17-409,352 376-69,-416-444 162</inkml:trace>
  <inkml:trace contextRef="#ctx0" brushRef="#br1" timeOffset="469079.005">12420 12461 22389,'-6'5'1512,"8"6"841,-4-4-777,14-3-624,8-2-288,8-5-408,6-3-104,4-1-104,1-2-48,-3 2-8,-3 1-88,-7 2-1432</inkml:trace>
  <inkml:trace contextRef="#ctx0" brushRef="#br1" timeOffset="467743.347">11222 12202 24157,'8'-27'2411,"-10"46"-674,-58 274-1375,57-283-355,1 1-1,0 0 0,1 0 0,0-1 0,1 1 0,0 0 0,1 0 0,0 0 0,0 0 0,1 0 0,1-1 0,0 1 0,0-1 0,1 0 0,0 1-6,-1-10-16,-1 0-1,1 0 1,-1 0-1,1 0 1,-1 0-1,1-1 1,0 1-1,-1-1 1,1 0-1,0 0 1,-1 0-1,1 0 1,0 0-1,-1-1 1,1 1-1,-1-1 1,1 0-1,-1 1 1,1-1-1,-1 0 1,1-1-1,-1 1 1,0 0-1,1-1 1,-1 1-1,0-1 1,0 0-1,0 1 1,0-1-1,0 0 1,-1 0-1,1-1 1,-1 1-1,1 0 1,-1-1 16,5-2-206,25-23-1267,0-2-360</inkml:trace>
  <inkml:trace contextRef="#ctx0" brushRef="#br1" timeOffset="467996.994">11415 12433 18068,'-5'20'2464,"1"4"353,0 12-1649,-1 6-200,1 8-327,1 5-113,2-1-240,1-4-96,3-6-120,4-7 16,2-13-504,2-9-512,1-12 3376</inkml:trace>
  <inkml:trace contextRef="#ctx0" brushRef="#br1" timeOffset="468287.21">11888 12320 21445,'7'13'872,"-7"11"312,0 6-208,-9 15-288,-9 7-248,3 10-271,3 2-49,1-4-32,1 0-8,5-13-24,1-8-8,4-13-200,2-10-313,-2-16-687,0 0-352</inkml:trace>
  <inkml:trace contextRef="#ctx0" brushRef="#br1" timeOffset="468524.063">11720 12177 18212,'-2'-1'245,"1"0"0,-1 0 0,0 0 0,0 0 1,1 0-1,-1 1 0,0-1 0,0 1 0,0-1 0,0 1 1,0-1-1,0 1 0,0 0 0,0 0 0,0 0 0,0 0 0,0 1 1,0-1-1,1 0 0,-1 1 0,0-1 0,0 1 0,0 0 0,0 0-245,-62 45 1720,59-39-1695,0-1 0,1 1 0,0 0 0,0 0 1,1 1-1,-1-1 0,2 1 0,-1-1 0,1 1 0,0 0 0,1 0 0,0 0 1,0 0-1,1 0 0,-1 0 0,2 0 0,0 6-25,-1-10 5,1 1 1,-1-1-1,1 0 0,0 0 1,0 0-1,0 0 0,1 0 1,-1 0-1,1 0 0,0 0 1,0-1-1,1 1 0,-1-1 1,1 1-1,-1-1 0,1 0 1,0 0-1,0 0 0,1-1 1,-1 1-1,0-1 0,1 1 0,0-1 1,-1 0-1,1-1 0,0 1 1,0 0-1,0-1 0,0 0 1,0 0-1,0 0 0,1-1 1,-1 0-1,1 1-5,4-2 9,0 0 0,-1-1 0,1 0 0,-1 0 0,1-1 0,-1 0 0,0 0 0,0-1 0,0 0 0,0 0 0,-1-1 0,0 0 0,0 0 0,0-1 0,0 0-9,-4 4 15,0-1 0,0 0 0,0 1 0,0-1 0,-1 0-1,1 0 1,-1-1 0,0 1 0,1 0 0,-2-1 0,1 0 0,0 1 0,-1-1 0,0 0 0,1 0-1,-1 0 1,-1 1 0,1-1 0,-1 0 0,1 0 0,-1 0 0,0 0 0,-1 0 0,1 0 0,-1 0-1,0 0 1,0 0 0,0 0 0,0 0 0,0 1 0,-1-1 0,0 0 0,-1-2-15,0 3-8,1 1 0,-1-1 1,0 1-1,0-1 0,0 1 0,0 0 0,0 0 1,-1 0-1,1 0 0,-1 1 0,1 0 1,-1-1-1,1 1 0,-1 0 0,0 1 1,0-1-1,1 1 0,-1-1 0,0 1 1,0 0-1,1 1 0,-1-1 0,0 1 1,0 0-1,1-1 0,-1 1 0,0 1 1,1-1-1,-1 1 0,1-1 0,0 1 1,0 0-1,-1 0 0,1 0 0,0 1 1,1-1-1,-1 1 0,0 0 0,1 0 0,-1 0 1,1 0-1,0 0 0,0 0 0,0 0 1,1 1-1,-1-1 0,1 1 0,0-1 1,-1 4 7,-1 0-114,0-1 0,1 1 0,0 0 0,0 0 0,1 0 0,0 0 0,0 1 0,1-1-1,0 0 1,0 0 0,0 1 0,1-1 0,0 0 0,1 0 0,0 0 0,1 5 114,14 22-1496</inkml:trace>
  <inkml:trace contextRef="#ctx0" brushRef="#br1" timeOffset="468835.762">12076 12601 21965,'-53'208'4713,"52"-207"-4695,0 1 0,1 0-1,-1-1 1,1 1 0,0-1 0,-1 1 0,1 0 0,0-1 0,0 1 0,0 0 0,0-1 0,0 1-1,1-1 1,-1 1 0,0 0 0,1-1 0,-1 1 0,1-1 0,0 1 0,-1-1 0,1 1 0,0-1-1,0 0 1,0 1 0,0-1 0,0 0 0,0 0 0,0 0 0,1 1 0,-1-1 0,0 0 0,1-1-1,-1 1 1,0 0 0,1 0 0,-1-1 0,1 1 0,0 0 0,-1-1 0,1 0 0,-1 1 0,1-1-1,0 0 1,-1 0 0,1 0 0,-1 0 0,1 0 0,0 0 0,-1 0 0,1-1 0,0 1 0,-1-1-1,1 1 1,-1-1 0,1 1 0,-1-1 0,1 0 0,-1 0 0,1 0-18,7-7 70,-1 0 0,1 0-1,-2-1 1,1 0 0,-1 0 0,0-1-1,-1 0 1,0 0 0,-1-1 0,0 1 0,-1-1-1,0 0 1,0-1 0,-1 1 0,-1-1 0,0 1-1,0-1 1,-1-6-70,0 16-9,0-1-1,-1 0 1,1 0 0,0 1-1,-1-1 1,0 0-1,1 0 1,-1 0-1,0 1 1,-1-1 0,1 0-1,0 0 1,-1 0-1,0 1 1,1-1 0,-1 0-1,0 1 1,-1-1-1,1 0 1,0 1-1,-1 0 1,1-1 0,-1 1-1,0 0 1,0 0-1,0 0 1,0 0 0,0 0-1,0 0 1,0 0-1,-1 1 1,1-1-1,-1 1 1,1 0 0,-1 0-1,1 0 1,-1 0-1,0 0 1,1 0-1,-1 1 1,0-1 0,0 1-1,0 0 1,0 0-1,1 0 1,-1 0 0,0 0-1,0 1 1,-2 0 9,3 0-114,0 0 1,0 1 0,0-1-1,0 0 1,0 1 0,0 0-1,1-1 1,-1 1 0,0 0-1,1 0 1,0 0-1,-1 0 1,1 0 0,0 0-1,0 0 1,0 0 0,0 1-1,0-1 1,1 0 0,-1 1-1,1-1 1,-1 1 0,1-1-1,0 0 1,0 1-1,0-1 1,1 1 113,1 20-1743</inkml:trace>
  <inkml:trace contextRef="#ctx0" brushRef="#br1" timeOffset="471953.767">11133 11892 20012,'-49'73'6020,"32"-44"-5816,1 1 0,1 0-1,2 2 1,1-1 0,2 1 0,1 1-204,-2 10 0,3-1 0,1 1 0,2 0 0,2 1-1,2-1 1,2 1 0,1-1 0,3 0 0,1 0 0,2 0 0,3-1-1,1 0 1,1-1 0,3 0 0,1-1 0,2-1 0,2-1-1,19 27 1,7-11-1038</inkml:trace>
  <inkml:trace contextRef="#ctx0" brushRef="#br1" timeOffset="470110.263">13002 12215 19548,'24'-76'6661,"-23"74"-6600,1 0 0,-1 0 0,0 0 0,0 0 0,1 0 0,-1 0 0,1 0 0,0 1-1,-1-1 1,1 1 0,0-1 0,0 1 0,0 0 0,0 0 0,0 0 0,0 0 0,0 0 0,0 0 0,1 0 0,-1 1 0,0-1 0,0 1 0,1 0 0,-1 0 0,0 0 0,1 0 0,-1 0 0,0 0 0,0 0 0,1 1 0,-1-1 0,0 1 0,1 0-61,0 0 2,0 1 0,1 0 0,-1 0 0,0 0 0,0 0 0,0 1 0,0-1 0,-1 1 0,1 0 0,-1-1 0,1 1 0,-1 1 0,0-1 0,0 0 0,0 0 0,-1 1 0,1-1 0,-1 1 0,0-1 0,0 1 0,0 0 0,0-1 0,-1 1 0,1 0 1,-1 0-1,0 2-2,-11 100 75,6-83-37,0-1 0,-2 1 1,0-1-1,-2-1 1,0 0-1,-2 0 0,0 0 1,-1-2-1,-7 9-38,14-23 9,-21 31 83,26-35-94,-1 0 0,1-1 0,0 1 0,0 0 0,0-1 0,-1 1 0,1 0 0,0 0 0,0 0 0,0-1 0,0 1 0,1 0 0,-1 0 0,0-1 0,0 1 0,0 0 0,1-1 0,-1 1 0,0 0 1,1-1-1,-1 1 0,0 0 0,1-1 0,-1 1 0,1 0 0,-1-1 0,1 1 0,-1-1 0,1 1 0,0-1 0,-1 1 0,1-1 0,0 0 0,-1 1 0,1-1 0,0 0 0,-1 0 0,1 1 0,0-1 0,-1 0 0,1 0 0,0 0 0,0 0 0,0 0 0,-1 0 0,1 0 1,0 0-1,0 0 0,-1 0 0,1 0 0,0 0 0,-1-1 0,1 1 0,0 0 2,18-1-68,5-7 1325</inkml:trace>
  <inkml:trace contextRef="#ctx0" brushRef="#br1" timeOffset="470360.642">13599 12119 18708,'11'-11'1600,"1"6"201,-8 7-905,-4 21-256,-4 7-168,-13 20-160,-2 6-64,-9 10 80,-1 4 56,6-4 73,-1-2-25,6-13-192,4-8-104,-1-20-152,2-8-432,5-20-889,-4-11-1487</inkml:trace>
  <inkml:trace contextRef="#ctx0" brushRef="#br1" timeOffset="470684.731">13292 11927 12243,'-52'51'10333,"9"10"-6938,40-56-3343,0 1 1,0 0 0,1-1-1,-1 1 1,1 0 0,1 0-1,-1 0 1,1 1-1,0-1 1,1 0 0,-1 0-1,1 0 1,0 1-1,1-1 1,0 0 0,0 0-1,0 1 1,0-1 0,1 0-1,0 0 1,1-1-1,0 2-52,-2-5 8,0 1 0,0-1 0,1 1 0,-1-1-1,1 0 1,0 0 0,0 0 0,0 0-1,0 0 1,0 0 0,0 0 0,0-1-1,0 1 1,1-1 0,-1 0 0,1 1 0,-1-1-1,1 0 1,-1-1 0,1 1 0,0 0-1,-1-1 1,1 1 0,0-1 0,0 0-1,-1 0 1,1 0 0,0 0 0,0-1 0,-1 1-1,1-1 1,0 1 0,-1-1 0,1 0-1,0 0 1,-1 0-8,5-2 45,0 0 1,-1-1-1,1 0 1,-1 0-1,0 0 0,0-1 1,0 0-1,-1 0 0,0 0 1,0-1-1,0 0 1,3-5-46,-5 8 23,0-1 0,-1 1-1,1-1 1,-1 1 0,0-1 0,0 0 0,-1 0 0,1 0 0,-1 0 0,0 0 0,0 0 0,0 0 0,0-1 0,-1 1 0,0 0 0,0-1 0,0 1 0,0 0 0,-1 0 0,1 0 0,-1-1 0,0 1-1,0 0 1,-1 0 0,1 0 0,-1 0 0,0 0 0,0 1 0,0-1 0,-1 0 0,1 1 0,-1 0 0,0 0 0,0-1 0,0 2 0,0-1 0,0 0 0,-1 1 0,0-1 0,1 1 0,-1 0 0,0 0 0,-3-1-23,4 3-4,0 0 1,0 0 0,0 0 0,0 0 0,1 1-1,-1-1 1,0 1 0,0 0 0,0 0 0,1 0 0,-1 0-1,0 0 1,1 1 0,-1-1 0,1 1 0,-1 0 0,1-1-1,0 1 1,0 0 0,0 0 0,0 1 0,0-1 0,0 0-1,1 1 1,-1-1 0,1 1 0,0-1 0,-1 1-1,1 0 1,0-1 0,1 1 0,-1 0 0,0 0 0,1 0-1,-1 3 4,0 105-1211,10-65-352</inkml:trace>
  <inkml:trace contextRef="#ctx0" brushRef="#br1" timeOffset="471030.662">13856 12372 21757,'-56'112'4579,"46"-99"-4389,2 1 0,0 0 0,0 1 0,2-1 0,-1 2 0,2-1 0,0 0 0,1 1-1,1 0 1,0 1-190,2-15 4,1-1-1,-1 1 0,1-1 0,0 1 1,0 0-1,0-1 0,0 1 0,0-1 1,0 1-1,0-1 0,0 1 1,1 0-1,-1-1 0,1 1 0,-1-1 1,1 1-1,0-1 0,-1 1 0,1-1 1,0 0-1,0 1 0,0-1 0,0 0 1,0 0-1,0 0 0,0 0 0,1 0 1,-1 0-1,0 0 0,0 0 1,1 0-1,-1 0 0,1-1 0,-1 1 1,1 0-1,-1-1 0,1 0 0,-1 1 1,1-1-1,-1 0 0,1 0 0,0 0 1,-1 0-1,1 0 0,-1 0 0,1 0 1,0 0-4,6-4 41,0 1 0,1-1 0,-2 0 0,1-1 0,0 0 0,-1 0 0,0-1 0,0 1-1,-1-2 1,0 1 0,0-1 0,0 0 0,-1 0 0,0 0 0,0-1 0,-1 0 0,1 0 0,-2 0 0,0 0 0,0-1 0,0 1 0,-1-1 0,0 0 0,-1 0 0,0 0 0,0 1 0,-1-1 0,0 0 0,-1-4-41,1 9-15,-1 0-1,0 1 1,0-1-1,0 0 1,-1 1 0,1-1-1,-1 1 1,0-1-1,0 1 1,0 0 0,0 0-1,-1 0 1,1 0-1,-1 0 1,0 0-1,0 1 1,0-1 0,0 1-1,0 0 1,0 0-1,-1 0 1,1 0 0,-1 1-1,1-1 1,-1 1-1,0 0 1,0 0 0,1 0-1,-1 1 1,0-1-1,0 1 1,0 0 0,0 0-1,1 1 1,-1-1-1,0 1 1,0-1-1,0 1 1,1 0 0,-1 1-1,0-1 1,1 1-1,-1-1 1,1 1 0,0 0-1,-1 0 1,-1 3 15,-7 13-1151,10 1-753</inkml:trace>
  <inkml:trace contextRef="#ctx0" brushRef="#br1" timeOffset="471316.391">14007 11915 23149,'14'13'1264,"2"3"225,3 7-393,3 6-200,-4 6-528,1 1-136,-3 12-64,-4 3-24,-9 11-112,-5 10-8,-12 12-16,-8 7 24,-14 9 16,-6 4 24,0-10-552,0-10-1160</inkml:trace>
  <inkml:trace contextRef="#ctx0" brushRef="#br1" timeOffset="483013.622">11254 11949 19548,'44'-94'2957,"74"-14"-2792,21 46-125,-54 20 20,-80 38-69,0-1 1,1 1 0,0 0 0,0 0 0,1 0-1,-1 1 1,1 0 0,-1 1 0,1-1 0,0 1 0,0 0-1,0 1 1,0 0 0,0 0 0,0 0 0,1 1 0,-1 0-1,0 1 1,0-1 0,0 1 0,0 1 0,0-1-1,0 1 1,0 0 0,0 1 0,0 0 0,2 2 8,110 113-48,-79-71 97,-28-33 15,0-1 0,1-1-1,1 0 1,0-1 0,0 0 0,1-1-1,0-1 1,9 3-64,-18-9 94,-1 0 0,2-1-1,-1 0 1,0-1 0,0 1 0,1-1-1,-1 0 1,0-1 0,1 0 0,-1 0 0,1 0-1,-1-1 1,1 0 0,-1 0 0,0 0-1,0-1 1,0 0 0,1 0 0,-2-1-1,1 1 1,0-1 0,0-1 0,-1 1-1,0-1 1,1 0-94,15-17 162,0-1 0,-1 0 0,-2-2 0,0 0 0,-2-1 0,0 0 0,7-19-162,-21 40 8,6 3-849,4 15-171,-9 4-508</inkml:trace>
  <inkml:trace contextRef="#ctx0" brushRef="#br1" timeOffset="483463.257">12322 11839 19500,'69'4'3719,"37"-19"-2279,207-74-364,-269 74-1028,1 3 0,1 1 1,0 2-1,0 2 0,1 2 0,0 3 1,0 1-1,0 2 0,-1 3 1,47 8-49,143 31 148,-235-42-150,1-1-1,-1 0 1,1 0 0,-1 0 0,0 1 0,1-1 0,-1 1 0,0-1 0,1 1-1,-1 0 1,0-1 0,0 1 0,1 0 0,-1 0 0,0 0 0,0 0 0,0 0-1,0 0 1,0 0 0,0 0 0,-1 0 0,1 1 0,0-1 0,0 0 0,-1 0-1,1 1 1,-1-1 0,1 1 0,-1-1 0,0 0 0,0 1 0,1-1 0,-1 1-1,0-1 1,0 1 0,0-1 0,0 0 0,-1 1 0,1-1 0,0 1 0,-1-1-1,1 0 1,-1 1 0,1-1 0,-1 0 0,1 1 0,-1-1 0,0 0 0,0 0 2,-42 66-1253,9-29 649</inkml:trace>
  <inkml:trace contextRef="#ctx0" brushRef="#br1" timeOffset="484494.797">12135 11263 21893,'0'0'1097,"0"0"63,3 2-210,7 0-826,0 1 0,0-2 0,0 1 0,0-1 0,0-1 0,0 0 0,0 0 0,0-1 0,0-1 0,0 1-1,0-2 1,-1 1 0,1-1 0,9-4-124,8-1 163,113-22 107,-139 30-267,0 0-1,-1 0 0,1 0 0,0 0 0,0 0 0,0 0 0,-1 0 0,1 0 0,0 0 0,0 1 0,0-1 0,-1 0 0,1 0 0,0 1 0,0-1 0,-1 0 0,1 1 0,0-1 0,-1 1 0,1-1 0,0 1 0,-1-1 0,1 1 0,-1 0 0,1-1 0,-1 1 0,1 0 0,-1-1 0,1 1 0,-1 0 0,0 0 0,1-1 0,-1 1 0,0 0 0,0 0 0,1-1 0,-1 1 0,0 0 0,0 0 0,0 0 0,0-1 0,0 1 0,0 0 0,0 0 0,-1 0 0,1 0 0,0-1 0,0 1 0,0 0 0,-1 0 0,1 0-2,-22 47 133,15-34-52,-91 170 1115,71-135-1011,26-48-288,1-1-574,0 0-727</inkml:trace>
  <inkml:trace contextRef="#ctx0" brushRef="#br1" timeOffset="484805.08">12777 11215 21261,'-3'0'155,"0"0"0,0 0 1,-1 0-1,1 0 0,0 0 1,0 0-1,0 1 0,-1 0 1,1 0-1,0 0 1,0 0-1,0 0 0,0 0 1,0 1-1,0-1 0,1 1 1,-1 0-1,0 0 0,1 0 1,0 0-1,-1 1 1,1-1-1,0 0 0,0 1 1,0 0-1,1-1 0,-1 1 1,0 0-1,1 0 0,0 0 1,0 0-1,0 0 1,0 0-1,0 1-155,-1 4-25,0 1-1,0 0 1,1 0 0,0 0-1,1 0 1,0 1 0,1-1-1,-1 0 1,2 0 0,-1 0-1,3 5 26,-4-11 4,0 0-1,0 0 1,1 0-1,-1 0 1,1-1-1,0 1 1,0 0-1,0 0 0,0-1 1,1 1-1,-1-1 1,1 1-1,-1-1 1,1 0-1,0 1 1,0-1-1,0 0 1,0 0-1,0 0 1,0 0-1,1-1 0,-1 1 1,1-1-1,-1 1 1,1-1-1,0 0 1,-1 0-1,1 0 1,0 0-1,0-1 1,0 1-1,-1-1 0,1 1 1,0-1-1,0 0 1,0 0-1,0-1 1,0 1-1,0 0 1,-1-1-1,1 0 1,2 0-4,1-3 54,-1 1 1,1-1-1,-1-1 1,0 1 0,0-1-1,0 0 1,0 0-1,-1 0 1,0-1-1,0 1 1,0-1 0,-1 0-1,0 0 1,0-1-1,-1 1 1,1-1 0,-1 1-1,-1-1 1,1 0-1,-1 1 1,0-1-1,-1 0 1,0 0 0,0 0-1,0 0 1,-1 1-1,0-1 1,-2-6-55,0 10-15,0 0 1,0 1-1,0-1 1,-1 0-1,1 1 1,-1 0-1,0 0 1,1 0-1,-1 0 1,0 1-1,0-1 1,0 1-1,-1 0 1,1 1-1,0-1 1,0 0-1,0 1 1,-1 0-1,1 0 1,0 1-1,0-1 1,-1 1-1,1 0 1,0 0-1,0 0 1,0 0-1,0 1 1,0 0-1,0-1 1,1 2-1,-1-1 1,0 0-1,1 1 1,0-1-1,0 1 1,-1 0-1,2 0 1,-1 0-1,-1 2 16,-16 16 1568</inkml:trace>
  <inkml:trace contextRef="#ctx0" brushRef="#br1" timeOffset="492524.679">11755 13762 21789,'0'0'1123,"0"0"204,0 0-102,3-3-195,8-3-885,0 1 0,1-1 0,0 2 1,0 0-1,0 0 0,0 1 0,0 1 0,1 0 1,0 0-1,-1 2 0,1-1 0,0 2 1,7 0-146,-5-1 49,60 1-49,-52 1-18,-1-1 0,1-1 0,-1-1 0,1 0 0,-1-2 0,0-1 0,0-1 0,0 0 0,-1-2 0,1-1 0,14-7 18,-26 9-2237,-10 6 342</inkml:trace>
  <inkml:trace contextRef="#ctx0" brushRef="#br1" timeOffset="492820.737">12192 13446 20684,'1'5'150,"0"0"0,1 1-1,-1-1 1,1 0-1,1 0 1,-1 0-1,1 0 1,0-1 0,0 1-1,0-1 1,0 1-1,1-1 1,0 0-1,0-1 1,0 1 0,0-1-1,1 1 1,-1-1-1,1-1 1,0 1 0,0-1-1,0 1 1,0-1-1,0-1 1,0 1-1,1-1 1,-1 0 0,1 0-1,-1 0 1,1-1-1,-1 0 1,0 0-1,1-1 1,-1 1 0,1-1-1,-1 0 1,1 0-1,0-1-149,107-48 663,-110 49-656,1 1 0,-1 0 0,1 0 0,-1 0 0,1 0 0,-1 0-1,1 1 1,-1-1 0,0 1 0,1 0 0,-1 0 0,0 0 0,1 1 0,-1-1 0,0 1 0,0 0 0,0 0-1,0 0 1,0 0 0,-1 0 0,1 1 0,-1-1 0,1 1 0,-1 0 0,0-1 0,0 1 0,1 2-7,35 89 235,-35-83-224,0 0 0,-1 0 0,0 1 0,-1-1 0,0 1 0,-1-1 0,0 1 0,-1-1 1,0 0-1,-1 1 0,-1-1 0,1 0 0,-2 0 0,1 0 0,-2 0 0,1-1 0,-2 1 1,1-1-1,-1 0 0,-1-1 0,0 1-11,-17 4-1320</inkml:trace>
  <inkml:trace contextRef="#ctx0" brushRef="#br1" timeOffset="493958.616">13245 13278 12379,'0'0'3726,"0"0"909,0 3-2850,48 170 478,56 131-2050,-105-305-271,1 1 1,0 0-1,0 0 0,-1 0 0,1 0 0,0 0 0,-1 0 0,1 0 0,0-1 0,-1 1 0,1 0 0,0 0 1,-1 0-1,1 0 0,0 0 0,0 1 0,-1-1 0,1 0 0,0 0 0,-1 0 0,1 0 0,0 0 0,-1 0 1,1 0-1,0 1 0,0-1 0,-1 0 0,1 0 0,0 0 0,0 1 0,-1-1 0,1 0 0,0 0 1,0 0-1,0 1 0,0-1 0,-1 0 0,1 1 0,0-1 0,0 0 0,0 0 0,0 1 0,0-1 0,0 0 1,0 1-1,0-1 0,0 0 0,0 1 0,0-1 0,0 0 58,-16-12-1894</inkml:trace>
  <inkml:trace contextRef="#ctx0" brushRef="#br1" timeOffset="494300.642">13065 13470 18308,'-1'-5'460,"0"1"-185,-1 0 0,1 1 0,0-1 0,1 0 0,-1 0 1,0 0-1,1 0 0,0 1 0,0-1 0,0 0 0,1 0 0,-1 0 0,1 0 1,0 1-1,0-1 0,0 0 0,1 1 0,-1-1 0,1 1 0,0-1 0,0 1 0,0 0 1,0 0-1,3-3-275,4-5 84,0 0 0,1 0 1,1 1-1,-1 1 0,2 0 1,-1 0-1,1 1 0,0 1 1,1 0-1,0 0 0,0 2 1,0-1-1,1 2 0,0 0 1,0 0-1,0 1 0,11 0-84,-14 6 1,-1 1-1,0 1 0,0 0 0,-1 0 0,0 1 0,0 0 0,0 0 0,0 1 0,-1 1 0,-1-1 1,1 1-1,-1 0 0,0 1 0,-1 0 0,0 0 0,0 0 0,-1 1 0,0 0 0,-1 0 1,0 0-1,-1 0 0,0 1 0,0-1 0,-1 1 0,0 3 0,2 0 89,0 0-1,-1 0 1,0 1 0,-1-1-1,-1 1 1,0-1 0,-1 1-1,0-1 1,-2 1-1,1-1 1,-2 1 0,0-1-1,-1 0 1,0 0 0,-2 2-89,2-12 29,-1 0 1,0 0 0,0 0-1,0 0 1,-1-1 0,1 0 0,-1-1-1,1 1 1,-1-1 0,0 0-1,0 0 1,0-1 0,0 1-1,-1-1 1,1-1 0,0 1-1,0-1 1,0 0 0,-1-1 0,1 0-1,0 0 1,0 0 0,0 0-1,0-1 1,0 0 0,0 0-1,0-1 1,1 0 0,-1 0 0,-2-2-30,5 4-423,3 1-501,0 0-611,0 0 986</inkml:trace>
  <inkml:trace contextRef="#ctx0" brushRef="#br1" timeOffset="494917.24">13830 13355 22045,'-3'-2'123,"-1"1"1,0 0 0,1 0-1,-1 0 1,0 1-1,0-1 1,0 1 0,1 0-1,-1 0 1,0 0 0,0 1-1,0-1 1,1 1-1,-1 0 1,0 0 0,1 1-1,-1-1 1,1 1 0,-1-1-1,1 1 1,0 0-1,-1 0 1,1 1 0,0-1-1,0 0 1,1 1 0,-1 0-1,1 0 1,-1 0-1,1 0 1,0 0 0,0 0-1,-1 4-123,-3 6 14,1 0 1,1 1-1,0-1 0,1 1 0,1 0 0,0 0 0,1 0 0,0 1 1,1-1-1,1 0 0,0 0 0,1 0 0,0 0 0,2 0 1,-1-1-1,1 1 0,1-1 0,3 6-14,-8-18 8,0 0 1,1 0-1,-1 0 1,0 0-1,1 0 1,-1 0-1,0 0 1,1 0-1,-1 0 1,1 0-1,0 0 1,-1 0-1,1 0 1,0-1-1,0 1 1,-1 0-1,1 0 1,0-1-1,0 1 1,0 0-1,0-1 1,0 1-1,0-1 1,0 1-1,0-1 1,0 0-1,0 1 1,0-1-1,0 0 1,0 0-1,0 0 1,0 1-1,0-1 1,0 0-1,1-1 1,-1 1-1,0 0 1,0 0-1,0 0 1,0-1-1,0 1 1,0 0-1,0-1 1,0 1-1,0-1 1,0 1-1,0-1 1,0 0-1,-1 1 1,1-1-1,0 0 1,0 0-1,0 0 1,0 0-9,25-56 433,-20 36-253,-1-1 0,-1 0 0,0 0 0,-2 0 0,-1 0-1,-1 0 1,-1-1 0,-3-18-180,4 36 104,4 21-83,50 158-90,-55-173 71,1 0 0,0 0 0,0 0-1,0 0 1,0 0 0,0 0 0,0 0 0,1 0 0,-1 0-1,0 0 1,0 0 0,1 0 0,-1 0 0,1 0 0,-1 0-1,1-1 1,-1 1 0,1 0 0,-1 0 0,1 0 0,0-1-1,-1 1 1,1 0 0,0-1 0,0 1 0,-1-1 0,1 1-1,0 0 1,0-1 0,0 0 0,0 1 0,0-1-1,0 0 1,0 1 0,0-1 0,0 0 0,0 0 0,0 0-1,0 0 1,0 0 0,0 0 0,0 0 0,0 0 0,0 0-1,0 0 1,0-1 0,0 1 0,-1 0 0,1-1 0,0 1-1,0-1 1,0 1 0,0-1 0,0 1 0,-1-1 0,1 0-1,0 1 1,0-2-2,32-53 143,-31 51-130,-1 0-2,37-59 93,-37 62-104,0-1 0,0 2-1,0-1 1,0 0 0,0 0-1,0 0 1,0 0 0,0 1-1,0-1 1,0 0 0,0 1-1,1-1 1,-1 1 0,0-1-1,0 1 1,1 0 0,-1-1-1,0 1 1,1 0 0,-1 0-1,0 0 1,1 0-1,-1 0 1,0 0 0,1 1-1,-1-1 1,0 0 0,1 1-1,-1-1 1,0 1 0,0-1-1,0 1 1,1-1 0,-1 1-1,0 0 1,0 0 0,0 0-1,0 0 1,0-1 0,0 1-1,0 0 1,-1 1 0,1-1-1,0 0 1,0 0 0,-1 0-1,1 0 1,-1 1 0,1-1-1,-1 1 1,21 35 8,-20-35 10,0-6 6,-1-11 4,-1 0 1,0 0-1,-1 0 1,0 0 0,-1 1-1,-1-1 1,0 1 0,-1 0-1,-1 0 1,0 0 0,-1 1-1,0 0 1,-1 0 0,-7-7-29,4 1-3,10 17-43,1 2-60,0 0-139,7-1-1710,22-4 2</inkml:trace>
  <inkml:trace contextRef="#ctx0" brushRef="#br1" timeOffset="496121.599">13874 13473 6657,'-71'67'13213,"44"-39"-10622,26-27-2003,1-1-61,0 0-39,0 0-23,6-3 521,1-1-894,0 0 1,0 0-1,-1-1 1,0 0 0,0 0-1,0-1 1,0 0-1,-1 0 1,0 0-1,0-1 1,-1 1 0,0-1-1,0 0 1,0 0-1,-1-1 1,0 1-1,-1-1 1,0 0 0,0 1-1,0-1 1,-1 0-1,0-7-92,-1 14 14,0-1 0,0 0 0,-1 0 0,1 1 0,-1-1 1,1 0-1,-1 1 0,0-1 0,1 0 0,-1 1 0,0-1 0,0 1 0,0 0 0,0-1 0,0 1 0,-1 0 0,1-1 0,0 1 0,-1 0 0,1 0 0,-1 0 0,1 0 0,-1 0 1,1 1-1,-1-1 0,1 0 0,-1 1 0,0-1 0,0 1 0,1-1 0,-1 1 0,0 0 0,0 0 0,1 0 0,-1 0 0,0 0 0,0 0 0,1 0 0,-1 1 0,0-1 0,0 1 1,1-1-1,-1 1-14,-74 29 394,75-29-349,1-1-7,0 0 8,0 0 13,0 0 21,0 0 19,0 0-4,0 0-19,0 0-34,0 0-22,0 0-5,-5 14 36,-13 73-6,17-37-39,-1-35-3,1 0 0,0 1 1,2-1-1,-1 1 1,2-1-1,0 0 0,1 0 1,0 0-1,1 0 0,1 0 1,0-1-1,1 0 0,1 0-3,-6-12-4,1 0 0,-1 0 1,0 0-1,1 0 0,0-1 0,-1 1 0,1 0 0,0-1 0,0 1 0,0-1 0,0 0 1,0 0-1,0 0 0,0 0 0,0 0 0,0 0 0,1 0 0,-1-1 0,0 1 0,1-1 1,-1 1-1,0-1 0,1 0 0,-1 0 0,0 0 0,1-1 0,-1 1 0,0 0 0,1-1 1,-1 0-1,0 1 0,0-1 0,1 0 0,-1 0 0,0 0 0,0 0 0,0-1 0,0 1 1,0-1 3,70-65-674,-38 24-1128,0-1-1340</inkml:trace>
  <inkml:trace contextRef="#ctx0" brushRef="#br1" timeOffset="497277.763">14471 13075 19180,'-6'3'5911,"8"34"-5411,97 334-131,-71-299-66,-28-72-296,0 1 0,0-1 0,0 0 0,0 1 0,0-1 0,1 1 0,-1-1 0,0 1 0,0-1 0,0 0 0,1 1 0,-1-1 0,0 0 0,0 1 0,1-1 0,-1 0 0,0 1 0,1-1-1,-1 0 1,1 0 0,-1 1 0,0-1 0,1 0 0,-1 0 0,1 0 0,-1 1 0,0-1 0,1 0 0,-1 0 0,1 0 0,-1 0 0,1 0 0,-1 0 0,0 0 0,1 0 0,-1 0 0,1 0 0,-1 0 0,1 0 0,-1 0 0,1-1 0,-1 1 0,0 0 0,1 0 0,-1 0 0,1-1 0,-1 1 0,0 0 0,1 0 0,-1-1 0,0 1 0,1 0 0,-1-1 0,0 1 0,0 0 0,1-1 0,-1 1 0,0 0 0,0-1 0,0 1 0,1-1-1,-1 1 1,0 0 0,0-1 0,0 1 0,0-1-7,10-37 495,-5 13-374,-1 1-1,-2-1 1,-1 0 0,0-1-1,-2 1 1,-1 0 0,-1 0 0,-1 1-1,-1-1 1,-1 1 0,-1 0 0,-2 0-1,0 1 1,-1 0 0,-1 0-1,-2 1 1,0 1 0,-1 0 0,-8-8-121,22 29-3,0-1 1,0 1 0,0-1 0,-1 1-1,1-1 1,0 1 0,0-1 0,0 1-1,0-1 1,-1 1 0,1-1 0,0 1-1,0 0 1,-1-1 0,1 1-1,0 0 1,-1-1 0,1 1 0,-1 0-1,1-1 1,0 1 0,-1 0 0,1-1-1,-1 1 1,1 0 0,-1 0 0,1 0-1,0 0 1,-1-1 0,1 1 0,-1 0-1,1 0 1,-1 0 0,1 0-1,-1 0 1,1 0 0,-1 0 0,1 0-1,-1 0 1,1 0 0,-1 1 0,1-1-1,-1 0 1,1 0 0,-1 0 0,1 1-1,0-1 1,-1 0 0,1 0 0,-1 1-1,1-1 1,0 0 0,-1 1 0,1-1-1,0 0 1,-1 1 0,1-1-1,0 1 1,0-1 0,-1 1 0,1-1-1,0 0 1,0 1 0,0-1 0,-1 1-1,1-1 1,0 1 0,0 0 2,1 35-111,0-33 109,17 66-43,-17-67 45,0 0 0,-1 0 1,1 0-1,0 0 0,0 0 0,0 0 0,0 0 0,0 0 0,1 0 0,-1-1 0,0 1 1,1-1-1,-1 1 0,1-1 0,0 1 0,0-1 0,-1 0 0,1 0 0,0 0 0,0 0 1,0 0-1,0 0 0,0 0 0,0-1 0,0 1 0,1-1 0,-1 1 0,0-1 0,0 0 1,1 0-1,2-4 1,-1 0 1,1 0-1,-1 0 0,0-1 1,0 1-1,0-1 1,0 0-1,-1-1 1,0 1-1,0 0 1,0-1-1,-1 0 1,0 1-1,0-1 1,0 0-1,-1 0 1,0 0-1,0 0 0,-1-1 1,1 0-2,8-115 96,15 158-248,118 280 5,-141-312 93,1 1 0,0-1 1,0 1-1,0-1 0,0 0 0,1 0 0,-1 0 0,1 0 0,0-1 0,0 1 0,1-1 1,-1 1-1,1-1 0,-1 0 0,1 0 0,0-1 0,0 1 0,0-1 0,1 0 0,-1 0 1,1 0-1,-1-1 0,1 0 0,-1 0 0,1 0 0,0 0 0,2 0 54,8-16-2139,-3-8-1084</inkml:trace>
  <inkml:trace contextRef="#ctx0" brushRef="#br1" timeOffset="498040.988">15032 13145 21020,'-6'80'5756,"16"-11"-5472,13 3-266,-16-63-17,-6-8 7,0-5 5,-2-10 26,0 0 0,0 0 0,-2 0 0,0 1-1,0-1 1,-1 1 0,-1-1 0,0 1 0,-1 1-1,0-1 1,-3-3-39,7 14 23,2 2-39,9 5 957,-21-8-745,9 3-184,1-1-10,1 1 0,-1-1 0,0 1 0,1-1 0,-1 1 0,1 0 0,-1 0 0,0 0 0,1 0 0,-1 0-1,1 0 1,-1 1 0,0-1 0,1 0 0,-1 1 0,1-1 0,-1 1 0,1 0 0,-1-1 0,1 1 0,0 0-1,-1 0 1,1 0 0,0 0 0,0 0 0,-1 0 0,1 0 0,0 1 0,0-1 0,0 0-2,-5 105 27,8-62-12,5 14 25,20-90-2,23-109 33,-49 140-73,-1 0 0,1 0 1,0 0-1,0 0 1,0-1-1,-1 1 1,1 0-1,0 0 1,0 1-1,0-1 1,0 0-1,1 0 1,-1 0-1,0 1 0,0-1 1,0 0-1,1 1 1,-1-1-1,0 1 1,0 0-1,1-1 1,-1 1-1,1 0 1,-1 0-1,0 0 1,1 0-1,-1 0 1,0 0-1,1 0 0,-1 0 1,0 1-1,1-1 1,-1 1-1,0-1 1,1 1-1,-1-1 1,0 1-1,0-1 1,0 1-1,0 0 1,0 0-1,1 0 1,-1 0-1,-1 0 0,1 0 1,0 0-1,0 0 1,0 0-1,0 1 2,43 56-50,-1 19 59,-22-115 54,-21 36-73,0 0-1,0-1 0,0 1 1,1 0-1,-1-1 1,1 1-1,-1 0 1,1-1-1,0 1 0,0 0 1,0 0-1,0 0 1,1 0-1,-1 0 1,0 0-1,1 0 1,-1 0-1,1 1 0,0-1 1,0 0-1,0 1 1,-1 0-1,1-1 1,0 1-1,1 0 0,-1 0 1,0 0-1,0 0 1,0 0-1,1 1 1,-1-1-1,0 1 0,1-1 1,-1 1-1,0 0 1,1 0-1,-1 0 1,1 0-1,-1 1 0,2-1 11,-4 1-848,0-4-893,2-12-312</inkml:trace>
  <inkml:trace contextRef="#ctx0" brushRef="#br1" timeOffset="498743.098">15190 12828 19236,'5'46'921,"1"0"-1,3-1 1,1 0-1,3 0 1,1-1-1,2-1 1,2 0-1,24 38-920,-42-79 7,0 0 0,1-1 0,0 1 0,-1 0 0,1-1 0,0 1 0,0-1 0,0 1 0,0-1 0,0 1 0,0-1 0,0 0 0,1 0 0,-1 1 0,0-1 0,1 0 0,-1 0 0,1 0 0,-1 0 0,1-1 0,-1 1 0,1 0 0,0-1 0,-1 1 0,1-1 0,0 1 0,-1-1 0,1 0 0,0 0 0,0 0 0,-1 0 0,1 0 0,0 0 0,0 0 0,-1-1 0,1 1 0,0 0 0,0-1 0,-1 0 0,1 1 0,-1-1 0,1 0 0,-1 0 0,1 0 0,-1 0 0,1 0 0,-1 0 0,0 0 0,1 0 0,-1-1 0,0 1 0,0-1 0,0 1 0,0-1 0,0 1 0,0-1 0,-1 1-7,33-124 549,-22 58-524,-10 67-28,-1 1 1,0-1-1,0 0 1,0 1 0,1-1-1,-1 0 1,0 0 0,0 1-1,1-1 1,-1 0 0,0 1-1,0-1 1,1 0-1,-1 0 1,0 0 0,1 1-1,-1-1 1,1 0 0,-1 0-1,0 0 1,1 0 0,-1 0-1,0 0 1,1 0-1,-1 0 1,1 0 0,-1 0-1,0 0 1,1 0 0,-1 0-1,0 0 1,1 0 0,-1 0-1,1 0 1,-1 0-1,0 0 1,1-1 0,-1 1-1,0 0 1,1 0 0,-1 0-1,0-1 1,1 1-1,-1 0 1,0 0 0,0-1-1,1 1 1,-1 0 0,0-1-1,0 1 1,0 0 0,1-1-1,-1 1 1,0 0-1,0-1 1,0 1 0,0-1-1,0 1 1,0 0 0,0-1-1,0 1 1,0 0 0,0-1-1,0 1 1,0-1-1,0 1 3,15 29-189,-15-28 188,71 149-234,-71-149 232,1 1 0,0-1 0,0 1 0,-1-1-1,1 1 1,0-1 0,0 1 0,1-1 0,-1 0 0,0 0 0,0 0 0,0 1 0,1-1-1,-1 0 1,1-1 0,-1 1 0,1 0 0,-1 0 0,1-1 0,-1 1 0,1-1-1,0 1 1,-1-1 0,1 1 0,0-1 0,-1 0 0,1 0 0,0 0 0,0 0-1,-1 0 1,1 0 0,0-1 0,-1 1 0,1-1 0,0 1 0,-1-1 0,1 1 0,-1-1-1,1 0 1,-1 0 0,1 0 0,-1 0 0,0 0 0,2-1 3,5-9 5,-1 0 0,-1-1 0,1 0 0,-2 0 0,0-1 1,0 1-1,-1-1 0,-1 0 0,2-11-5,-3 14 16,5-20 50,-2-1-1,-1 0 0,-1 0 0,-2 0 1,-1 0-1,-2 0 0,0 0 0,-3 1 1,0-1-1,-2 1 0,-1 0 0,-1 0 1,-2 1-1,-6-10-65,14 43-213,51 319-225,-4-186 613,-42-132-165,1 0 0,0 0 0,0 0-1,0 0 1,1-1 0,-1 0 0,1 1 0,0-1 0,1-1-1,-1 1 1,0-1 0,1 1 0,0-1 0,0 0 0,0-1-1,0 0 1,0 1 0,1-1 0,-1-1 0,1 1-1,-1-1 1,1 0 0,-1 0 0,3-1-10,-7 0-48,1-1 0,-1 0 0,1 1 1,-1-1-1,1 0 0,-1 0 0,0 1 0,1-1 0,-1 0 1,0-1-1,0 1 0,0 0 0,0 0 0,0 0 0,0-1 0,0 1 1,0 0-1,0-1 0,0 1 0,-1-1 0,1 1 0,-1-1 1,1 1-1,-1-1 0,0 0 0,1 1 0,-1-1 0,0 1 1,0-1-1,0 0 0,0 1 0,0-1 0,-1 0 0,1 1 1,0-1-1,-1 1 0,1-1 0,-1 1 0,0-1 0,1 1 1,-1-1-1,0 1 0,0 0 0,0-1 0,0 1 0,0 0 0,0 0 1,0-1-1,-1 1 0,1 0 0,0 0 0,0 1 0,-1-1 1,0 0 47,-15-16-372,0 2 0,-1 0 0,-1 1 0,-1 1 1,0 1-1,-19-10 372,-13-7 1552,49 27-739,3 2-108,15-13 412,122-40-706,-94 41 1237</inkml:trace>
  <inkml:trace contextRef="#ctx0" brushRef="#br1" timeOffset="499948.553">16253 12963 21028,'0'0'1374,"0"0"292,6 2 33,-3-1-1652,0 0 1,-1 0-1,1 0 1,0 0-1,-1-1 1,1 1-1,0-1 0,0 0 1,0 0-1,-1 1 1,1-2-1,0 1 1,0 0-1,0-1 1,-1 1-1,1-1 1,0 0-1,-1 0 0,1 0 1,0 0-1,-1 0 1,1-1-1,-1 1 1,1-1-48,4-5 73,0-1 0,-1 1 1,1-1-1,-2 0 0,1-1 0,-1 1 1,0-1-1,-1 0 0,0-1 1,-1 1-1,0 0 0,0-1 0,-1 0 1,0 0-1,-1 0 0,0 0 0,0 0 1,-1-8-74,0 16 8,1 1 1,-1-1 0,0 0-1,1 1 1,-1-1 0,0 0-1,0 0 1,0 1-1,-1-1 1,1 0 0,0 0-1,0 1 1,-1-1 0,1 0-1,-1 1 1,0-1 0,1 1-1,-1-1 1,0 1 0,0-1-1,0 1 1,0-1 0,0 1-1,-1 0 1,1-1-1,0 1 1,0 0 0,-1 0-1,1 0 1,-1 0 0,1 0-1,-1 1 1,1-1 0,-1 0-1,0 1 1,1-1 0,-1 1-1,0-1 1,1 1-1,-1 0 1,0 0 0,0 0-1,1 0 1,-1 0 0,0 0-1,0 0 1,1 0 0,-1 1-1,0-1 1,1 1 0,-1-1-1,0 1 1,1 0-1,-1 0-8,-5 6-3,0 0-1,1 1 0,-1 0 0,2 0 1,-1 1-1,1 0 0,0 0 0,1 0 0,0 0 1,1 1-1,0-1 0,0 1 0,1 0 1,0 0-1,1 0 0,0 0 0,1 0 0,0 7 4,-4 15 4,2 0 0,1 0 0,2 0 0,1-1-1,2 1 1,3 11-4,-7-41 0,0 0 0,0 0 0,0 0 0,0 0 1,0 0-1,0-1 0,1 1 1,-1 0-1,1 0 0,-1 0 1,1-1-1,0 1 0,-1 0 1,1-1-1,0 1 0,0-1 1,0 1-1,0-1 0,1 1 0,-1-1 1,0 0-1,1 1 0,-1-1 1,1 0-1,-1 0 0,1 0 1,-1 0-1,1 0 0,0 0 1,-1-1-1,1 1 0,0-1 1,0 1-1,0-1 0,-1 1 0,1-1 1,1 0-1,4-4 16,-1-1 1,0 0-1,0 0 1,0-1 0,0 1-1,-1-1 1,0 0-1,0-1 1,-1 1-1,1-1 1,-2 0-1,2-3-16,0 3 14,79-156 149,-83 162-165,-1 0 1,1-1 0,0 1 0,0 0 0,0-1-1,0 1 1,0 0 0,0 0 0,0 0 0,0 0-1,1 0 1,-1 0 0,0 0 0,1 0 0,-1 1-1,0-1 1,1 0 0,-1 1 0,1-1 0,-1 1-1,1 0 1,-1-1 0,1 1 0,-1 0 0,1 0-1,-1 0 1,1 0 0,0 0 0,-1 0 0,1 1-1,-1-1 1,1 0 0,-1 1 0,1-1 0,-1 1-1,0 0 1,1-1 0,-1 1 0,1 0 0,-1 0-1,0 0 1,0 0 0,0 0 0,0 0 0,1 0-1,-1 0 1,-1 0 0,1 1 0,1 0 1,63 63-45,-64-65 44,1 0 1,0 0 0,-1 0 0,1 0 0,0 0 0,-1-1 0,1 1 0,-1 0 0,1-1 0,0 1 0,-1-1 0,1 0 0,-1 0 0,0 1 0,1-1 0,-1 0-1,1 0 1,-1 0 0,0 0 0,0 0 0,0-1 0,1 1 0,-1 0 0,-1-1 0,1 1 0,0 0 0,0-1 0,0 1 0,-1-1 0,1 0 0,24-23 8,-21 25-12,-1-1 0,1 1-1,-1 0 1,1 0 0,-1 0 0,1 1 0,0-1-1,-1 1 1,1 0 0,-1 0 0,1 0-1,-1 0 1,0 1 0,1-1 0,-1 1-1,0 0 1,0 0 0,0 0 0,0 0-1,1 2 5,18 9-59,-21-12 36,0 5-18,-9 135-40,8-139 73,9-4 1,-4 1 7,0-1-1,0 1 1,0-2 0,0 1-1,0 0 1,-1-1 0,1 0-1,-1 0 1,1 0-1,-1-1 1,0 0 0,-1 1-1,1-1 1,-1 0 0,1-1-1,-1 1 1,0-1-1,0-2 1,6-15 8,-2-1-1,-1 1 0,0-2 0,-2 1 0,-1 0 0,-1-1 0,0 0 0,-2 0 0,-2-13-7,-17-31 31,13 99-134,8 1 84,1 0-1,1 0 1,2 0-1,1 0 0,2-1 1,1 0-1,2 1 20,-12-28 0,1 0-1,0 0 1,1 0 0,-1-1-1,1 1 1,-1 0 0,1-1-1,0 1 1,1-1-1,-1 1 1,1-1 0,-1 0-1,1 0 1,0 0 0,0-1-1,0 1 1,0-1 0,1 1-1,-1-1 1,1 0-1,-1-1 1,1 1 0,0 0-1,0-1 1,0 0 0,0 0-1,0 0 1,0 0 0,0-1-1,0 0 1,0 0-1,0 0 1,3 0 0,0-2 16,-1 0 0,-1 0 0,1-1 0,0 0 0,-1 0 0,1 0 0,-1-1 0,0 0-1,0 0 1,0 0 0,-1 0 0,1-1 0,-1 0 0,0 0 0,0 0 0,-1 0 0,0 0 0,0-1 0,0 0 0,0 0 0,-1 1 0,1-6-16,2-2 58,-1 0 0,-1-1 0,0 0 0,-1 1 0,-1-1 1,0 0-1,-1 0 0,0 0 0,-1 0 0,-1-1-58,2 9 11,-1 0-1,0 1 1,0-1-1,0 0 1,-1 1-1,0-1 1,0 1-1,-1 0 1,1-1-1,-1 1 1,0 1-1,0-1 0,-1 0 1,0 1-1,1-1 1,-2 1-1,1 0 1,0 0-1,-1 1 1,1-1-1,-2 1-10,6 3-2,-1-1 0,0 1-1,0-1 1,0 1 0,0 0-1,0-1 1,0 1 0,0 0-1,0 0 1,0 0 0,0 0 0,0 0-1,0 0 1,0 0 0,0 0-1,0 0 1,0 0 0,1 1-1,-1-1 1,0 0 0,0 1-1,0-1 1,0 0 0,0 1-1,0-1 1,1 1 0,-1 0 0,0-1-1,0 1 1,1-1 0,-1 1-1,0 0 1,1 0 0,-1-1-1,1 1 1,-1 0 0,1 0-1,-1 0 1,1 0 0,-1 0-1,1 0 1,0 0 0,0 0-1,-1 0 1,1-1 0,0 1 0,0 0-1,0 0 1,0 0 0,0 1 2,2 49-70,-2-49 66,-1 0 1,1 0-1,0 1 1,0-1-1,0 0 1,0 1-1,0-1 1,0 0-1,1 0 0,-1 1 1,1-1-1,0 0 1,-1 0-1,1 0 1,0 0-1,0 0 1,0 0-1,1 0 1,-1 0-1,0 0 0,1 0 1,-1 0-1,1-1 1,0 1-1,-1-1 1,1 1-1,0-1 1,0 0-1,0 0 1,0 0-1,0 0 0,0 0 1,0 0-1,1 0 1,-1-1-1,0 1 1,0-1-1,1 1 1,-1-1-1,0 0 0,1 0 1,-1 0-1,0 0 1,0-1-1,1 1 1,-1-1-1,0 1 1,0-1-1,0 0 1,1 0-1,-1 0 0,0 0 1,0 0 3,70-83-3634,-41 48 444</inkml:trace>
  <inkml:trace contextRef="#ctx0" brushRef="#br1" timeOffset="501177.95">17371 12663 18932,'-60'80'4896,"55"-69"-4704,0 1 0,2-1-1,-1 1 1,1 0-1,1 0 1,0 0 0,1 0-1,0 1 1,1-1 0,0 0-1,2 4-191,-3-15 11,1 1 0,0 0 0,-1-1 0,1 1 1,0 0-1,0 0 0,0-1 0,0 1 0,1 0 0,-1 0 0,0-1 0,1 1 0,-1 0 0,1-1 0,0 1 0,0-1 0,-1 1 0,1 0 1,0-1-1,0 0 0,0 1 0,1-1 0,-1 0 0,0 1 0,0-1 0,1 0 0,-1 0 0,1 0 0,-1 0 0,1 0 0,-1-1 0,1 1 1,-1 0-1,1-1 0,0 1 0,-1-1 0,1 1 0,0-1 0,0 0 0,-1 0 0,1 0 0,0 0 0,0 0 0,-1 0 0,1 0 0,0-1 0,-1 1 1,1 0-1,0-1 0,0 0-11,6-7 29,0-1 0,-1-1 0,0 1 0,0-1 0,-1 0 0,0-1-1,-1 1 1,0-1 0,-1 0 0,0-1 0,-1 1 0,1-6-29,-1 7 17,17-113-244,39 374-294,-58-246 524,25 56 16,-26-60-17,0 0 0,1 0 0,-1 0 0,1 0 0,-1 0 0,1-1 0,0 1 0,-1 0 0,1 0 0,0 0 0,0 0 0,0-1 0,-1 1 0,1 0 0,0-1 0,0 1 0,0-1 0,0 1 0,0-1 0,0 1 0,0-1 0,0 0 0,0 1 0,0-1 0,1 0 0,-1 0 0,0 0 0,0 0 0,0 0 0,0 0 0,0 0 1,0 0-1,0 0 0,0-1 0,0 1 0,0 0 0,0-1 0,0 1 0,0-1 0,0 1 0,0-1 0,0 1 0,0-1 0,0 0 0,0 1 0,0-1 0,-1 0 0,1 0 0,0 0 0,0 0 0,0 0-2,9-14 108,-1-1 1,0 0-1,-1 0 1,-1-1-1,0 0 1,-1 0-1,2-11-108,-2 7 100,3-4-6,-1-1 0,-1-1 0,-1 0 0,-1 0 0,-2 0 0,-1 0 0,-1 0 0,-1-1 0,-1 1 1,-2 0-1,-1 0 0,0 0 0,-9-22-94,-8-8-174,23 103-514,5 44 505,-7-67 229,0 1 0,2-1 1,1 0-1,0 0 0,2 0 0,0 0 0,2 0 1,1-1-1,0-1 0,2 1 0,0-1 0,1-1 1,4 5-47,20-1 193,-35-30-90,-2-5-90,-1 1 1,0 0 0,0 1 0,-1-1-1,0 1 1,-1-1 0,0 1-1,-1 0 1,1 1 0,-2-1 0,1 1-1,-1 1 1,0-1 0,-2 0-14,7 6-14,33 30-126,-29-25 138,0 0-1,0 0 0,0 0 0,1-1 1,-1 1-1,1-1 0,0 1 0,0-1 1,0 0-1,0 0 0,0 0 0,0-1 1,0 1-1,1-1 0,-1 1 0,1-1 1,-1 0-1,1-1 0,-1 1 0,1 0 1,0-1-1,-1 0 0,1 0 0,0 0 1,-1 0-1,1-1 0,-1 0 0,1 1 1,-1-1-1,1 0 0,-1-1 0,1 1 1,2-2 2,0-2 21,-1 0 1,1 0 0,-1 0 0,0-1-1,0 0 1,-1 1 0,0-2-1,0 1 1,0 0 0,-1-1 0,0 0-1,0 0 1,-1 0 0,0 0-1,0 0 1,-1-1 0,1 1-1,-2 0 1,1-1 0,-1 1 0,0-1-1,0 1 1,-1 0 0,0-1-1,-1 1 1,1 0 0,-2 0 0,1 0-1,-1 0 1,0 0 0,0 0-1,0 0-21,2 7 0,1-1-1,0 1 1,0-1 0,-1 1-1,1-1 1,0 1-1,0-1 1,-1 1-1,1-1 1,-1 1-1,1-1 1,0 1-1,-1 0 1,1-1-1,-1 1 1,1 0-1,-1-1 1,1 1-1,-1 0 1,1 0-1,-1-1 1,0 1-1,1 0 1,-1 0-1,1 0 1,-1 0-1,1 0 1,-1 0-1,0 0 1,1 0-1,-1 0 1,1 0-1,-1 0 1,0 0-1,1 0 1,-1 0-1,1 1 1,-1-1-1,1 0 1,-1 0-1,1 1 1,-1-1-1,1 0 1,-1 1-1,1-1 1,-1 0-1,1 1 1,0-1-1,-1 1 1,1-1-1,-1 1 1,1-1-1,0 1 1,0-1-1,-1 1 1,1-1-1,0 1 1,0-1-1,0 1 1,-1-1-1,1 1 1,0 0-1,0-1 1,0 1 0,-4 43-106,4-17 105,1 0 1,2-1-1,0 0 0,2 0 0,0 0 1,2 0-1,4 8 1,-11-32 1,1-1 0,-1 1 0,0 0 0,1-1 0,-1 1 0,1 0 0,0-1 0,-1 1 0,1-1 0,0 1 0,0-1 1,0 1-1,0-1 0,0 0 0,0 0 0,1 1 0,-1-1 0,0 0 0,0 0 0,1 0 0,-1 0 0,1 0 0,-1-1 0,1 1 0,0 0 0,-1-1 0,1 1 0,0-1 1,-1 1-1,1-1 0,0 0 0,-1 0 0,1 0 0,0 0 0,-1 0 0,1 0 0,0 0 0,0 0 0,0-1-1,5-5 8,0-1 0,-1 1 0,1-1-1,-1-1 1,0 1 0,-1-1 0,0 0 0,0-1 0,-1 1-1,2-6-7,-1 5 7,10-19 3,-2 0 0,0-1-1,-2-1 1,-1 0-1,-1 0 1,-2-1-1,-1 0 1,-1 0 0,-2-1-1,-1 1 1,-1-1-1,-3-17-9,-3 28-189,5 36 133,-2 10 45,0-1 0,2 1 0,1 0 0,1 0 0,1-1-1,2 1 1,4 16 11,73 74 119,-69-90-121,0 0 0,-2 1 1,-1 1-1,-1 0 0,5 26 2,-20-70-22,0 0 1,-1 0 0,0 1-1,-1 0 1,-1 0 0,-1 0-1,0 2 1,-1-1 0,-1 1-1,0 1 1,-1 0 0,0 0-1,-1 2 1,-12-9 21,-90-67-1150,125 90 1239,1-1-1,-1 0 1,0 0-1,1 0 1,0-2-1,-1 1 1,1-1-1,-1 0 1,1-1-1,0 0 1,-1-1-1,0 0 1,1 0-1,-1-1 1,0 0-1,0-1 1,0 0-1,-1 0 1,1-1-1,-1 0 1,0 0-1,-1-1 1,1 0-1,-1-1 0,0 1 1,3-5-89,9-4-104,-1 0-251</inkml:trace>
  <inkml:trace contextRef="#ctx0" brushRef="#br1" timeOffset="502219.869">13684 14376 16972,'-16'23'6527,"33"32"-5432,-14-49-758,3 9-96,-4-7-129,1-1 0,0 1 0,0-1 0,1 1 0,-1-1 0,2 0 0,-1 0 0,1-1 0,0 1 0,1-1 0,-1 0 0,1 0 0,0-1 0,1 0-112,-5-5 15,0 0-1,1 0 0,-1-1 0,1 1 0,-1-1 0,0 1 1,1-1-1,-1 0 0,0 0 0,0 0 0,0 0 0,0 0 1,0-1-1,0 1 0,0 0 0,0-1 0,0 0 1,-1 1-1,1-1 0,-1 0 0,1 0 0,-1 0 0,0 0 1,1 0-1,-1 0 0,0-1 0,0 0-14,87-188 447,-87 190-447,0 0 0,-1 0 1,1 0-1,0 1 0,0-1 0,-1 0 1,1 0-1,0 1 0,0-1 0,0 1 0,0-1 1,0 1-1,0-1 0,0 1 0,0-1 1,0 1-1,1 0 0,-1 0 0,0-1 0,0 1 1,0 0-1,0 0 0,0 0 0,0 0 1,1 1-1,-1-1 0,0 0 0,0 0 1,0 1-1,0-1 0,0 0 0,0 1 0,0-1 1,0 1-1,0 0 0,0-1 0,0 1 1,0 0-1,0-1 0,-1 1 0,1 0 1,0 0-1,0 0 0,-1 0 0,1 0 0,-1 0 1,1 0-1,36 55-52,-31-44 52,7 11-3,-10-16 13,0-1 0,1 1 1,-1-1-1,1 0 0,1 1 0,-1-2 0,1 1 0,0 0 0,0-1 1,0 0-1,1 0 0,0-1 0,3 2-10,-8-6 12,1 0 1,0 0-1,0-1 1,0 1-1,0-1 1,0 1-1,0-1 1,-1 1-1,1-1 1,0 0-1,0 0 1,-1 0-1,1 0 1,-1 0-1,1 0 1,-1-1-1,1 1 1,-1 0-1,0-1 1,1 1-1,-1-1 1,0 1-1,0-1 1,0 0-1,0 0 1,-1 1-1,1-1 1,0 0-1,-1 0 1,1 0-1,-1 0 1,0 1-1,1-2-12,-1 1 13,55-146 469,-54 146-488,-1 1-1,1-1 1,0 1 0,0-1 0,0 1 0,0 0 0,1-1-1,-1 1 1,0 0 0,0 0 0,1 0 0,-1 0 0,1 0-1,-1 0 1,1 0 0,-1 1 0,1-1 0,-1 1 0,1-1-1,0 1 1,-1-1 0,1 1 0,0 0 0,0 0-1,-1 0 1,1 0 0,0 0 0,-1 0 0,1 0 0,0 0-1,-1 1 1,1-1 0,0 1 0,-1-1 0,1 1 0,-1 0-1,1 0 1,-1 0 0,1 0 0,-1 0 0,1 0 0,-1 0-1,0 0 1,0 0 0,0 0 0,1 1 0,-1-1 0,-1 1-1,2-1 7,46 78-1224,-32-24-642,-19-36 3772</inkml:trace>
  <inkml:trace contextRef="#ctx0" brushRef="#br1" timeOffset="502471.902">14021 14034 19988,'0'18'1569,"3"2"407,2 2-984,3 2-456,2-2-176,0-6-240,5-3-48,1-6-128,4-3-368,12-2-848,5-2 1720</inkml:trace>
  <inkml:trace contextRef="#ctx0" brushRef="#br1" timeOffset="503050.762">14519 14070 16107,'-8'-8'7138,"1"18"-5543,-3 26-1482,3-4 94,2 0-1,2 0 0,0 0 1,2 0-1,2 0 0,1 1 1,3 13-207,-5-44 16,0 0 0,0 0 0,0 0 0,0 0 1,1 0-1,-1 0 0,0 0 0,1 0 0,-1 0 0,1 0 1,0 0-1,0 0 0,0 0 0,0 0 0,0-1 1,0 1-1,0 0 0,1-1 0,-1 1 0,1-1 0,-1 1 1,1-1-1,-1 0 0,1 1 0,0-1 0,0 0 0,-1 0 1,1 0-1,0-1 0,0 1 0,0 0 0,0-1 1,0 1-1,0-1 0,0 1 0,0-1 0,0 0 0,1 0-16,4-6 41,0-1-1,0 0 1,-1 0-1,0 0 1,0-1-1,0 1 1,-1-1-1,-1-1 1,1 1-1,-1-1 1,-1 0-1,1 0 1,-1 0-1,0-5-40,0 6 28,11-33 136,-1-1 1,-3 0-1,-1 0 0,-2-1 0,-2 0 1,-2 0-1,-2-41-164,-11 34 26,30 148-284,-8-25 216,41 150 73,-52-219-30,0 0 0,0 0-1,1-1 1,-1 1 0,1 0 0,0-1-1,0 1 1,0-1 0,0 1 0,1-1-1,-1 0 1,1 0 0,0 0 0,0-1 0,0 1-1,0-1 1,0 1 0,1-1 0,-1 0-1,1 0 1,-1-1 0,1 1 0,0-1-1,0 1 1,-1-1 0,1 0 0,0-1-1,0 1 1,0-1 0,0 0 0,0 0-1,0 0 1,0 0 0,0-1 0,0 1-1,0-1 1,0 0 0,0 0 0,0-1 0,-1 1-1,1-1 1,2-1-1,6-6 7,0-1-1,-1 0 1,-1-1-1,0 0 1,0 0-1,-1-1 1,0 0-1,-1-1 0,0 0 1,-1 0-1,-1-1 1,0 0-1,-1 0 1,0 0-1,-2 0 1,1-1-1,-2 0 1,0 0-1,0 0 1,-2 0-1,1 0 1,-3-13-7,-3 77-358,24 168 205,-20-215 159,1 0 1,0 0-1,0 0 0,0 0 0,0 0 1,0 0-1,0 1 0,1-1 0,-1 0 1,1 0-1,-1 0 0,1 0 0,0 0 1,0 0-1,0 0 0,0 0 0,0-1 1,0 1-1,0 0 0,1-1 0,-1 1 1,1 0-1,-1-1 0,1 0 0,-1 1 1,1-1-1,0 0 0,0 0 0,0 0 1,0 0-1,0 0 0,0 0 0,0-1 1,0 1-1,0-1 0,0 1 0,0-1 1,0 0-1,0 0 0,1 0 0,-1 0 1,0 0-1,0 0 0,0-1 0,0 1 1,0-1-1,0 1 0,0-1-6,7-8 52,0-1-1,-1 0 1,0-1 0,-1 0-1,0 0 1,-1 0 0,-1-1-1,1 0 1,-2 0-1,2-4-51,7-17 55,17-21-46,-29 55-13,0 0-1,1 0 0,-1 0 1,0 0-1,0 0 1,1 0-1,-1 1 0,0-1 1,0 0-1,0 1 0,-1-1 1,1 0-1,0 1 1,0-1-1,-1 1 0,1-1 1,-1 1-1,1 0 0,-1-1 1,0 1-1,0 0 1,1-1-1,-1 1 0,0-1 1,0 1-1,-1 1 5,-18-18 211,18 14-210,0 0 0,0-1 0,1 1 0,-1-1 0,0 1-1,1-1 1,0 1 0,-1-1 0,1 1 0,0-1 0,0 1 0,-1-1 0,1 0 0,1 1 0,-1-1 0,0 1 0,0-1-1,0 1 1,1-1 0,-1 1 0,1-1 0,0 1 0,-1-1 0,1 1 0,0-1 0,0 1 0,-1 0 0,1 0 0,0-1 0,0 1-1,1 0 1,-1 0 0,0 0 0,0 0 0,1 0 0,-1 0 0,0 0 0,1 1 0,-1-1 0,1 0 0,0 1-1,64-18-1137,-61 17 905,33-4-1532</inkml:trace>
  <inkml:trace contextRef="#ctx0" brushRef="#br1" timeOffset="503903.2">15764 13770 23069,'48'-69'4265,"-45"66"-4220,1 0-1,-1 0 0,1 0 1,-1 1-1,1-1 0,0 1 0,0 0 1,0 0-1,0 0 0,0 1 1,1 0-1,-1 0 0,1 0 0,-1 0 1,0 0-1,1 1 0,-1 0 1,1 0-1,-1 0 0,1 1 0,-1-1 1,1 1-1,-1 0 0,0 0 1,1 1-1,-1-1 0,3 3-44,-2 2 0,-1 1 0,0 0 0,0 0 0,-1 1 0,0-1 0,0 1 0,-1-1 0,0 1 0,0 0 0,-1 0-1,0 0 1,0 0 0,-1 0 0,0 0 0,-1 0 0,1 0 0,-2 0 0,1 0 0,-1-1 0,0 1 0,0 0 0,-1-1 0,-4 8 0,-1 13 34,-15 83 57,23-108-91,0 0 0,1 0 0,-1 0 0,0 0 0,1 0 0,0 0 0,0 0 0,0 0 0,0 0 0,0 0 0,1 0 0,-1-1 0,1 1 1,0-1-1,0 1 0,0-1 0,0 1 0,0-1 0,0 0 0,1 0 0,-1 0 0,1-1 0,-1 1 0,1 0 0,0-1 0,-1 0 0,1 1 0,0-1 0,0 0 0,0-1 0,0 1 0,0 0 0,2-1 0,5 0-3,-1-1-1,1-1 0,-1 0 0,1 0 0,-1-1 0,0 0 0,0-1 0,0 1 0,-1-2 0,1 1 0,-1-1 0,0-1 0,-1 0 0,1 0 0,-1 0 0,0-1 0,0 0 1,-1 0-1,0 0 0,0-1 0,-1 0 0,1-3 4,-3 7 4,1 0 1,-2-1-1,1 0 1,0 1 0,-1-1-1,0 0 1,0 0-1,-1 0 1,1-1-1,-1 1 1,0 0-1,-1 0 1,1-1-1,-1 1 1,0-1 0,0 1-1,-1 0 1,1-1-1,-1 1 1,0 0-1,-1 0 1,-1-5-5,3 10 0,-1 0-1,1 1 1,0-1 0,0 0-1,0 0 1,0 0 0,-1 1-1,1-1 1,0 0 0,0 0 0,-1 0-1,1 0 1,0 0 0,0 0-1,-1 1 1,1-1 0,0 0 0,0 0-1,-1 0 1,1 0 0,0 0-1,0 0 1,-1 0 0,1 0 0,0 0-1,-1 0 1,1 0 0,0 0-1,0 0 1,-1 0 0,1-1-1,0 1 1,0 0 0,-1 0 0,1 0-1,0 0 1,0 0 0,0-1-1,-1 1 1,1 0 0,0 0 0,0 0-1,0-1 1,-1 1 0,1 0-1,0 0 1,0 0 0,0-1 0,0 1-1,0 0 1,0 0 0,-1-1 0,4 28-87,-2-18 81,0 0-1,1 0 0,0 0 0,0 0 1,1 0-1,1-1 0,-1 1 0,1-1 1,1 0-1,-1 0 0,1 0 0,1-1 1,0 1-1,0-2 0,0 1 1,1 0-1,2 0 7,-5-7 4,0 0 1,1 0 0,-1-1-1,1 0 1,-1 0 0,0 0-1,0 0 1,1-1 0,-1 0-1,0 0 1,0 0 0,-1 0-1,1 0 1,0-1 0,-1 0-1,1 1 1,-1-2 0,0 1-1,0 0 1,0 0 0,0-1-1,-1 0 1,0 1 0,1-1-1,-1 0 1,-1 0 0,1 0-1,0-1-4,94-167 198,-95 170-199,-1 0 0,1 1 0,0-1 1,0 1-1,-1-1 0,1 1 0,0-1 1,0 1-1,1 0 0,-1-1 0,0 1 0,0 0 1,0 0-1,1 0 0,-1 0 0,1 0 0,-1 0 1,1 0-1,-1 1 0,1-1 0,-1 0 1,1 1-1,0-1 0,-1 1 0,1 0 0,0 0 1,-1-1-1,1 1 0,0 0 0,0 0 0,-1 1 1,1-1-1,0 0 0,-1 0 0,1 1 1,0-1-1,-1 1 0,1 0 0,-1-1 0,1 1 1,-1 0-1,1 0 0,-1 0 0,1 0 0,-1 0 1,0 0-1,0 0 0,1 1 0,-1-1 1,0 0-1,0 2 1,71 117-15,-72-119 17,1 0 0,0-1 0,0 1 0,0 0 0,0-1-1,0 1 1,0-1 0,1 1 0,-1-1 0,0 0 0,0 1 0,0-1 0,0 0 0,0 0-1,1 0 1,-1 0 0,0 0 0,0 0 0,0 0 0,1 0 0,-1 0 0,0 0 0,0-1-1,0 1 1,0 0 0,0-1 0,0 1 0,0-1 0,0 0 0,0 1 0,0-1 0,0 0-1,0 1 1,0-1 0,0 0 0,0 0 0,-1 0 0,1 0 0,0 0 0,-1 0 0,2-1-2,24-46 8,-23 43-22,21-52-1201,-15 30-530</inkml:trace>
  <inkml:trace contextRef="#ctx0" brushRef="#br1" timeOffset="505387.987">16707 13407 23453,'1'27'304,"0"1"1,2-1-1,1 1 1,1-1-1,2 0 1,0 0-1,2-1 1,1 0-1,1-1 0,1 0 1,1 0-1,1-2 1,1 1-1,10 9-304,-25-32 10,1 0-1,0 1 1,-1-1-1,1 0 1,0 0-1,0 0 1,0 0-1,0 0 0,-1 0 1,2 0-1,-1 0 1,0-1-1,0 1 1,0 0-1,0-1 1,0 1-1,1 0 1,-1-1-1,0 0 1,0 1-1,1-1 1,-1 0-1,0 1 0,1-1 1,-1 0-1,0 0 1,1 0-1,-1 0 1,0-1-1,1 1 1,-1 0-1,0 0 1,1-1-1,-1 1 1,0-1-1,0 1 1,1-1-1,-1 1 0,0-1 1,0 0-1,0 0 1,0 0-1,0 0 1,0 1-1,0-1 1,0 0-1,0 0 1,-1-1-1,1 1 1,0 0-1,-1 0 1,1 0-1,0 0 0,-1-1 1,0 1-1,1 0 1,-1-1-1,0 1 1,1 0-1,-1-1 1,0 1-10,10-31 123,-2-1-1,-1 0 1,-2 0 0,-1 0 0,0-21-123,2-15 95,4-23-1682,-26 187-5920,11-43 1345,-6 58 3058,16-59 6138,20 0 3899,13-6-3832,-35-42-3048,0-1 1,0 1-1,0-1 0,0 0 0,1 0 1,-1-1-1,0 1 0,1-1 0,-1 1 1,1-1-1,0 0 0,-1 0 1,1-1-1,0 1 0,0-1 0,-1 0 1,1 0-1,0 0 0,0 0 0,-1-1 1,1 1-1,0-1 0,-1 0 0,1 0 1,0-1-1,-1 1 0,0-1 1,1 0-1,-1 1 0,1-2-53,3-4 22,-2 0 0,1 0 1,-1-1-1,0 0 0,-1 0 0,0 0 0,0 0 0,-1-1 1,0 1-1,0-1 0,-1 0 0,0 0 0,0 0 0,-1 0 1,-1 0-1,1 0 0,-1 0 0,-1-1 0,0 1 0,0 0 1,-1 0-1,0 0 0,0 1 0,-5-10-22,7 15-24,0 8-41,2 21 73,1 0 0,2-1 0,0 1 1,2-1-1,0 0 0,2-1 0,7 15-8,-15-38 19,-1 1-1,1 0 0,-1-1 1,1 1-1,0-1 0,0 1 1,0-1-1,0 1 0,0-1 1,0 0-1,0 1 0,0-1 1,1 0-1,-1 0 0,1 0 1,-1 0-1,0 0 1,1 0-1,0 0 0,-1 0 1,1-1-1,-1 1 0,1-1 1,0 1-1,-1-1 0,1 0 1,0 1-1,0-1 0,-1 0 1,1 0-1,0 0 0,0 0 1,-1-1-1,1 1 0,0 0 1,-1-1-1,1 1 1,0-1-1,-1 0 0,1 1 1,-1-1-1,1 0 0,-1 0 1,1 0-1,-1 0 0,1 0 1,0-1-19,46-71 535,1-69-358,-48 141-187,-1 0 0,1 1-1,0-1 1,0 1 0,-1-1-1,1 1 1,0-1 0,0 1-1,0-1 1,0 1 0,0 0-1,-1-1 1,1 1 0,0 0-1,0 0 1,0 0 0,0 0-1,0 0 1,0 0 0,0 0-1,0 0 1,0 0 0,0 0-1,0 0 1,0 1 0,-1-1-1,1 0 1,0 1 0,0-1-1,0 1 1,0-1 0,-1 1-1,1-1 1,0 1 0,0-1-1,-1 1 1,1 0 0,0-1-1,-1 1 1,1 0 0,-1 0-1,1 0 1,-1-1 0,1 1-1,-1 0 1,0 0 0,1 0-1,-1 0 1,0 0 0,0 0-1,0-1 1,1 1 0,-1 0-1,0 0 1,0 0 0,0 0-1,-1 0 1,1 0 0,0 0 0,0 0-1,0 0 1,-1 0 0,1 0-1,0-1 1,-1 2 10,2 1-13,4 14-37,-4-8 58,1 0 1,1 0 0,0-1 0,0 1 0,0-1 0,1 1 0,1-1 0,-1 0 0,1-1 0,1 1 0,-1-1-1,1 0 1,6 5-9,-10-12 23,0-1 0,1 1-1,-1 0 1,0 0 0,1-1-1,-1 0 1,0 1-1,0-1 1,0 0 0,1 0-1,-1 0 1,0 0 0,0-1-1,0 1 1,-1-1-1,1 1 1,0-1 0,0 1-1,-1-1 1,1 0 0,-1 0-1,0 0 1,1 0-1,-1 0 1,0 0 0,0 0-1,0 0 1,0 0 0,-1-1-1,1 1 1,-1 0-1,1-1 1,-1-1-23,3-2 15,49-143-877,-52 149 841,0 0-1,0 1 1,0-1-1,0 1 1,0-1-1,1 0 1,-1 1-1,0-1 1,0 1-1,0-1 1,1 0-1,-1 1 1,0-1-1,1 0 0,-1 1 1,0-1-1,1 0 1,-1 0-1,0 1 1,1-1-1,-1 0 1,0 0-1,1 0 1,-1 1-1,1-1 1,-1 0-1,1 0 1,-1 0-1,0 0 1,1 0-1,-1 0 1,1 0-1,-1 0 1,1 0-1,-1 0 0,0 0 1,1 0-1,-1 0 1,1 0-1,-1 0 1,1-1-1,-1 1 1,0 0-1,1 0 1,-1 0-1,0-1 1,1 1-1,-1 0 1,0 0-1,1-1 1,-1 1-1,0 0 1,1-1-1,-1 1 1,0 0-1,0-1 0,1 1 1,-1-1-1,0 1 1,0 0-1,0-1 1,0 1-1,0-1 1,1 1-1,-1-1 1,0 1-1,0 0 22,10 37-184,-9-35 161,0 2 9,12 38 77,-13-41-57,0 0 1,0-1-1,1 1 0,-1 0 1,0-1-1,1 1 1,-1-1-1,1 1 0,-1 0 1,1-1-1,-1 1 1,1-1-1,-1 1 0,1-1 1,0 0-1,-1 1 1,1-1-1,-1 1 0,1-1 1,0 0-1,-1 0 1,1 1-1,0-1 0,0 0 1,-1 0-1,1 0 1,0 0-1,-1 0 1,1 0-1,0 0 0,0 0 1,-1 0-1,1 0 1,0 0-1,-1-1 0,1 1 1,0 0-1,0 0 1,-1-1-1,1 1 0,-1 0 1,1-1-1,0 1 1,-1-1-1,1 1 0,-1-1 1,1 1-1,-1-1 1,1 1-1,-1-1 0,1 1 1,-1-1-1,0 0 1,1 1-1,-1-1-6,9-14 71,0 0 0,-2 0 0,0 0-1,0-1 1,-2 0 0,0-1 0,-1 1 0,0-1 0,-1-3-71,-3 19 4,23-245 222,-16 227-611,4 52 149,9 104 735,-18-108-271,1 1 0,2-1 0,0 0 0,2 0 0,7 16-228,113 191 131,-123-228-140,1-1 0,-1 1 0,0 0 0,-1 0 1,0 1-1,0-1 0,-1 1 0,0-1 0,-1 1 1,1 0-1,-2 0 0,1-1 0,-1 1 0,-1 0 0,1 0 1,-1 0-1,-1-1 0,0 1 0,0 0 0,-2 4 9,3-13-15,1 0-1,-1 1 0,1-1 1,-1 0-1,1 1 0,-1-1 0,1 0 1,-1 1-1,1-1 0,-1 0 0,1 0 1,-1 0-1,1 0 0,-1 1 1,1-1-1,-1 0 0,0 0 0,1 0 1,-1 0-1,1 0 0,-1 0 0,1-1 1,-1 1-1,0 0 0,1 0 1,-1 0-1,1 0 0,-1-1 0,1 1 1,-1 0-1,1 0 0,-1-1 0,1 1 1,-1 0-1,1-1 0,0 1 0,-1-1 1,1 1-1,-1-1 0,1 1 1,0 0-1,0-1 0,-1 1 0,1-1 1,0 0-1,0 1 0,-1-1 0,1 1 1,0-1-1,0 1 0,0-1 1,0 1-1,0-1 0,0 0 0,0 1 1,0-1-1,0 1 0,0-1 0,0 0 16,-14-41-345,8-7 331,2 0 1,3 0-1,1 0 0,3 0 1,1 0-1,3 0 1,6-18 13,1-28 62,14-144 63,-28 236-153,1 21-56,2 13 106,0 1-1,2-2 1,2 1 0,0 0 0,2-1 0,1-1-1,2 0 1,1 0 0,1-1 0,1 0-1,1-2 1,3 1-22,12 4-893,-50-60-2864,-47-26 1913,36 33 2796,2-2-1,0-1 0,2-2 0,0 0 1,-12-19-952,37 45 63,1 1 0,-1-1 0,0 1 1,0-1-1,0 1 0,0-1 1,1 1-1,-1-1 0,0 0 0,0 0 1,1 1-1,-1-1 0,1 0 1,-1 0-1,1 0 0,-1 0 0,1 0 1,-1 0-1,1 1 0,0-1 1,-1 0-1,1 0 0,0 0 0,0 0 1,0 0-1,0 0 0,0 0 1,0 0-1,0 0 0,0 0 1,0 0-1,1 0 0,-1 0 0,0 0 1,0 0-1,1 0 0,-1 0 1,1 0-1,-1 0 0,1 0 0,-1 0 1,1 1-1,0-1 0,-1 0 1,1 0-1,0 1 0,0-1 0,-1 1 1,1-1-1,0 0 0,0 1 1,0 0-1,0-1 0,0 1 0,0-1 1,0 1-1,0 0-63,109-10-72,-76 0-904</inkml:trace>
  <inkml:trace contextRef="#ctx0" brushRef="#br1" timeOffset="506368.207">18416 13369 23509,'2'3'815,"-1"0"-754,1 0 0,0 0-1,-1 0 1,1 0 0,0-1 0,1 1 0,-1 0-1,0-1 1,1 0 0,-1 0 0,1 0 0,0 0 0,0 0-1,0 0 1,0 0 0,0-1 0,0 0 0,0 0 0,0 0-1,1 0 1,-1 0 0,0 0 0,1-1 0,-1 0 0,0 1-1,1-1 1,-1-1 0,0 1 0,1 0 0,-1-1-1,0 0 1,1 1 0,-1-2 0,0 1 0,0 0 0,0 0-1,0-1 1,0 0 0,0 1 0,0-1 0,0-1-61,6-6 98,0 0 1,-1 0 0,0-1-1,-1 0 1,0 0 0,0-1 0,-1 0-1,-1 0 1,0 0 0,0-1-1,-1 0 1,-1 0 0,0 0-1,0 0 1,-1-1 0,-1 1-1,0-1 1,-1 1 0,0-1-1,-1 1 1,-2-9-99,3 19 3,0-1-1,-1 1 1,1-1 0,-1 1-1,0-1 1,0 1 0,0 0-1,0-1 1,0 1-1,-1 0 1,1 0 0,-1 0-1,1 0 1,-1 0 0,0 0-1,0 0 1,0 1-1,0-1 1,0 1 0,0-1-1,0 1 1,0 0 0,0 0-1,-1 0 1,1 0-1,-1 0 1,1 0 0,-1 1-1,1-1 1,-1 1-1,1 0 1,-1-1 0,1 1-1,-1 1 1,1-1 0,-1 0-1,1 0 1,-1 1-1,1 0 1,-1-1 0,1 1-1,0 0 1,-1 0 0,1 0-1,0 1 1,0-1-1,-1 0 1,1 1 0,0-1-1,1 1 1,-1 0 0,0 0-1,0 0 1,1 0-1,-1 0 1,1 0 0,0 0-1,-1 0 1,1 1-3,-5 14-5,0 0-1,1 0 1,1 0 0,1 1 0,0-1-1,1 1 1,1 0 0,1 0 0,0 0 0,2-1-1,0 1 1,0 0 0,5 10 5,-5-13 4,-1-7-5,0 1 1,0-1-1,0 0 1,1 0 0,1 0-1,-1 0 1,1 0-1,1 0 1,-1-1 0,1 0-1,1 1 1,-1-2 0,3 3 0,-6-8-1,0 0 1,1 0 0,-1 0-1,1 0 1,-1 0 0,1 0-1,-1-1 1,1 1 0,-1-1-1,1 1 1,0-1 0,-1 1 0,1-1-1,0 0 1,-1 0 0,1 0-1,0 0 1,-1 0 0,1 0-1,0-1 1,-1 1 0,1 0-1,0-1 1,-1 1 0,1-1 0,-1 0-1,1 1 1,-1-1 0,1 0-1,-1 0 1,0 0 0,1 0-1,-1 0 1,0 0 0,0-1-1,1 1 1,-1-1 0,44-55 11,-42 52-9,97-190 111,-101 195-114,1-1 0,0 1-1,0-1 1,0 1 0,0-1-1,0 1 1,0 0-1,0-1 1,0 1 0,1-1-1,-1 1 1,0-1 0,0 1-1,0 0 1,0-1 0,1 1-1,-1-1 1,0 1 0,0 0-1,1-1 1,-1 1 0,0 0-1,0-1 1,1 1 0,-1 0-1,1-1 1,-1 1 0,0 0-1,1 0 1,-1 0 0,0-1-1,1 1 1,-1 0 0,1 0-1,-1 0 1,1 0 0,-1 0-1,0 0 1,1 0 0,-1-1-1,1 1 1,-1 1 0,1-1-1,-1 0 1,1 0 0,-1 0-1,0 0 1,1 0 0,-1 0-1,1 0 1,-1 1 0,1-1-1,-1 0 1,0 0 0,1 1-1,-1-1 1,0 0 0,1 0-1,-1 1 1,0-1-1,1 0 1,-1 1 0,0-1-1,0 0 1,1 1 1,14 30-122,-14-27 114,61 175-128,-63-178 137,1 1 0,0-1 0,0 0 0,0 1 0,0-1 0,0 0 0,1 1 1,-1-1-1,0 0 0,0 0 0,1 1 0,-1-1 0,1 0 0,-1 0 0,1 0 0,0 1 0,-1-1 1,1 0-1,0 0 0,0 0 0,0 0 0,0 0 0,0-1 0,0 1 0,0 0 0,0 0 0,0 0 0,0-1 1,0 1-1,0-1 0,1 1 0,-1-1 0,0 1 0,0-1 0,1 0 0,-1 0 0,0 1 0,0-1 1,1 0-1,-1 0 0,0 0 0,1 0 0,-1-1 0,0 1 0,1 0 0,-1-1 0,0 1 0,0 0 0,0-1 1,1 1-1,-1-1 0,0 0 0,0 1 0,0-1 0,0 0 0,0 0-1,9-13 16,0-1 0,-1 0 0,-1 0 0,0-1-1,-2 0 1,0 0 0,0-1 0,0-4-16,40-93 51,-46 112-58,1 1 0,-1 0 0,1-1 1,-1 1-1,1 0 0,0 0 1,0-1-1,-1 1 0,1 0 1,0 0-1,0 0 0,0 0 1,0 0-1,1 0 0,-1 0 0,0 0 1,0 1-1,0-1 0,1 0 1,-1 1-1,0-1 0,1 1 1,-1-1-1,1 1 0,-1 0 1,0 0-1,1-1 0,-1 1 0,1 0 1,-1 0-1,1 0 0,-1 1 1,0-1-1,1 0 0,-1 0 1,1 1-1,-1-1 0,0 1 1,1-1-1,-1 1 0,0 0 0,1 0 1,-1-1-1,0 1 0,0 0 1,0 0-1,0 0 0,0 0 1,0 0-1,0 0 0,0 0 1,0 1-1,-1-1 0,1 0 1,0 0-1,-1 1 0,1-1 0,-1 1 1,1 0 6,73 166-184,-74-168 187,1 1 1,0 0-1,-1-1 1,1 1 0,-1 0-1,1-1 1,0 1-1,-1-1 1,1 0-1,0 1 1,-1-1 0,1 1-1,0-1 1,0 0-1,0 0 1,-1 1-1,1-1 1,0 0 0,0 0-1,0 0 1,0 0-1,-1 0 1,1 0 0,0 0-1,0 0 1,0 0-1,0 0 1,-1-1-1,1 1 1,0 0 0,0 0-1,-1-1 1,1 1-1,0-1 1,0 1-1,-1 0 1,1-1 0,0 0-1,-1 1 1,1-1-1,-1 1 1,1-1-1,-1 0 1,1 1 0,-1-1-1,1 0 1,-1 1-1,1-1 1,-1 0-1,0 0 1,1 0-4,19-45 191,-19 42-175,30-137 247,-31 141-267,1 0 0,-1 0-1,0 0 1,1 1 0,-1-1 0,0 0 0,1 0 0,-1 0 0,1 0 0,-1 0-1,0 0 1,1 0 0,-1 0 0,1 0 0,-1 0 0,0 0 0,1 0-1,-1 0 1,1 0 0,-1-1 0,0 1 0,1 0 0,-1 0 0,0 0-1,1-1 1,-1 1 0,0 0 0,1 0 0,-1-1 0,0 1 0,1 0 0,-1-1-1,0 1 1,0 0 0,1-1 0,-1 1 0,0 0 0,0-1 0,0 1-1,0 0 1,0-1 0,1 1 0,-1-1 0,0 1 0,0 0 0,0-1-1,0 1 1,0-1 0,0 1 0,0 0 0,0-1 0,0 1 0,0-1 0,-1 1 4,8 34-528,-10-9-316,-4 3-860</inkml:trace>
  <inkml:trace contextRef="#ctx0" brushRef="#br1" timeOffset="506616.963">19077 12850 23837,'1'23'360,"5"3"-280,4-2-24,4-2-216,7-4-192,3-7-552,4-1-296</inkml:trace>
  <inkml:trace contextRef="#ctx0" brushRef="#br1" timeOffset="507054.788">19484 13035 11434,'50'-21'9495,"-46"18"-9220,-1-1 0,0 1 0,0-1-1,0 0 1,0 1 0,0-1 0,-1 0-1,0 0 1,0-1 0,0 1 0,0 0-1,-1-1 1,0 1 0,0-1 0,0 0-1,0-1-274,0 5 23,-1 0-1,0 1 0,1-1 0,-1 0 0,1 1 0,-1-1 0,0 0 0,0 0 0,1 1 1,-1-1-1,0 0 0,0 0 0,0 0 0,0 1 0,0-1 0,0 0 0,0 0 0,0 0 1,0 1-1,0-1 0,0 0 0,0 0 0,-1 1 0,1-1 0,0 0 0,-1 0 0,1 1 1,0-1-1,-1 0 0,1 1 0,-1-1 0,1 0 0,-1 1 0,0-1 0,1 1 0,-1-1 1,1 1-1,-1-1 0,0 1 0,1 0 0,-1-1 0,0 1 0,0 0 0,1-1 0,-1 1 0,0 0 1,0 0-1,1 0 0,-1 0 0,0 0 0,0-1 0,0 1 0,1 1 0,-1-1 0,0 0 1,0 0-1,0 0 0,1 0 0,-1 1 0,0-1-22,-40 33 538,31-17-527,1 1 1,0 0-1,2 0 1,0 1-1,1 0 0,1 0 1,0 1-1,2 0 1,0-1-1,1 1 1,1 0-1,0 0 0,2 0 1,0 3-12,8 28 63,-9-49-60,1 0 1,-1 0-1,0 0 1,1 0-1,-1 0 0,1-1 1,-1 1-1,1 0 1,0 0-1,-1-1 1,1 1-1,0 0 0,-1-1 1,1 1-1,0-1 1,0 1-1,0-1 1,-1 1-1,1-1 1,0 1-1,0-1 0,0 0 1,0 0-1,0 1 1,0-1-1,0 0 1,0 0-1,0 0 0,0 0 1,-1 0-1,1 0 1,0 0-1,0 0 1,0-1-1,0 1 0,0 0 1,0-1-1,0 1 1,0 0-1,0-1 1,-1 1-1,1-1 0,0 1 1,0-1-1,-1 0 1,1 1-1,0-1 1,-1 0-1,1 1 1,0-2-4,10-10 32,0 0 1,-1-1 0,-1 0 0,0-1 0,0 0 0,-2 0 0,0-1-1,0 0 1,-1 0 0,0-6-33,-3 13 9,42-154 62,-37 162-237,11 111-190,-16-97 348,-3-5 26,1 0 0,0 0 0,1 0 0,0 0 0,0-1 0,1 1 1,0-1-1,0 1 0,1-1 0,0 0 0,1-1 0,0 1 0,0-1 1,2 2-19,-4-8 20,0-1 1,0 1 0,-1-1 0,1 0 0,0 0-1,0 0 1,0-1 0,0 1 0,0-1-1,0 0 1,-1 1 0,1-1 0,0 0 0,-1-1-1,1 1 1,0 0 0,-1-1 0,0 1 0,1-1-1,-1 0 1,0 0 0,0 0 0,0 0 0,0 0-1,0-1 1,0 1 0,-1 0 0,1-1-1,-1 1 1,0-1 0,1 0 0,-1 1 0,-1-1-1,2-1-20,25-55 175,-24 47-171,2 1-1,-1 0 1,1 1-1,1 0 1,0-1-1,0 2 0,1-1 1,0 1-1,1 0 1,3-3-4,-10 11-8,1 0 1,-1 1 0,0-1-1,0 0 1,0 1 0,0-1-1,0 0 1,1 1-1,-1 0 1,0-1 0,0 1-1,1 0 1,-1-1 0,0 1-1,1 0 1,-1 0 0,0 0-1,1 0 1,-1 1-1,0-1 1,0 0 0,1 0-1,-1 1 1,0-1 0,0 1-1,1-1 1,-1 1-1,0 0 1,0-1 0,0 1-1,0 0 1,0 0 0,0-1-1,0 1 1,0 0 0,0 0-1,0 0 1,-1 0-1,1 1 1,0-1 0,-1 0-1,1 0 1,0 1 7,25 62-193,-22-51 185,43 95-205,-38-106-817,4-8-509</inkml:trace>
  <inkml:trace contextRef="#ctx0" brushRef="#br1" timeOffset="507895.317">20170 12504 23461,'1'1'90,"1"0"0,-1 1-1,0-1 1,0 0 0,0 1 0,0-1-1,0 1 1,0-1 0,0 1 0,0-1-1,0 1 1,-1-1 0,1 1 0,-1 0 0,1 0-1,-1-1 1,0 1 0,0 0 0,0 0-1,0-1 1,0 1 0,0 0 0,0 0 0,0-1-1,-1 1 1,1 0 0,-1-1 0,1 1-1,-1 1-89,0 2 75,-58 451 385,51-385-1067,9-76-646,2-17 694,72-472-1146,-65 416 2687,-10 78-965,0 0-1,1 1 1,-1-1 0,0 0-1,0 1 1,0-1 0,1 0-1,-1 0 1,0 1 0,0-1-1,1 0 1,-1 0-1,0 0 1,1 1 0,-1-1-1,0 0 1,1 0 0,-1 0-1,0 0 1,1 0 0,-1 0-1,0 1 1,1-1 0,-1 0-1,0 0 1,1 0 0,-1 0-1,1 0 1,-1 0 0,0-1-1,1 1 1,-1 0-1,0 0 1,1 0 0,-1 0-1,0 0 1,1 0 0,-1-1-1,0 1 1,0 0 0,1 0-1,-1 0 1,0-1 0,1 1-1,-1 0 1,0 0 0,0-1-1,0 1 1,1 0 0,-1-1-1,0 1 1,0 0-1,0-1 1,0 1 0,1 0-1,-1-1 1,0 1 0,0 0-1,0-1 1,0 1 0,0 0-1,0-1-16,13 34 316,-12-30-297,9 35 101,-2 0 1,-2 0-1,-1 1 0,-2-1 1,-2 25-121,0-22 279,1-1 1,2 1 0,2-1-1,10 37-279,5-30 184,-16-47-125,-4-7-43,0 0 0,0 0 1,-1 0-1,0 0 0,0 0 0,-1 0 0,1 0 1,-1 0-1,-1 1 0,1-1 0,-1 0 0,-1 0 0,1 1 1,-1-1-1,-3-3-16,0-7 46,-44-134 187,50 150-234,0 0 1,0 0 0,0 0-1,0 1 1,0-1 0,0 0-1,0 0 1,0 0 0,0 0-1,1 0 1,-1 0 0,0 0-1,0 0 1,1 1 0,-1-1-1,1 0 1,-1 0 0,1 0-1,-1 1 1,1-1 0,-1 0 0,1 0-1,0 1 1,-1-1 0,1 1-1,0-1 1,-1 0 0,1 1-1,0-1 1,0 1 0,0 0-1,0-1 1,-1 1 0,1 0-1,0-1 1,0 1 0,0 0-1,0 0 1,0 0 0,0 0 0,0 0-1,0 0 1,0 0 0,-1 0-1,1 0 1,0 1 0,0-1-1,0 0 1,0 0 0,0 1-1,0-1 1,53 25-21,-42-19 29,98 14 162,-107-19-165,0 0-1,0 1 1,0 0 0,0-1 0,0 1 0,0 0 0,0 0 0,-1 1 0,1-1 0,-1 0 0,1 1 0,-1 0 0,0 0 0,0-1 0,0 1 0,0 0 0,-1 0 0,1 1 0,0 1-5,23 30 7,15-12 13,-39-23-21,0 1 0,-1-1-1,1 1 1,0-1 0,0 1-1,0-1 1,-1 0 0,1 0 0,0 1-1,0-1 1,0 0 0,0 0-1,0 0 1,0 0 0,-1 0 0,1 0-1,0 0 1,0 0 0,0-1-1,0 1 1,0 0 0,-1 0 0,1-1-1,0 1 1,0 0 0,0-1 0,-1 1-1,1-1 1,0 1 0,0-1-1,-1 0 1,1 1 0,-1-1 0,1 0-1,0 1 1,-1-1 0,1 0-1,-1 1 1,0-1 0,1 0 0,-1 0-1,1 0 1,-1 0 0,0 1-1,0-1 1,0 0 0,1 0 0,-1 0 1,0-45-1542,-3 12 100</inkml:trace>
  <inkml:trace contextRef="#ctx0" brushRef="#br1" timeOffset="508256.671">20760 12575 18636,'-34'18'6024,"12"50"-5367,20-59-357,-2 62 179,9-71-247,98-34-66,-97 33-169,1-1 0,-1 2 1,1-1-1,-1 1 0,1 0 1,0 0-1,-1 0 0,1 1 1,0 0-1,-1 1 0,0 0 1,1 0-1,-1 0 0,0 0 1,0 1-1,5 3 3,-9-2 11,-1 1-1,0-1 1,0 0 0,0 1 0,-1-1-1,1 0 1,-1 1 0,0-1 0,0 1-1,-1-1 1,1 0 0,-1 1 0,0-1-1,0 0 1,-1 1 0,1-1 0,-1 0-1,0 0 1,0 0 0,0 0 0,-1 0-11,1 1 30,-6 12 89,0 1 0,-1-2 0,-1 1-1,-1-1 1,0-1 0,-1 0 0,-1-1 0,-12 12-119,25-25-30,-1 0 0,0 0 0,1 0 0,-1 0 0,0 0 1,0 0-1,0 0 0,1 0 0,-1 0 0,0 0 0,0 0 0,-1 0 0,1-1 1,0 1-1,0 0 0,0-1 0,0 1 0,-1-1 0,1 0 0,0 1 0,0-1 0,-1 0 1,1 1-1,0-1 0,-1 0 0,1 0 0,0 0 0,-1 0 0,1-1 0,0 1 1,0 0-1,-1-1 0,1 1 0,0 0 0,0-1 0,-1 1 0,1-1 0,0 0 0,0 1 1,0-1-1,0 0 0,0 0 0,0 0 0,0 0 0,0 0 0,0 0 0,1 0 0,-1 0 1,-1-1 29,1-31-1531,6-14-415</inkml:trace>
  <inkml:trace contextRef="#ctx0" brushRef="#br1" timeOffset="508850.578">20873 12290 19348,'29'4'5217,"-11"53"-4126,-16-44-800,11 53 234,-11-42-344,2-1 1,1 0-1,0 0 1,2 0-1,1-1 1,0 0 0,2 0-1,0-1 1,2 0-1,3 4-181,-15-24 6,0 1-1,1-1 0,0 1 1,-1-1-1,1 1 0,0-1 1,0 1-1,-1-1 0,1 0 0,0 1 1,1-1-1,-1 0 0,0 0 1,0 0-1,0 0 0,1 0 1,-1 0-1,1 0 0,-1 0 1,0 0-1,1-1 0,-1 1 0,1 0 1,0-1-1,-1 0 0,1 1 1,-1-1-1,1 0 0,0 0 1,-1 0-1,1 0 0,0 0 1,-1 0-1,1 0 0,0 0 0,-1-1 1,1 1-1,-1-1 0,1 1 1,-1-1-1,1 0 0,-1 0 1,1 1-1,-1-1 0,0 0 1,1 0-1,-1 0 0,0-1 0,0 1 1,0 0-1,1-1-5,0-8 14,-1 0-1,0-1 1,-1 1-1,0-1 1,-1 1 0,0 0-1,0-1 1,-1 1-1,0 0 1,-1 0 0,0 0-1,-1 0 1,0 0-1,-1 1 1,1 0-1,-2-1-13,4 7-13,36 80-231,34 15 214,-66-89 34,1-1 0,0 1 0,0-1 1,0 0-1,1 0 0,-1 0 0,0 0 0,1-1 0,-1 1 0,1-1 0,-1 0 0,1 0 1,0 0-1,0-1 0,-1 1 0,1-1 0,0 0 0,0 0 0,-1 0 0,1 0 1,0-1-1,0 0 0,-1 0 0,1 0 0,0 0 0,-1 0 0,1-1 0,1-1-4,5-4 21,-1-1-1,0-1 0,0 0 0,-1 0 0,-1 0 0,1-1 0,-2-1 0,1 1 1,-1-1-1,-1 0 0,0 0 0,0 0 0,-2-1 0,1 0 0,-1 0 0,-1 0 0,0 0 1,-1 0-1,0 0 0,0 0 0,-2-1 0,0 1 0,0-1-20,-1 1-238,5 29 88,-1-7 117,2 6 26,1 0 1,0 0 0,0-1-1,2 1 1,0-1 0,1-1-1,0 0 1,5 6 6,-11-18 7,-1 0 1,1-1-1,0 1 0,0 0 0,0-1 1,0 0-1,0 1 0,0-1 0,0 0 1,0 0-1,1 0 0,-1 0 0,0-1 1,1 1-1,-1-1 0,1 1 0,-1-1 1,0 0-1,1 0 0,-1 0 0,1 0 1,-1 0-1,0-1 0,1 1 0,-1-1 1,1 1-1,-1-1 0,0 0 0,0 0 1,1 0-1,-1 0 0,0-1 0,0 1 1,0 0-1,0-1 0,-1 0 0,1 1 1,0-1-1,0 0-7,54-79 309,-53 75-309,0 0 0,-1 0-1,0 0 1,0 0-1,0-1 1,-1 1 0,1 0-1,-2-1 1,1 1 0,-1-1-1,0 1 1,0 0-1,-1-1 1,0 1 0,0-1-1,0 1 1,-1 0 0,-1-4 0,3 9-14,0 0 0,-1 1 0,1-1 0,0 0 0,0 1 0,0-1 0,-1 1 0,1-1 0,0 1 0,0-1 0,-1 1 0,1-1 1,-1 1-1,1-1 0,0 1 0,-1-1 0,1 1 0,-1-1 0,1 1 0,-1 0 0,1-1 0,-1 1 0,0 0 0,1 0 0,-1-1 1,1 1-1,-1 0 0,0 0 0,1 0 0,-1 0 0,1 0 0,-1 0 0,0 0 0,1 0 0,-1 0 0,0 0 0,1 0 0,-1 0 0,1 0 1,-1 0-1,0 0 0,1 1 0,-1-1 0,1 0 0,-1 0 0,1 1 0,-1-1 0,1 1 0,-1-1 0,1 0 0,-1 1 0,1-1 1,-1 1-1,1-1 0,0 1 0,-1-1 0,1 1 0,0-1 0,-1 1 0,1 0 14,-14 36-1828,10-17 373</inkml:trace>
  <inkml:trace contextRef="#ctx0" brushRef="#br1" timeOffset="509081.987">21361 12213 18956,'0'0'2505,"0"0"263,-5 22-1560,7-5-912,3 2-191,6-4-81,-3-2 0,11-5-136,1-3-233,5-4-631,5 2-336,2-2 560</inkml:trace>
  <inkml:trace contextRef="#ctx0" brushRef="#br1" timeOffset="509380.051">21708 12255 13339,'-11'-4'9267,"4"18"-8200,5 5-763,1 1 1,1-1-1,1 1 1,0-1-1,2 0 0,0 0 1,1 0-1,1 0 0,0 0 1,2-1-1,0 0 1,1 0-1,3 4-304,47 77 332,-46-82-321,0 1-1,-1 0 1,-1 1 0,-1-1-1,-1 2 1,0 0 0,-2 0-1,0 0 1,-1 0 0,-1 1-1,0 5-10,-4-21 22,1-1 1,-1 1-1,0-1 0,-1 1 0,1 0 0,-1-1 0,0 1 0,0-1 0,0 0 0,-1 1 1,1-1-1,-1 0 0,0 0 0,0 0 0,-1 0 0,1 0 0,-1 0 0,0-1 1,0 1-1,0-1 0,0 0 0,-1 0 0,1 0 0,-1 0-22,0-4 30,0 1 0,0 0 0,1-1 0,-1 0 0,0 0-1,1 0 1,-1 0 0,1 0 0,-1-1 0,1 0 0,-1 0 0,1 0 0,0 0 0,0 0-1,0-1 1,0 1 0,1-1 0,-1 0 0,1 1 0,-1-1 0,1-1 0,0 1 0,0 0 0,0 0-1,1-1 1,-1 1 0,1-1 0,0 1 0,-1-2-30,-5-11-47,0 1 1,0-1-1,2 0 1,0 0-1,1 0 1,0-1-1,1 1 0,1-1 1,1 0-1,1 0 1,0 0-1,1 0 1,1 0-1,0 1 1,1-1-1,1 0 0,1 1 1,0 0-1,1 0 1,0 1-1,2-1 1,0 2-1,5-8 47,12-13-1664</inkml:trace>
  <inkml:trace contextRef="#ctx0" brushRef="#br1" timeOffset="510559.39">14406 15194 20708,'0'-3'184,"1"0"-27,-1 1 1,1-1 0,-1 0 0,0 0-1,1 1 1,-1-1 0,0 0-1,-1 0 1,1 0 0,0 1-1,-1-1 1,0 0 0,1 1-1,-1-1 1,0 0 0,-1 1-1,1-1 1,0 1 0,-1-1-1,1 1 1,-1 0 0,0 0 0,1 0-1,-1 0 1,0 0 0,-1 0-1,1 0 1,0 1 0,0-1-1,-1 1 1,1-1 0,-1 1-1,1 0 1,-1 0 0,0 0-1,1 0 1,-1 1 0,0-1-1,1 1 1,-3-1-158,0 2 39,0 0 1,0 0-1,1 0 0,-1 1 1,0 0-1,1 0 0,-1 0 1,1 0-1,0 0 0,0 1 1,0 0-1,0 0 0,0 0 1,1 1-1,-1-1 0,1 1 0,0 0 1,0 0-1,0 0 0,0 0 1,1 0-1,0 0 0,0 1 1,0 0-1,0-1 0,0 3-39,-12 128-84,14-127 83,0 1 0,1 0 1,-1-1-1,2 1 0,-1-1 0,1 1 1,1-1-1,0 0 0,0 0 1,0 0-1,1 0 0,0 0 0,1-1 1,0 0-1,0 1 1,-4-7-1,1-1 1,-1 1-1,1 0 0,-1-1 1,1 1-1,-1-1 0,1 0 1,0 1-1,-1-1 0,1 0 1,-1 0-1,1 0 0,0 0 0,-1 0 1,1 0-1,-1 0 0,1-1 1,-1 1-1,1-1 0,0 1 1,-1-1-1,0 0 0,1 1 1,-1-1-1,1 0 0,-1 0 1,0 0-1,0 0 0,1 0 1,-1 0-1,0 0 0,0-1 1,0 1-1,0 0 0,0 0 1,0-1-1,-1 1 0,1-1 1,0 1-1,-1-1 0,1 1 0,-1-1 1,0 1-1,1-1 0,-1 0 1,0 1-1,0-1 0,0 1 1,0-1-1,0 0 0,0 1 1,-1-1-1,1 0 1,14-60 43,-2-1 0,-3-1 0,0-47-43,-22-79 319,28 253-391,2 0-1,4-1 1,2-1 0,14 25 72,-26-61 5,-9-16-1,1 0-1,1 0 1,0 0 0,0 0 0,1-1 0,0 1-1,0-1 1,1 0 0,0-1 0,1 0 0,-1 0 0,1 0-1,8 5-3,-13-11 4,-1 0-1,1 0 1,0 0-1,0-1 0,0 1 1,0-1-1,0 0 1,0 1-1,0-1 1,0 0-1,0 0 0,1 0 1,-1 0-1,0-1 1,0 1-1,0 0 0,0-1 1,0 0-1,-1 1 1,1-1-1,0 0 0,0 0 1,0 0-1,0 0 1,-1 0-1,1 0 1,-1-1-1,1 1 0,-1-1 1,1 1-1,-1-1 1,0 1-1,0-1 0,1 0 1,-1 0-1,0 0-3,32-71 165,-28 59-140,-1 0 0,-1 0 0,0-1 0,-1 1 0,0-1 0,-1 1 0,-1-1 0,0 1-1,-1-1 1,-1 1 0,0-1 0,-1 1 0,0 0 0,-1 0 0,-4-7-25,7 18-16,-3 24-115,40 137-1,-33-141 132,-3-13 0,1 0 1,-1 0-1,1 0 0,0 1 0,0-1 0,0 0 0,1 0 1,-1 0-1,1-1 0,0 1 0,0 0 0,0-1 0,1 1 0,-1-1 1,1 0-1,0 0 0,2 2 0,-2-5 3,0-1 0,0 1 0,0-1 0,0 0 0,0 0 1,0-1-1,0 1 0,0-1 0,0 1 0,-1-1 0,1 0 0,-1 0 0,1 0 1,-1 0-1,0 0 0,0-1 0,0 1 0,0-1 0,0 1 0,0-1 0,-1 0 1,1 1-1,-1-1 0,1-3-3,7-7 17,30-32 24,37-63 47,-76 104-76,0 0 0,0 0 0,-1 0 0,1 0 0,-1 0 0,0 0 0,0 0 0,-1 1 0,1-1 0,-1 0 0,1 1 0,-1-1 0,-1 1 0,1-1 0,0 1 0,-1 0 0,1 0 0,-1 0 0,0 0 0,0 1 0,0-1 0,0 1 0,-1 0 0,1 0 0,-1 0 0,1 0 0,-1 0 0,0 1 0,0 0 0,1 0 0,-1 0 0,0 0 0,-2 0-12,3 0-28,18 5-547,12 4-449,11 2-873</inkml:trace>
  <inkml:trace contextRef="#ctx0" brushRef="#br1" timeOffset="511058.647">15223 14742 21133,'1'0'80,"-1"0"0,0 0 0,1 0 0,-1 1 0,0-1 0,1 0 0,-1 0 0,0 0 0,1 0 0,-1 0 1,1 0-1,-1 0 0,0 0 0,1 0 0,-1 0 0,1 0 0,-1 0 0,0 0 0,1 0 0,-1 0 1,0 0-1,1 0 0,-1-1 0,1 1 0,-1 0 0,0 0 0,1 0 0,-1 0 0,0-1 0,1 1 0,-1 0 1,0-1-1,0 1 0,1 0 0,-1 0 0,0-1 0,0 1 0,0 0 0,1-1 0,-1 1 0,0-1 1,0 1-1,0 0 0,0-1 0,0 1 0,0 0 0,0-1 0,1 1 0,-1-1 0,0 1 0,-1 0 0,1-1 1,0 1-1,0-1 0,0 1 0,0 0 0,0-1 0,0 1 0,0 0 0,0-1 0,-1 1 0,1 0 1,0-1-1,0 1 0,-1 0-80,22 30 1152,136 346-485,-153-366-648,-2-4 0,0 0-1,0 0 1,1 0-1,0 0 0,0-1 1,1 1-1,-1-1 1,1 0-1,0 0 0,0 0 1,1 0-1,0-1 1,2 2-19,-6-5 10,0-1 1,1 0-1,-1 0 1,0 0 0,0 0-1,1 0 1,-1-1-1,0 1 1,0 0 0,1 0-1,-1-1 1,0 1-1,0-1 1,0 1 0,0-1-1,0 0 1,1 1-1,-1-1 1,0 0-1,-1 0 1,1 1 0,0-1-1,0 0 1,0 0-1,0 0 1,-1 0 0,1 0-1,0 0 1,-1-1-1,1 1 1,-1 0 0,1 0-1,-1-1-10,48-155 626,-41 126-569,66-393 319,-63 366-564,-9 54-92,2 17-1752,-6 10 16</inkml:trace>
  <inkml:trace contextRef="#ctx0" brushRef="#br1" timeOffset="512024.264">15651 14938 18068,'21'28'1543,"104"118"3238,-123-144-4764,-1-1 1,1 1-1,-1-1 0,1 1 1,0-1-1,-1 0 1,1 0-1,0 0 0,0 0 1,0 0-1,-1 0 1,1-1-1,0 1 0,0-1 1,0 1-1,0-1 1,1 0-1,-1 1 0,0-1 1,0 0-1,0-1 1,0 1-1,0 0 0,0 0 1,0-1-1,0 1 1,0-1-1,0 0 0,0 0 1,0 0-1,-1 0 1,1 0-1,0 0 0,0 0 1,-1 0-1,1-1 1,-1 1-1,1 0 0,-1-1 1,0 0-1,1 1 1,-1-1-1,0 0 0,1-1-17,6-20 71,-1 0 0,-2-1 1,0 1-1,-1-1 0,-1 0 0,-1 0 0,-2-1 0,0 1 0,-2 0 0,0 0 0,-3-7-71,-28-126 271,24 141-361,8 39-124,54 266 175,-51-279 88,1 0 1,-1 1 0,2-1-1,-1-1 1,1 1-1,1 0 1,0-1 0,0 0-1,1 0 1,0 0-1,6 5-49,-10-13 15,1 0 0,-1 0 1,0-1-1,1 1 0,-1-1 0,1 0 0,-1 1 0,0-1 0,1 0 0,-1-1 0,1 1 0,-1 0 1,0-1-1,1 1 0,-1-1 0,0 0 0,1 0 0,-1 0 0,0 0 0,0 0 0,0 0 0,0 0 0,0-1 1,0 1-1,0-1 0,0 0 0,-1 1 0,1-1 0,-1 0 0,1 0 0,-1 0 0,0 0 0,1 0 0,-1 0 1,0-1-1,-1 1 0,1 0 0,0 0 0,0-1 0,-1 1 0,0-1 0,1 1 0,-1 0 0,0-3-15,8-21 109,0 0 0,-2-1 0,-1-1-1,-1 1 1,-1-17-109,10-60 41,-13 105-45,1-1 0,-1 0 1,0 1-1,0-1 0,1 0 1,-1 1-1,0-1 0,1 0 1,-1 0-1,1 0 0,-1 1 1,0-1-1,1 0 0,-1 0 1,1 0-1,-1 0 1,0 0-1,1 1 0,-1-1 1,1 0-1,-1 0 0,1 0 1,-1 0-1,0 0 0,1-1 1,-1 1-1,1 0 0,-1 0 1,1 0-1,-1 0 0,0 0 1,1 0-1,-1-1 0,1 1 1,-1 0-1,0 0 1,1-1-1,-1 1 0,0 0 1,1-1-1,-1 1 0,0 0 1,0-1-1,1 1 0,-1 0 1,0-1-1,0 1 0,0 0 1,1-1-1,-1 1 0,0-1 1,0 1-1,0-1 0,0 1 1,0 0-1,0-1 1,0 1-1,0-1 0,0 1 1,0-1-1,0 1 0,0 0 1,0-1-1,0 1 4,18 36-218,-16-31 204,85 230 148,-87-234-125,0 1 0,0-1 1,1 1-1,-1-1 1,0 1-1,1 0 0,-1-1 1,1 0-1,-1 1 1,1-1-1,0 1 1,0-1-1,-1 0 0,1 1 1,0-1-1,0 0 1,0 0-1,0 0 1,1 0-1,-1 0 0,0 0 1,0 0-1,1 0 1,-1 0-1,0 0 1,1-1-1,-1 1 0,1-1 1,-1 1-1,1-1 1,-1 0-1,1 1 0,-1-1 1,1 0-1,0 0 1,-1 0-1,1 0 1,-1 0-1,1 0 0,-1-1 1,1 1-1,-1 0 1,1-1-1,-1 1 1,1-1-1,-1 0 0,1 1 1,-1-1-1,0 0 1,1 0-1,-1 0 1,0 0-1,0 0 0,0 0 1,0 0-1,0-1 1,0 1-1,0 0 0,0 0 1,0-1-1,0 0-9,11-20 59,-1 0 0,-1-1 0,-1-1 1,0 1-1,-2-1 0,-1-3-59,43-111 53,-49 136-61,1-1 0,0 1 0,-1 0 0,1 0 0,0-1 0,1 1 0,-1 0 0,0 0 0,1 0 0,-1 0-1,1 0 1,-1 1 0,1-1 0,0 0 0,0 1 0,0-1 0,0 1 0,0-1 0,0 1 0,0 0 0,0 0 0,1 0-1,-1 0 1,0 1 0,1-1 0,-1 1 0,0-1 0,1 1 0,-1 0 0,1 0 0,-1 0 0,0 0 0,3 0 8,2 8-29,-1-1 0,1 1 0,-1 0 0,-1 1 0,0-1 0,0 1 0,0 0 0,-1 0 0,-1 1 0,1-1 1,-2 1-1,2 8 29,0-7-4,37 113 77,-40-123-65,0-1 1,0 0-1,0 0 0,0 1 0,0-1 1,0 0-1,0 0 0,0 0 0,0 0 1,0 0-1,0 0 0,0 0 0,0-1 1,0 1-1,0 0 0,0 0 0,0-1 0,0 1 1,-1-1-1,1 1 0,0-1 0,0 1 1,0-1-1,0 1 0,-1-1 0,1 0 1,0 0-1,-1 1 0,1-1 0,0 0 0,-1 0 1,1 0-1,-1 1 0,1-1 0,-1 0 1,1 0-1,-1 0 0,0 0 0,0 0 1,1 0-1,-1 0 0,0 0 0,0 0 0,0 0 1,0 0-1,0 0 0,0 0 0,0 0 1,-1 0-1,1 0 0,0 0 0,-1 0-8,7-29 79,-2 1 0,-1-1-1,-1 0 1,-2 0 0,-3-27-79,1-19 24,2 75-26,0-1 1,0 1-1,0-1 1,0 1-1,0 0 0,0-1 1,1 1-1,-1-1 1,1 1-1,-1 0 1,1-1-1,-1 1 1,1 0-1,0-1 1,0 1-1,-1 0 0,1 0 1,0 0-1,0 0 1,0 0-1,0 0 1,0 0-1,1 0 1,-1 0-1,0 0 1,0 1-1,1-1 0,-1 1 1,0-1-1,1 1 1,-1-1-1,0 1 1,1-1-1,-1 1 1,1 0-1,-1 0 0,1 0 1,-1 0-1,0 0 1,2 0 1,11-2-13,69-21 9,-78 25 2,0 0 1,-1 1-1,0-1 0,1 1 0,-1 0 0,0 0 1,0 0-1,0 1 0,-1-1 0,1 1 1,-1 0-1,0 0 0,0 0 0,-1 0 0,1 1 1,-1-1-1,0 1 0,0-1 0,0 1 1,0 0-1,-1 0 0,0 0 0,0 0 0,0 0 1,-1 0-1,0 0 0,0 2 2,4 21 19,-2 1-1,-1-1 1,-1 1 0,-2 0-1,-1-1 1,-2 7-19,-1 34 84,43-89 28,70-106 8,-46 46-2680,-53 58 475</inkml:trace>
  <inkml:trace contextRef="#ctx0" brushRef="#br1" timeOffset="512319.601">16700 14717 18476,'9'0'1712,"7"-1"617,5-5-985,13-6-264,2 1-304,1-4-407,-3 2-129,0-3-560,0 2-769</inkml:trace>
  <inkml:trace contextRef="#ctx0" brushRef="#br1" timeOffset="512978.896">17094 14283 22845,'0'0'911,"-2"3"24,2 4-851,0-1 1,0 1 0,0-1 0,1 1-1,0-1 1,0 1 0,0-1 0,1 1-1,0-1 1,1 0 0,-1 0 0,1 0-1,0 0 1,2 2-85,5 13 101,115 354 1519,-75-206-1116,-17-87-340,-33-83-161,0 1 1,1-1-1,-1 0 1,0 1-1,0-1 1,0 1-1,0-1 1,1 1-1,-1-1 1,0 1-1,1-1 0,-1 1 1,0-1-1,1 1 1,-1 0-1,0-1 1,1 1-1,-1-1 1,1 1-1,-1 0 1,1-1-1,-1 1 0,1 0 1,-1 0-1,1-1 1,-1 1-1,1 0 1,-1 0-1,1 0 1,-1 0-1,1 0 1,0 0-1,-1 0 0,1 0 1,-1 0-1,1 0 1,-1 0-1,1 0 1,0 0-1,-1 0 1,1 0-1,-1 1 1,1-1-1,-1 0 0,1 0 1,-1 1-1,1-1 1,-1 0-1,1 1 1,-1-1-1,0 0 1,1 1-1,-1-1 1,1 1-1,-1-1 0,0 1 1,1-1-1,-1 1 1,0-1-1,0 1 1,1-1-1,-1 1 1,0-1-1,0 1 0,0-1 1,0 1-1,0-1 1,0 1-1,0 0-3,8-46 279,-40-312 362,37 318-875,-4 38 224,-1 0 1,1 1-1,0 0 0,-1-1 1,1 1-1,-1-1 0,1 1 1,0 0-1,-1-1 0,1 1 1,0 0-1,0 0 0,-1 0 1,1-1-1,0 1 0,-1 0 1,1 0-1,0 0 0,0 0 1,-1 0-1,1 0 0,0 0 1,0 1-1,-1-1 0,1 0 1,0 0-1,-1 0 0,1 1 1,0-1-1,-1 0 0,1 1 1,0-1-1,-1 1 0,1-1 1,-1 1-1,1-1 0,-1 1 1,1-1-1,-1 1 0,1-1 0,-1 1 1,0 0-1,1-1 0,-1 1 1,0 0-1,1-1 0,-1 1 10,17 19-61,42 38 22,-57-57 39,-1 0 0,1 0 0,0 0 1,0 0-1,0-1 0,0 1 0,-1 0 0,1-1 0,0 1 1,0-1-1,0 0 0,0 0 0,0 1 0,0-1 0,0-1 1,0 1-1,0 0 0,0 0 0,0-1 0,0 1 0,0-1 1,0 0-1,0 1 0,0-1 0,0 0 0,-1 0 0,1 0 0,0 0 1,-1-1-1,1 1 0,-1 0 0,1-1 0,-1 1 0,1-1 1,-1 1-1,0-2 0,9-13 21,0 0 0,-2 0 0,0-1 0,-1 0 0,-1-1 0,0 1 1,-1-1-1,-1 0 0,-1-1 0,-1 1 0,0-1 0,-1-10-21,-2-22 64,9 60-137,23 63-60,-27-59 136,1-1 0,0 1 0,0-1 0,2 0 0,-1 0 0,2-1 0,-1 0 0,2 0 0,0 0-3,-8-10 3,0 1 0,0-1 0,0 0 0,1 0 0,-1 0 0,0-1-1,1 1 1,-1 0 0,1 0 0,-1-1 0,1 1 0,-1-1 0,1 1-1,-1-1 1,1 0 0,0 1 0,-1-1 0,1 0 0,-1 0 0,1 0 0,0 0-1,-1-1 1,1 1 0,-1 0 0,1-1 0,-1 1 0,1-1 0,-1 1-1,1-1 1,-1 0 0,1 1 0,-1-1 0,0 0 0,1 0 0,-1 0-1,0 0 1,0 0 0,0-1 0,0 1 0,0 0 0,0 0 0,0-1-1,0 1 1,0-1 0,0 1 0,-1-1 0,1 1 0,-1-1 0,1 1-1,-1-1 1,0 0-3,25-86 237,-23 71-320,-1 0 0,0 1-1,-1-1 1,-1 0-1,0 1 1,-1-1 0,-1 1-1,-1 0 1,0 0 0,-1 0-1,-1 0 1,0-1 83,-6 16-2531,9 52-833,2-15 1288,-1-1-1768</inkml:trace>
  <inkml:trace contextRef="#ctx0" brushRef="#br1" timeOffset="513224.79">17587 13998 22485,'0'0'1232,"0"0"504,0 0-1127,3 15-113,1 2-320,0 0-72,1-1-8,0-6-40,1-2 0,-1-4-200,5 3-896,0 3-345</inkml:trace>
  <inkml:trace contextRef="#ctx0" brushRef="#br1" timeOffset="513583.672">18002 14189 20636,'-8'-1'4075,"2"0"-3906,0 1 0,0-1 1,-1 1-1,1 0 0,0 1 0,0-1 1,0 1-1,0 0 0,0 1 1,0 0-1,0 0 0,1 0 1,-1 0-1,0 1 0,1 0 1,0 0-1,0 1 0,0-1 0,0 1 1,0 0-1,-3 4-169,-15 59 0,23-65-2,0-1-1,-1 1 0,1 0 1,0-1-1,0 1 0,1 0 1,-1-1-1,0 1 1,0 0-1,1-1 0,-1 1 1,1-1-1,-1 1 1,1-1-1,0 1 0,0-1 1,0 1-1,0-1 1,0 0-1,0 0 0,0 1 1,0-1-1,0 0 1,0 0-1,1 0 0,-1 0 1,0 0-1,1 0 1,-1 0-1,1-1 0,-1 1 1,1-1-1,-1 1 1,1-1-1,0 1 0,-1-1 1,1 0-1,-1 0 1,1 0-1,0 0 0,0 0 3,136-25-17,-130 24 17,2-2 0,0 1-1,1 1 0,-1 0 1,0 1-1,1 0 0,-1 0 0,1 1 1,-1 0-1,0 1 0,2 1 1,-9 0 22,0 1 0,0 0 0,0-1 0,-1 1 0,1 0 0,-1 0 0,0 1 0,0-1 0,-1 0 0,1 1 0,-1-1 0,0 1 0,0-1 0,0 1-1,-1 0 1,0-1 0,0 1 0,0 0 0,0-1 0,-1 1 0,0 0 0,0-1 0,0 1 0,0-1 0,-1 1 0,0-1 0,0 0 0,0 0 0,0 0 0,0 0 0,-4 4-23,5-5-17,-1 1 0,0 0-1,0 0 1,-1-1-1,1 0 1,-1 1 0,0-1-1,0 0 1,0 0-1,0 0 1,0-1 0,-1 1-1,1-1 1,-1 0-1,0 0 1,1 0-1,-1 0 1,0-1 0,0 1-1,0-1 1,0 0-1,0 0 1,-1-1 0,1 1-1,0-1 1,0 0-1,0 0 1,-1 0 0,1-1-1,0 1 1,0-1-1,0 0 1,0 0 0,0-1-1,0 1 1,-3-2 18,-3-9-1809,5-5-1290</inkml:trace>
  <inkml:trace contextRef="#ctx0" brushRef="#br1" timeOffset="514112.235">18203 13871 24341,'-9'-15'2926,"6"37"-2056,66 284-516,-60-294-326,0 8 29,1 0-1,1-1 1,1 1 0,0-1 0,2 0 0,0-1 0,1 0 0,1 0 0,0-1 0,1-1 0,8 9-57,-4-38 177,-15 8-161,0 0 1,0 0-1,0 0 0,-1 0 0,0 0 0,0 0 0,0 0 0,0 0 1,-1 0-1,0 1 0,0-1 0,0 1 0,0-1 0,-3-2-16,4 5 6,-66-101 93,65 101-118,5 10 0,0 1 0,0 0 0,1-1 1,0 1-1,1-1 0,0 0 0,0-1 0,1 1 0,0-1 0,0 0 0,0-1 0,1 1 0,0-1 0,8 5 19,-12-8 0,0-1 0,1 1 1,-1-1-1,1 1 0,-1-1 0,1 0 0,0 0 1,0-1-1,0 1 0,0-1 0,0 0 0,0 0 1,1 0-1,-1-1 0,0 1 0,0-1 1,1 0-1,-1 0 0,0-1 0,0 1 0,1-1 1,-1 0-1,0 0 0,0 0 0,0-1 0,0 1 1,0-1-1,0 0 0,-1 0 0,1-1 0,-1 1 1,1-1-1,-1 1 0,0-1 0,0 0 1,0 0-1,0-1 0,0 0 0,6-10 18,-1 0 0,0 0 0,-1-1 0,-1 0-1,-1 0 1,0 0 0,0-1 0,-2 0 0,0 0 0,-1 0 0,0 0 0,-1 0 0,-1 0 0,-1-7-18,50 290-127,-29-224 80,-19-43 13,-1 0-1,1 0 0,0-1 0,-1 1 1,1-1-1,0 1 0,-1-1 0,1 1 1,0-1-1,-1 1 0,1-1 0,-1 0 1,1 1-1,-1-1 0,1 0 0,-1 1 1,0-1-1,1 0 0,-1 0 0,0 1 1,0-1-1,1 0 0,-1 0 1,0 1-1,0-1 0,0 0 0,0 0 1,0 0-1,0 0 0,0 1 0,0-1 1,0 0-1,0 0 0,-1 1 0,1-1 1,0 0-1,-1 0 0,1 1 0,0-1 1,-1 0 34,-6-32-930,-3-11 2281</inkml:trace>
  <inkml:trace contextRef="#ctx0" brushRef="#br1" timeOffset="514360.985">18524 13849 20892,'6'19'713,"0"3"-97,2 2-280,1 2-224,1-4-40,3-9-368,3-7-288</inkml:trace>
  <inkml:trace contextRef="#ctx0" brushRef="#br1" timeOffset="514846.556">18812 13958 14315,'5'98'5929,"26"126"-1598,-31-220-4254,0 1 33,1 0 0,0 0 1,-1 0-1,2 0 0,-1 0 0,0 0 0,1 0 0,0-1 0,0 1 1,1 0-1,-1-1 0,1 0 0,0 0 0,0 1 0,0-2 0,1 1 0,-1 0 1,1-1-1,0 1 0,0-1 0,0 0 0,4 1-110,1 2 40,0 0-1,0 0 0,0 1 1,-1 0-1,0 0 1,0 1-1,0 0 0,-1 1 1,-1-1-1,0 1 1,0 1-1,0-1 0,-1 1 1,-1 0-1,1 0 1,-2 0-1,1 1 0,-2 0 1,1-1-1,-2 1 1,1 0-1,-1 5-39,-1-15 4,1 0-1,-1 0 1,0 0 0,1 0-1,-1-1 1,0 1 0,0 0 0,0 0-1,0 0 1,0 0 0,0 0-1,0 0 1,0 0 0,0 0-1,0 0 1,-1 0 0,1 0-1,0 0 1,0 0 0,-1-1 0,1 1-1,-1 0 1,1 0 0,-1 0-1,1-1 1,-1 1 0,0 0-1,1 0 1,-1-1 0,0 1-1,1-1 1,-1 1 0,0-1 0,0 1-1,0-1 1,0 1 0,1-1-1,-1 0 1,0 1 0,0-1-1,0 0 1,0 0 0,0 1-1,0-1 1,0 0 0,0 0 0,0 0-1,0 0 1,0-1 0,0 1-1,0 0 1,1 0 0,-1 0-1,0-1 1,0 1 0,0-1-1,0 1 1,0 0 0,0-1 0,1 1-1,-1-1 1,0 0 0,1 1-1,-1-1 1,0 0-4,-12-12 49,1-1 0,0 0 1,1-1-1,0 0 0,1 0 0,1-1 0,1-1 1,0 0-1,0-2-49,4 7-7,-1 0 1,1-1-1,1 1 1,0-1-1,1 0 1,1 0-1,0 0 1,0 0-1,1 0 0,1 0 1,0 1-1,1-1 1,0 0-1,1 0 1,0 1-1,1-1 1,1 1-1,0 0 1,1 0-1,3-5 7,67-150-45,-75 165 5,-2 26 24,1 1 0,1-1 0,2 0 0,0 0 1,1 0-1,2 0 0,0-1 0,4 8 16,-9-30 0,-1 1 0,0 0 0,1-1 0,-1 1 0,1-1 0,-1 1 0,1-1 0,0 1 0,0-1 0,0 1 0,-1-1 0,1 0 0,1 1 0,-1-1 0,0 0-1,0 0 1,0 0 0,1 0 0,-1 0 0,0 0 0,1 0 0,-1 0 0,1-1 0,-1 1 0,1-1 0,-1 1 0,1-1 0,0 1 0,-1-1 0,1 0 0,-1 0 0,1 0 0,0 1 0,-1-2 0,1 1 0,0 0 0,-1 0 0,1-1 0,0 1 0,-1 0 0,1-1 0,-1 0 0,1 1-1,-1-1 1,1 0 0,-1 0 0,0 0 0,1 0 0,-1 0 0,0 0 0,0 0 0,0 0 0,0-1 0,1 1 0,48-78 89,-1-98 108,-49 177-196,1 1 0,-1-1 0,0 0 0,1 1 0,-1-1-1,1 1 1,-1-1 0,1 0 0,-1 1 0,1-1 0,-1 0 0,1 1 0,-1-1 0,1 0-1,-1 0 1,1 1 0,-1-1 0,1 0 0,0 0 0,-1 0 0,1 0 0,-1 0 0,1 0-1,0 0 1,-1 0 0,1 0 0,-1 0 0,1 0 0,-1 0 0,1 0 0,0-1 0,-1 1-1,1 0 1,-1 0 0,1-1 0,-1 1 0,1 0 0,-1-1 0,1 1 0,-1 0 0,1-1 0,-1 1-1,0-1 1,1 1 0,-1-1 0,0 1 0,1-1 0,-1 1 0,0-1 0,0 1 0,1-1-1,-1 1 1,0-1 0,0 0 0,0 1 0,0-1 0,0 1 0,0-1 0,0 0 0,0 1-1,0-1 1,0 1 0,0-1 0,0 0 0,0 1 0,0-1 0,0 1 0,-1-1 0,1 1-1,0-1 0,19 47 9,-15-33-5,1-1 2,-3-4-1,0 0 0,1 1 0,0-1 0,0 0 0,1 0 0,0-1 0,0 1 0,1-1 0,0 0 0,0 0 0,1 0 0,0-1 0,0 0 0,0 0 0,1-1 0,0 1 0,0-1 0,0-1 0,2 1-5,30-15-145,-21-9 522</inkml:trace>
  <inkml:trace contextRef="#ctx0" brushRef="#br1" timeOffset="515377.999">19665 13849 13099,'4'-46'7118,"6"-1"-3315,-7 40-3598,-1-1-1,1 1 1,0 0-1,0 0 1,0 0-1,1 1 1,0 0-1,1-1 1,0 1-1,0 0 1,0 1-1,0 0 1,1-1-1,0 2 1,0-1-1,0 1 1,5-3-205,-10 6 5,0 1 1,0-1 0,0 0-1,0 1 1,0-1-1,1 1 1,-1-1 0,0 1-1,0-1 1,1 1 0,-1 0-1,0 0 1,0-1 0,1 1-1,-1 0 1,0 0 0,1 0-1,-1 1 1,0-1 0,0 0-1,1 0 1,-1 1 0,0-1-1,0 1 1,1-1 0,-1 1-1,0-1 1,0 1 0,0 0-1,0 0 1,0-1 0,0 1-1,0 0 1,0 0 0,0 0-1,0 0 1,-1 0 0,1 0-1,0 0 1,-1 0 0,1 1-1,-1-1 1,1 0-1,-1 0 1,1 1 0,-1-1-1,0 0 1,0 0 0,1 1-1,-1-1 1,0 0 0,0 1-6,-3 76-32,2-71 34,-10 78 12,4-52 13,2 0 0,2 1 0,1 0 0,2-1 0,0 1 1,3-1-1,2 9-27,-5-39 3,0 0 0,0 1-1,0-1 1,0 0 0,1 0 0,-1 1 0,1-1 0,0 0 0,0 0 0,0 0 0,1 0 0,-1 0 0,1 0 0,-1 0 0,1-1 0,0 1 0,0 0-1,0-1 1,1 0 0,-1 1 0,1-1 0,-1 0 0,1 0 0,-1 0 0,1-1 0,0 1 0,0-1 0,0 1 0,0-1 0,0 0 0,0 0 0,1 0-1,-1-1 1,0 1 0,0-1 0,1 0 0,-1 0 0,0 0 0,0 0 0,1 0 0,-1-1 0,0 1 0,0-1 0,0 0 0,2-1-3,5-4-56,0 0 0,0-1 0,-1 0 0,0 0 0,-1-1 0,1 0 0,-2-1 0,1 0 0,-1 0 1,0-1-1,-1 0 0,0 0 0,4-10 56,3-5-1412</inkml:trace>
  <inkml:trace contextRef="#ctx0" brushRef="#br1" timeOffset="515668.221">19671 13981 21028,'7'1'1113,"5"-1"863,2 0-856,11-3-455,4 0-137,4-2-424,5-3-64,-1-3-400,1-4-401,1-3-775</inkml:trace>
  <inkml:trace contextRef="#ctx0" brushRef="#br1" timeOffset="515950.116">20128 13849 19004,'70'155'5142,"-70"-154"-5114,1 0-1,-1 0 1,1 0-1,0 0 1,-1 0-1,1 0 0,0 0 1,-1 0-1,1 0 1,0 0-1,0 0 1,0-1-1,0 1 1,0 0-1,0-1 0,0 1 1,0-1-1,0 1 1,0-1-1,0 1 1,0-1-1,0 0 0,0 1 1,1-1-1,-1 0 1,0 0-1,0 0 1,0 0-1,1 0 0,-1 0 1,0 0-1,0 0 1,0-1-1,0 1 1,0 0-1,1-1 0,-1 1 1,0-1-1,0 1 1,0-1-1,0 1 1,0-1-1,0 0 0,0 0 1,-1 1-1,1-1 1,0 0-1,0 0 1,0 0-1,-1 0 0,1 0 1,-1 0-28,41-59 633,-37 53-560,91-143 808,-94 148-884,0 1 0,0-1-1,0 1 1,0-1 0,1 1 0,-1 0-1,1-1 1,-1 1 0,1 0-1,-1 0 1,1 0 0,0 0-1,0 1 1,-1-1 0,1 0-1,0 1 1,0-1 0,0 1-1,0-1 1,-1 1 0,1 0-1,0 0 1,0 0 0,0 0-1,0 0 1,0 1 0,0-1-1,0 0 1,0 1 0,-1-1-1,1 1 1,0 0 0,0 0-1,-1-1 1,1 1 0,0 1-1,-1-1 1,1 0 0,-1 0-1,1 1 4,45 68-126,-41-59 144,64 106 752,-69-116-749,1-1 0,0 1 1,-1-1-1,1 0 1,-1 0-1,1 1 0,0-1 1,-1 0-1,1 0 1,0-1-1,-1 1 0,1 0 1,0 0-1,-1-1 0,1 1 1,0-1-1,-1 0 1,1 1-1,-1-1 0,1 0 1,-1 0-1,0 0 1,1 0-1,-1 0 0,0 0 1,0 0-1,1 0 1,-1-1-1,0 1 0,0 0 1,0-1-1,-1 1 1,1-1-1,0 1 0,-1-1 1,1 1-1,0-1 1,-1 1-1,0-1 0,1 0 1,-1 1-1,0-1 1,0 0-1,0 1 0,0-1 1,0 0-1,0 0-21,10-98-268,-17 68-704</inkml:trace>
  <inkml:trace contextRef="#ctx0" brushRef="#br1" timeOffset="516338.868">20417 13469 22965,'6'1'2538,"109"38"-1402,-92-40-1795,0 0 0,0-1-1,0-2 1,0 0 0,0-2 0,16-5 659,25-18-3453,47-33-4266,-85 47 7315,-41 40 10419,-2-2-6864,-18 30-1964,27-37-934,1 1 0,1-1 0,1 1 0,0 0 0,2 0 0,0 1 0,0-1 0,1 8-253,2-24 5,-1 1 1,1-1-1,0 0 1,-1 0-1,1 0 1,0 0-1,0 0 1,0 1-1,0-1 1,0 0 0,0 0-1,0 0 1,0 0-1,1 1 1,-1-1-1,0 0 1,1 0-1,-1 0 1,1 0-1,-1 0 1,1 0 0,0 0-1,-1 0 1,1 0-1,0 0 1,-1 0-1,1 0 1,0-1-1,0 1 1,0 0-1,0-1 1,0 1 0,0 0-1,0-1 1,0 1-1,0-1 1,0 1-1,0-1 1,0 0-1,1 0 1,-1 1-1,0-1 1,0 0 0,0 0-1,0 0 1,1 0-1,-1 0 1,0 0-1,0-1 1,0 1-1,0 0 1,0 0-1,1-1 1,-1 1 0,0-1-1,0 1 1,0-1-6,21-11 78,-19 9-77,0 0 0,0 1 0,0-1-1,1 1 1,-1 0 0,0 0 0,1 0 0,0 0 0,-1 1 0,1-1-1,0 1 1,0 0 0,0 0 0,0 1 0,-1-1 0,1 1 0,0 0-1,0 0 1,0 0 0,0 0 0,0 1 0,0-1 0,0 1 0,0 0 0,0 0-1,0 1 1,-1-1 0,1 1 0,-1 0 0,1 0 0,-1 0 0,1 0-1,-1 1 1,0-1 0,0 1 0,2 2-1,0 3 4,-1 0 1,0 0-1,0 0 0,-1 1 1,0-1-1,0 1 0,-1 0 1,0 0-1,-1 0 0,0 0 1,0 0-1,-1 0 0,0 1 1,0-1-1,-1 0 1,-1 0-1,1 0 0,-1 0 1,-1 0-1,0-1 0,0 1 1,-1-1-1,-2 4-4,6-10-19,-1-1 0,0 1 0,0 0 0,-1-1 0,1 1 0,0-1 0,0 1 0,-1-1 0,1 0 0,-1 0 0,1 1 0,-1-1 0,0 0 0,1 0 0,-1-1 0,0 1 0,0 0 0,1 0 1,-1-1-1,0 1 0,0-1 0,0 0 0,0 0 0,0 1 0,0-1 0,0 0 0,0 0 0,0-1 0,0 1 0,1 0 0,-3-1 19,-20-8-1328</inkml:trace>
  <inkml:trace contextRef="#ctx0" brushRef="#br1" timeOffset="516866.366">21225 13577 16948,'7'-2'339,"0"-1"1,0 0 0,0 0 0,0-1 0,0 0 0,-1 0-1,1-1 1,-1 0 0,-1 0 0,1 0 0,0 0-1,-1-1 1,0 0 0,-1 0 0,1-1 0,-1 1 0,-1-1-1,1 0 1,-1 0 0,0 0 0,0-3-340,0-76 2370,-3 84-2319,0-1 1,0 1 0,-1-1 0,1 0 0,-1 1 0,0-1 0,1 1 0,-1 0 0,0-1-1,0 1 1,-1 0 0,1-1 0,0 1 0,-1 0 0,1 0 0,-1 0 0,0 0 0,0 0-1,1 1 1,-1-1 0,-1 0 0,1 1 0,0 0 0,0-1 0,0 1 0,-1 0-1,1 0 1,0 0 0,-1 1 0,1-1 0,-3 0-52,0 3 10,1 0-1,-1 0 1,1 1 0,0-1-1,0 1 1,0 0 0,0 0-1,0 1 1,1-1 0,-1 1-1,1-1 1,0 1 0,0 0-1,0 1 1,1-1 0,0 0-1,0 1 1,0-1 0,0 1-1,0 0 1,1-1 0,0 1-1,0 0 1,0 0 0,1 0-1,0 0 1,0 4-10,-1-8 2,-4 23 48,1 1 0,1 0 0,1-1 0,2 1 1,0 0-1,1 0 0,2 0 0,3 16-50,-6-39 9,0 0 1,0 1-1,0-1 0,0 0 1,1 1-1,-1-1 0,1 0 1,-1 0-1,1 0 0,0 1 1,0-1-1,0 0 1,0 0-1,0 0 0,1 0 1,-1 0-1,0-1 0,1 1 1,0 0-1,-1-1 0,1 1 1,0-1-1,0 1 0,0-1 1,0 0-1,0 0 0,0 0 1,0 0-1,0 0 0,0 0 1,0 0-1,1-1 0,-1 1 1,0-1-1,1 0 0,-1 0 1,0 0-1,0 0 0,1 0 1,-1 0-1,0 0 0,1-1 1,-1 0-1,0 1 0,0-1 1,1 0-1,1-1-9,6-9 45,-1 0 0,0-1 0,-1 0 1,0-1-1,-1 0 0,0 0 0,-1 0 0,-1-1 0,0 0 1,0 0-1,-2-1-45,8-14 50,49-114 68,-60 144-119,0 0 0,1-1 0,-1 1 0,0 0 0,0 0-1,0 0 1,0 0 0,1-1 0,-1 1 0,0 0 0,1 0-1,-1-1 1,1 1 0,-1 0 0,0 0 0,1-1-1,0 1 1,-1-1 0,1 1 0,-1 0 0,1-1 0,0 1-1,-1-1 1,1 1 0,0-1 0,0 0 0,-1 1 0,1-1-1,0 0 1,0 1 0,0-1 0,0 0 0,-1 0 0,1 0-1,0 0 1,0 0 0,0 0 0,0 0 0,-1 0 0,1 0-1,0 0 1,0 0 0,0-1 0,0 1 0,-1 0 0,1-1-1,0 1 1,0 0 0,-1-1 0,1 1 0,0-1 0,-1 1-1,1-1 1,0 0 0,-1 1 0,1-1 0,-1 1 0,1-1-1,-1 0 1,1 0 0,-1 1 0,0-1 0,1 0 0,-1 0-1,1 0 2,12 76-44,23 62 68,-36-137-23,0 1 0,0 0-1,1 0 1,-1 0-1,0 0 1,1-1 0,-1 1-1,1 0 1,-1-1-1,1 1 1,-1 0 0,1-1-1,-1 1 1,1 0-1,0-1 1,-1 1-1,1-1 1,0 1 0,-1-1-1,1 1 1,0-1-1,0 0 1,0 1 0,-1-1-1,1 0 1,0 0-1,0 1 1,0-1 0,0 0-1,-1 0 1,1 0-1,0 0 1,0 0 0,0 0-1,0-1 1,0 1-1,-1 0 1,1 0 0,0 0-1,0-1 1,0 1-1,-1 0 1,1-1 0,0 1-1,0-1 1,-1 1-1,1-1 1,0 1 0,-1-1-1,1 0 1,-1 1-1,1-1 1,-1 0 0,1 1-1,0-1 0,25-45 54,23-115 42,-38 144-176,-4 48-45,9 158-355,-9-175-611,2-10-772</inkml:trace>
  <inkml:trace contextRef="#ctx0" brushRef="#br1" timeOffset="518035.877">15038 13541 16492,'-8'62'4866,"27"27"-3927,-16-86-907,0 0 0,0-1 0,1 1 0,0-1 0,-1 0 0,1 0 0,0 0 0,0 0 0,0-1 0,0 0 0,0 1 0,0-2 0,0 1 0,0 0 0,1-1 1,-1 0-1,0 0 0,0 0 0,1 0 0,-1-1 0,0 0 0,0 1 0,0-2 0,0 1 0,0 0 0,0-1 0,0 0 0,0 0 0,0 0 0,-1 0 0,1 0 0,-1-1 0,0 0 0,3-3-32,269-166 158,-225 145-147,0 3 0,1 1 0,2 3 0,0 2 0,1 2 0,49-7-11,35 7 15,0 7 0,131 7-15,-144 4 20,0-4 0,-1-7 0,108-21-20,-107-4 7,-2-5 1,-1-6-1,-3-5 1,34-24-8,-41 20 2,2 4 1,3 5 0,1 5 0,69-12-3,-151 45 13,-1 2 1,1 1-1,0 2 0,0 2 0,0 1 0,0 1 1,0 2-1,0 2 0,-1 1 0,0 2 1,-1 1-1,10 6-13,40 23 1433</inkml:trace>
  <inkml:trace contextRef="#ctx0" brushRef="#br1" timeOffset="523934.878">15573 10975 17804,'5'10'385,"1"-1"-1,0 0 1,0 0 0,1 0-1,0-1 1,1 0 0,-1 0-1,2-1 1,-1 0 0,9 5-385,-8-5 179,23 14-43,2-1 0,1-1 0,0-2-1,1-2 1,1-1 0,0-2 0,0-2 0,2-1 0,-1-2 0,1-1 0,0-2-1,0-2 1,0-2 0,0-1 0,0-2 0,0-2 0,29-8-136,31 4 78,0 4-1,1 5 1,76 10-78,-119-7 10,1-3-1,0-2 1,-1-3-1,1-2 1,-1-2 0,48-16-10,87-28 62,286-69-26,-62 43 134,-395 72-52,1-2 1,-2 0 0,1-1 0,-1-1-1,-1-1 1,9-7-119,107-54 481,-93 62-454,-34 10-18,1-1-1,-1 0 1,0 0 0,0-1 0,-1 0 0,1 0-1,0-1 1,-1 0 0,0 0 0,0-1-1,0 0 1,5-5-9,7-15 8,-1 0 1,-2-1-1,-1 0 0,-1-1 0,-1-1 0,-1 0 1,-2-1-1,0 0 0,-2-1 0,-2 0 0,-1 0 1,-1-1-1,0-11-8,-4 19 3,-1 1 0,0 0 0,-2 0 0,-1 0 0,0 0 0,-2 1 0,0-1 0,-2 1-1,0 1 1,-1 0 0,-1 0 0,-1 0 0,-1 1 0,-11-13-3,1-7-12,17 29 3,0-1 0,-1 1 0,0 0 1,-1 1-1,0 0 0,0 0 0,-1 0 0,0 1 0,0 0 0,-1 1 0,0-1 1,-4 0 8,-14-5-32,-2 2 0,1 1 0,-1 2 0,0 0 0,-1 2 0,-25-1 32,-10-4 22,-546-152 56,488 139-56,-1 5 0,-1 5 0,0 6 0,-1 5 1,1 6-1,-100 16-22,168-12 6,1 3-1,-1 2 1,2 2-1,0 3 1,1 3 0,1 1-1,0 3 1,2 2-1,1 3 1,-39 30-6,-234 170-9,309-220-15,1 1 1,-1 1 0,2 0 0,-1 1 0,2 0 0,-1 1 0,2 0 0,0 1 0,0 0-1,2 1 1,0 0 0,0 0 0,1 1 0,1 0 0,-3 13 23,-12 101-1761,15-58 1236</inkml:trace>
  <inkml:trace contextRef="#ctx0" brushRef="#br1" timeOffset="525087.395">3455 10512 15011,'-11'-20'512,"0"-1"0,-2 2 1,0 0-1,-2 0 0,0 1 0,0 1 0,-2 1 0,0 0 0,-2 0-512,15 13 125,0 0 0,0 1 0,0 0 1,0 0-1,-1 0 0,1 0 0,-1 0 0,1 1 0,-1 0 0,1 0 0,-1 0 0,0 1 0,0 0 0,1 0 0,-1 0 1,0 0-1,1 0 0,-1 1 0,0 0 0,1 0 0,-1 1 0,1-1 0,-1 1 0,1 0 0,0 0 0,-1 0 0,1 1 1,0-1-1,-2 3-125,-19 18 184,0 1 0,2 1 0,1 1 0,1 2 1,1-1-1,-16 32-184,18-30 19,-20 28 0,2 2-1,3 2 1,3 1 0,1 3-19,22-46-6,0 0 0,1 1 0,1 0 0,1-1 0,1 2 0,1-1 0,0 0 0,2 0 0,0 1 1,1-1-1,2 0 0,0 0 0,0 0 0,2 0 0,1-1 0,0 1 6,12 21-26,2-1 1,1-1-1,2-1 1,2-1 0,1-1-1,2-1 1,1-2-1,2 0 1,1-3-1,1 0 1,4-1 25,-18-14-5,1 0 0,1-2 0,0-1 0,1 0 0,1-2 0,-1 0 0,1-2 0,1 0 0,0-2 0,0 0 0,0-2 0,0-1 0,1 0 0,0-2 0,-1-1 0,1-1 0,-1-1 0,1-1 0,-1-2 0,0 0 0,0-1 0,0-1 0,-1-2 0,0 0 0,-1-1 0,13-9 5,-7-1 10,0 0-1,0-3 0,-2 0 0,-1-1 0,-1-2 0,-2 0 1,0-2-1,-2 0 0,-1-1 0,-1-1 0,-1-1 0,-2 0 0,3-13-9,2-6 47,-4 0-1,-1-1 0,-3-1 0,-1 0 0,-4-1 0,-1 0 0,-3 0 1,-2-22-47,0 52 71,-2-1 0,0 1-1,-1-1 1,-1 1 0,-1 0 0,-2 0 0,0 0 0,-1 1 0,-1 0 0,-1 0 0,-1 1 0,-1 0 0,-1 0 0,-1 2 0,-1-1 0,0 2 0,-1 0 0,-11-9-71,16 18-17,0 1 0,0 0 0,-1 0 0,0 1 0,0 1 0,-1 0 0,0 0 0,0 1 0,0 1 0,-1 0 0,0 0 0,1 2 0,-1-1 0,0 2 0,0 0 0,-1 0 0,1 1 0,0 1 0,0 0 0,0 1 0,0 0 0,0 1 0,1 0 0,-10 4 17,-15 21-1335</inkml:trace>
  <inkml:trace contextRef="#ctx0" brushRef="#br1" timeOffset="526816.827">3814 10528 10026,'58'-69'6527,"9"7"-3643,162-92-3853,-145 102 1689,56-38-703,289-170-34,-281 186 17,3 5 0,115-32 0,102-12 49,5 16 1,24 13-50,596-106 117,-819 150-113,1252-259 16,-957 235-9,3 21-1,228 17-10,160-14 58,-836 38-58,369-34 0,233 13 0,-181 40-8,-96-1 37,53-18-29,-57-14 12,1 15-1,178 29-11,44 62 16,-447-74-4,-2 5 0,0 5 1,-1 5-1,-2 6 0,50 25-12,-141-51 118,-1 1 0,0 2-1,-1 0 1,-1 1 0,0 2 0,-1 0-1,-1 1 1,-1 1 0,-1 1-1,0 0 1,14 23-118,22 45 1267,-53-87-824,2 6 60,87 186-867,-81-165-218,-9-26 2245</inkml:trace>
  <inkml:trace contextRef="#ctx0" brushRef="#br1" timeOffset="527842.45">16522 8143 19700,'-1'35'3847,"10"20"-2934,-2-18-401,3 35-5,-4-18-283,3-1 0,2 1 1,2-2-1,5 9-224,7-19 334,-24-41-319,0-1 0,0 1 0,0-1 0,0 1 0,0-1 0,0 0 0,0 1 0,0-1 0,-1 0 0,1 0 0,0 0 0,0 0 0,0 0 0,0 0 0,0 0-1,0 0 1,0 0 0,0 0 0,0 0 0,0-1 0,0 1 0,0 0 0,0-1 0,0 1 0,0-1 0,0 1 0,-1-1 0,1 1 0,0-1 0,0 0 0,-1 1-1,1-1 1,0 0 0,-1 0 0,1 1 0,-1-1 0,1 0 0,-1 0 0,1 0 0,-1 0 0,1 0 0,-1 1 0,0-1 0,0 0 0,1 0 0,-1 0 0,0 0-15,116-285 901,-115 284-898,0 0-4,-1-1 0,1 1 1,0 0-1,0 0 0,0-1 1,0 1-1,1 0 1,-1 0-1,1 0 0,-1 0 1,1 0-1,-1 0 1,1 0-1,0 1 0,0-1 1,0 1-1,0-1 0,0 1 1,0 0-1,1 0 1,-1 0-1,0 0 0,1 0 1,-1 0-1,0 1 0,1-1 1,-1 1-1,1-1 1,-1 1-1,1 0 0,-1 0 1,3 1 0,0 4-7,0 1-1,0 1 1,-1-1 0,0 1 0,0 0 0,0 0 0,-1 0 0,0 0-1,-1 1 1,0-1 0,0 1 0,0-1 0,0 9 7,2-1-5,58 283 85,-43-279 9,-5-49-186,-12-2-756,-4-5-735</inkml:trace>
  <inkml:trace contextRef="#ctx0" brushRef="#br1" timeOffset="528479.98">17202 8354 10530,'62'-39'12052,"-49"28"-11412,-12 10-546,0-1-1,-1 1 1,1-1 0,-1 0-1,0 1 1,0-1-1,1 0 1,-1 1 0,0-1-1,0 0 1,-1 1-1,1-1 1,0 0 0,-1 1-1,1-1 1,0 1-1,-1-1 1,0 1 0,1-1-1,-1 1 1,0-1-1,0 1 1,0-1 0,0 1-1,0 0 1,0 0-1,0-1 1,-1 1 0,1 0-1,0 0 1,0 0-1,-1 0 1,1 1 0,-1-1-1,1 0 1,-1 1-1,1-1 1,-1 0 0,0 1-1,1 0 1,-1-1-1,0 1 1,1 0 0,-1 0-1,1 0 1,-1 0-1,0 0 1,1 1 0,-2-1-94,-3 0 22,1 1 1,-1 0-1,0 0 1,1 0 0,-1 1-1,0 0 1,1 0 0,0 0-1,-1 1 1,1-1-1,0 1 1,1 1 0,-1-1-1,0 1 1,1 0-1,0 0 1,0 0 0,0 0-1,0 1 1,1-1 0,-1 1-1,1 1-22,-51 118 9,49-107-9,1 0-1,1 0 0,1 1 0,0-1 0,1 1 0,1-1 1,1 1-1,0-1 0,1 0 0,1 1 0,1-1 1,0 0-1,6 12 1,-9-27-1,-1 0 1,1 0-1,0 0 0,0 0 1,0-1-1,0 1 0,1 0 1,-1-1-1,0 1 1,1-1-1,-1 1 0,1-1 1,0 0-1,-1 0 1,1 0-1,0 0 0,0 0 1,0 0-1,-1 0 1,1 0-1,0-1 0,0 1 1,0-1-1,0 1 1,0-1-1,0 0 0,0 0 1,0 0-1,1 0 1,-1 0-1,0 0 0,0-1 1,0 1-1,0-1 1,0 1-1,0-2 1,60-49 23,-48 31 3,0 0 1,-2-2-1,0 1 0,-2-1 1,0-1-1,-1 1 0,-2-2 0,0 1 1,-1-1-1,-2 0 0,0 0 1,-2 0-1,-1-1 0,-1-23-26,-9 16 35,3 45-111,9 21 45,0-1 1,3 0-1,0 0 1,2-1-1,2 0 1,1 0-1,2 2 31,-12-31 2,0 0-1,0 0 1,1 0-1,-1 0 1,1 0-1,-1 0 1,1 0-1,0 0 0,0-1 1,0 1-1,1-1 1,-1 1-1,0-1 1,1 0-1,0 0 1,-1 0-1,1 0 0,0 0 1,0-1-1,0 0 1,0 1-1,0-1 1,1 0-1,-1 0 1,0-1-1,1 1 0,-1-1 1,0 1-1,1-1 1,-1 0-1,0-1 1,1 1-1,-1 0 1,0-1-1,3 0-1,5-9 36,-1 1 1,0-1-1,0-1 0,-1 0 0,-1 0 1,0-1-1,0 0 0,-1 0 0,-1-1 1,0 1-1,-1-2 0,0 1 0,-1 0 1,0-1-1,-1-3-36,-3 16 3,7-20 64,-3 9-17,0-1 0,-1 0 0,0 0 0,-1 0 0,-1 0 0,0 0 0,-1 0 0,0-1 0,-1 1 0,-1 0-50,3 62-164,4-19 156,1-1 0,1 0 1,2 0-1,1-1 0,1-1 1,2 1-1,0-2 0,8 10 8,-20-35 0,-1 0 1,1 1-1,0-1 0,0 0 0,0 0 0,0 0 1,0 0-1,0 0 0,0 0 0,0 0 0,0 0 1,0 0-1,1 0 0,-1-1 0,0 1 0,1 0 0,-1-1 1,0 1-1,1-1 0,-1 1 0,1-1 0,-1 0 1,1 0-1,-1 0 0,1 0 0,-1 0 0,0 0 1,1 0-1,-1 0 0,1 0 0,-1-1 0,1 1 0,-1-1 1,0 1-1,1-1 0,-1 1 0,0-1 0,1 0 1,-1 0-1,0 0 0,0 1 0,0-1 0,0 0 1,0-1-1,0 1 0,0 0 0,0 0 0,0 0 0,0-1 0,35-68 34,-29 48-208,-1 0 0,-1 1 0,-1-2 1,-1 1-1,-1 0 0,-1-1 0,-1 1 0,0-1 0,-2 1 0,-1 0 1,-2-7 173,-13-40-1932</inkml:trace>
  <inkml:trace contextRef="#ctx0" brushRef="#br1" timeOffset="528992.261">17714 8064 15795,'6'27'1114,"1"0"0,1-1-1,1 1 1,1-2-1,2 1 1,0-2-1,2 1 1,1-1-1114,4 5 494,-1 0 0,-2 1 0,-1 0 0,-1 2 0,-2 0 1,4 17-495,-40-83 1904,-85-136-1576,101 147-351,19 21-36,29 24-55,-34-18 107,2 2 3,1 1 0,-1-1 0,1-1 0,0 0 0,1 0 0,-1-1 0,1 0 0,-1 0 0,1-1 0,1-1 0,-1 1 0,0-2 0,0 1 0,1-2 0,-1 1 0,1-1 0,-1-1 0,0 0-1,1 0 1,-1-1 0,0 0 0,0-1 0,0 0 0,0-1 0,-1 0 0,1-1 0,-1 0 0,0 0 0,0 0 0,0-2 4,-2-1 10,0 0-1,0 0 1,-1 0 0,-1-1 0,1 0-1,-1 0 1,-1-1 0,1 1 0,-2-1-1,1 0 1,-2 0 0,1 0-1,-1 0 1,-1-1 0,0 1 0,0-1-1,-1-10-9,-13-16 35,13 37-37,-1-1 1,1 1 0,-1 0-1,1-1 1,-1 1-1,0 0 1,1 0 0,-1-1-1,1 1 1,-1 0 0,0 0-1,1 0 1,-1 0 0,0 0-1,1 0 1,-1 0 0,1 0-1,-1 0 1,0 0 0,1 0-1,-1 0 1,0 1 0,1-1-1,-1 0 1,1 0 0,-1 1-1,1-1 1,-1 0-1,0 1 1,1-1 0,-1 0-1,1 1 1,0-1 0,-1 1-1,1-1 1,-1 1 0,1-1-1,0 1 1,-1-1 0,1 1-1,0 0 1,-1-1 0,1 1-1,0-1 1,0 1 0,0 0-1,0-1 1,0 1 0,0-1-1,0 1 1,0 0-1,0-1 1,0 1 0,0 0-1,0-1 1,0 1 0,0-1-1,0 1 1,0 0 0,1-1 1,-8 25-2,1 0 0,1 0 0,2 0 0,0 0 0,2 1 0,0-1 1,2 1-1,1-1 0,1 0 0,5 21 2,-7-43-1,-1 0 1,0-1-1,1 1 1,-1 0-1,1-1 1,0 1-1,0-1 1,0 1-1,0-1 0,0 1 1,1-1-1,-1 0 1,1 0-1,-1 1 1,1-1-1,0 0 1,0 0-1,0-1 0,0 1 1,0 0-1,0-1 1,1 1-1,-1-1 1,0 0-1,1 0 0,-1 0 1,1 0-1,0 0 1,-1 0-1,1-1 1,-1 1-1,1-1 1,0 0-1,-1 0 0,1 0 1,0 0-1,0 0 1,-1 0-1,1-1 1,0 0-1,-1 1 1,1-1-1,0 0 1,61-43-179,-36 16-553</inkml:trace>
  <inkml:trace contextRef="#ctx0" brushRef="#br1" timeOffset="529754.661">17634 8826 17020,'2'-21'7979,"20"51"-5999,3 21-1661,-3 0-1,-2 2 0,-3 0 1,-1 4-319,-12-43 82,29 68 366,-31-81-441,-1 0 0,1 0 0,-1-1-1,1 1 1,0-1 0,-1 0-1,1 1 1,-1-1 0,1 0-1,0 0 1,-1 0 0,1 0 0,0 0-1,-1 0 1,1-1 0,0 1-1,-1 0 1,1-1 0,-1 1-1,1-1 1,-1 0 0,1 0-1,-1 1 1,1-1 0,-1 0 0,0 0-1,1 0 1,-1 0 0,0-1-1,0 1 1,0 0 0,0 0-1,0-1 1,0 1 0,0-1 0,0 1-1,-1-1 1,1 1 0,-1-1-1,1 1 1,-1-1 0,1 1-1,-1-1 1,0 0 0,0 1-1,1-1 1,-1 0 0,-1 1 0,1-1-1,0 0-6,1 0 6,102-226 200,-103 226-208,1 0-1,0 0 1,-1 0-1,1 0 1,0 0 0,0 1-1,0-1 1,0 0-1,1 1 1,-1-1-1,0 0 1,1 1-1,-1 0 1,1-1 0,-1 1-1,1 0 1,0 0-1,-1 0 1,1 0-1,0 0 1,0 0-1,0 0 1,0 0 0,0 1-1,0-1 1,0 1-1,0 0 1,0 0-1,0-1 1,0 1-1,0 0 1,0 1 0,0-1-1,0 0 1,0 1-1,0-1 1,0 1-1,0-1 1,0 1-1,0 0 1,-1 0 0,1 0-1,0 0 1,0 0-1,-1 0 1,1 0-1,-1 1 1,1 0 2,4 8 3,-1 0 0,0 0 0,-1 1 0,0 0 0,-1 0 0,0 0 0,0 0 0,-1 0 1,-1 1-1,0-1 0,-1 1 0,0-1 0,0 1 0,-2-1 0,1 0 0,-1 1 0,-1-1 0,0 0 0,-1 0 0,-3 8-3,6-16 18,0-1 0,0 1 0,0 0 0,-1 0 0,1-1 0,-1 1-1,1 0 1,-1-1 0,0 0 0,0 1 0,0-1 0,-1 0 0,1 0 0,0 0-1,-1 0 1,1-1 0,-1 1 0,0-1 0,0 1 0,1-1 0,-1 0 0,0 0-1,0 0 1,0-1 0,0 1 0,0-1 0,0 1 0,0-1 0,0 0 0,0 0-1,0-1 1,-1 1 0,1 0 0,0-1 0,1 0 0,-1 0 0,0 0 0,0 0-1,0 0 1,0 0 0,1-1 0,-2-1-18,-76-61-288,78 62-249,2 1-674,0 0-820</inkml:trace>
  <inkml:trace contextRef="#ctx0" brushRef="#br1" timeOffset="530156.797">18339 8901 22269,'0'1'87,"1"-1"0,0 1 1,-1-1-1,1 1 1,0-1-1,-1 1 0,1-1 1,0 1-1,0-1 0,0 0 1,-1 1-1,1-1 1,0 0-1,0 0 0,0 0 1,-1 1-1,1-1 0,0 0 1,0 0-1,0 0 0,0 0 1,0-1-1,-1 1 1,1 0-1,0 0 0,0 0 1,0-1-1,-1 1 0,1 0 1,0-1-1,0 1 0,-1-1 1,1 1-1,0-1 1,-1 1-1,1-1 0,0 1 1,-1-1-1,1 0 0,-1 1 1,1-1-1,-1 0 1,1 0-1,-1 1 0,0-1 1,1 0-88,22-37 486,-4-53 239,-19 89-706,0 0 0,0-1 1,0 1-1,0-1 1,0 1-1,0 0 0,-1-1 1,1 1-1,-1 0 1,1-1-1,-1 1 0,0 0 1,0 0-1,0-1 0,0 1 1,-1 0-1,1 0 1,0 0-1,-1 0 0,1 1 1,-1-1-1,0 0 1,0 1-1,0-1 0,0 1 1,0 0-1,0-1 1,0 1-1,0 0 0,0 0 1,0 0-1,-1 1 1,1-1-1,0 0 0,-1 1 1,-1-1-20,-1 3 17,-1 0 0,1 0 0,0 0 0,0 0 0,0 1 0,0 0 0,0 0 0,1 0 0,-1 1 0,1 0 1,0-1-1,0 1 0,1 1 0,-1-1 0,1 1 0,0-1 0,0 1 0,0 0 0,0 0 0,1 0 0,0 0 0,0 0 1,1 1-1,-1-1 0,1 1 0,0-1 0,1 1 0,-1 0 0,1-1 0,0 1 0,1 2-17,-3 17 4,0-1 0,2 0-1,1 0 1,1 0 0,2 1 0,0-2-1,1 1 1,1 0 0,1-1 0,2 0-1,2 3-3,-11-23-2,1 0-1,0 0 0,1 0 0,-1 0 0,0 0 0,1-1 0,0 1 0,0 0 0,-1-1 0,2 1 0,-1-1 0,0 0 0,0 1 0,1-1 0,-1 0 0,1 0 0,0-1 0,-1 1 0,1-1 0,0 1 0,0-1 0,0 0 0,0 0 0,0 0 0,0 0 0,0-1 0,1 1 0,-1-1 0,0 0 0,0 0 1,0 0-1,1 0 0,-1-1 0,0 1 0,0-1 0,0 0 0,0 0 0,0 0 0,0 0 0,1-1 3,45-74-1991,-30 16 586</inkml:trace>
  <inkml:trace contextRef="#ctx0" brushRef="#br1" timeOffset="530411.333">18507 8542 20100,'-1'50'1075,"3"0"0,1 0-1,3 0 1,2-1 0,3 0-1,12 38-1074,20-11 823,-42-74-805,0-1 0,1 1 0,-1-1 0,1 1 0,-1-1 0,1 0 0,0 0 0,-1 0 0,1 0-1,0 0 1,0 0 0,0-1 0,0 1 0,-1-1 0,1 1 0,0-1 0,0 0 0,0 1 0,0-1 0,0 0 0,0 0 0,0-1-1,0 1 1,0 0 0,0-1 0,0 1 0,0-1 0,0 0 0,0 1 0,0-1 0,-1 0 0,1 0 0,0 0 0,0 0 0,-1-1-1,1 1 1,-1 0 0,1-1 0,-1 1 0,0-1 0,1 0-18,11-16 47,0-1 0,0 0-1,-2-1 1,-1-1 0,0 0 0,-2 0-1,0-1 1,-2 0 0,0 0 0,-1-1 0,-2 1-1,0-1 1,-1 0 0,-1-9-47,-3-3-1543,-3 29-270</inkml:trace>
  <inkml:trace contextRef="#ctx0" brushRef="#br1" timeOffset="530575.412">18792 8918 16107,'16'25'2529,"1"-2"504,6-3-1537,2-4-464,-2-3-264,7-10-568,2-3-160,-2-14-1024,1-14-1192</inkml:trace>
  <inkml:trace contextRef="#ctx0" brushRef="#br1" timeOffset="531616.085">19040 8788 16876,'-7'37'2342,"-2"79"2761,9-115-5086,1 0-1,0 0 1,0 0-1,-1 0 1,1 0 0,0 0-1,0 0 1,0-1-1,0 1 1,0 0-1,0 0 1,0-1-1,1 1 1,-1-1-1,0 1 1,0-1 0,0 0-1,0 1 1,1-1-1,-1 0 1,0 0-1,0 0 1,1 0-1,-1 0 1,0 0 0,0 0-1,1 0 1,-1 0-1,0-1 1,0 1-1,1 0 1,-1-1-1,0 1 1,0-1-1,0 1 1,0-1 0,0 0-1,0 1 1,0-1-1,0 0 1,0 0-1,0 0 1,0 0-1,0 0 1,-1 0 0,1 0-1,0 0 1,-1 0-1,1 0 1,-1 0-1,1 0 1,-1-1-1,1 1 1,-1 0-1,0 0 1,0-1 0,1 1-1,-1 0 1,0 0-1,0-1 1,0 0-17,19-73 217,-19 75-220,1 0 0,0-1-1,-1 1 1,1 0 0,0 0 0,-1 0-1,1-1 1,0 1 0,-1 0 0,1 0-1,0 0 1,-1 0 0,1 0-1,0 0 1,-1 0 0,1 0 0,0 1-1,-1-1 1,1 0 0,0 0 0,-1 1-1,1-1 1,-1 0 0,1 0 0,-1 1-1,1-1 1,0 1 0,-1-1 0,1 1-1,-1-1 1,1 1 0,-1-1 0,0 1-1,1-1 1,-1 1 0,0-1 0,1 1-1,-1 0 1,0-1 0,1 1-1,-1-1 1,0 1 0,0 0 0,0-1-1,0 1 4,17 28-45,46 53 196,-61-81-134,-1 0 1,1 0 0,0 0-1,0 0 1,0-1-1,0 1 1,0-1-1,0 1 1,0-1 0,0 0-1,0 0 1,0 0-1,-1 0 1,1 0-1,0 0 1,0-1 0,0 1-1,0 0 1,0-1-1,0 0 1,0 1 0,0-1-1,-1 0 1,1 0-1,0 0 1,0 0-1,-1 0 1,1-1 0,-1 1-1,1 0 1,-1-1-1,0 1 1,0-1-1,1 0-16,38-59 450,-38 58-433,61-115 342,-62 118-368,-1-1 1,1 1 0,0-1-1,-1 1 1,1 0-1,0-1 1,-1 1 0,1 0-1,0 0 1,0-1-1,-1 1 1,1 0 0,0 0-1,0 0 1,-1 0-1,1 0 1,0 0 0,0 0-1,-1 0 1,1 0-1,0 0 1,0 1 0,-1-1-1,1 0 1,0 0 0,-1 1-1,1-1 1,0 0-1,-1 1 1,1-1 0,0 1-1,-1-1 1,1 1-1,-1-1 1,1 1 0,-1-1-1,1 1 1,-1 0-1,1-1 1,-1 1 0,0 0-1,1-1 1,-1 1-1,0 0 1,0-1 0,1 1-1,-1 0 1,0 0-1,0 0 8,18 46-143,-16-38 143,4 12 25,28 52 250,-31-73-242,1-1 0,-1 1-1,0-1 1,0 1 0,0-1-1,0 0 1,0 0 0,0-1-1,0 1 1,0 0 0,0-1-1,-1 0 1,1 0 0,-1 0-1,1 0 1,-1 0 0,0 0 0,0 0-1,0-1 1,0 1 0,0-1-1,0 0 1,-1 0 0,1 1-1,-1-1 1,0 0 0,1 0-1,-2-1-32,0 4 0,50-107-500,-49 106 439,-1 0-1,1 0 0,0-1 1,0 1-1,-1 0 1,1 0-1,0 0 1,0 1-1,0-1 0,0 0 1,0 0-1,0 0 1,1 1-1,-1-1 1,0 1-1,0-1 1,1 1-1,-1-1 0,0 1 1,0 0-1,1-1 1,-1 1-1,0 0 1,1 0-1,-1 0 0,0 0 1,1 0-1,-1 0 1,0 1-1,1-1 1,-1 0-1,0 1 0,0-1 1,1 1-1,-1-1 1,0 1-1,0 0 1,0-1-1,0 1 0,0 0 1,0 0-1,0 0 1,1 0 61,39 51-457,-32-38 544,-8-13-67,-1 0 0,1 1 0,-1-1-1,1 1 1,-1-1 0,1 0-1,0 1 1,0-1 0,0 0-1,0 0 1,0 0 0,0 0-1,0 0 1,0 0 0,0 0-1,1 0 1,-1 0 0,0 0-1,0-1 1,1 1 0,-1 0 0,1-1-1,-1 1 1,1-1 0,-1 0-1,0 1 1,1-1 0,0 0-1,-1 0 1,1 0 0,-1 0-1,1 0 1,-1 0 0,1-1-1,-1 1 1,0 0 0,1-1-1,-1 1 1,1-1 0,-1 1-1,0-1 1,1 0 0,-1 0 0,0 1-1,1-1 1,-1 0 0,0 0-1,0 0 1,0-1 0,0 1-1,0 0 1,0 0 0,-1 0-1,1-1 1,0 1 0,0 0-1,-1-1 1,1 1-20,68-138-49,-68 139 23,0-1 1,0 1-1,0-1 1,0 1-1,0 0 1,0-1-1,1 1 0,-1 0 1,0 0-1,0 0 1,0 0-1,0 0 1,1 0-1,-1 0 1,0 0-1,0 1 1,0-1-1,0 0 1,0 1-1,0-1 1,0 1-1,1-1 0,-1 1 1,0 0-1,-1-1 1,1 1-1,0 0 1,0-1-1,0 1 1,0 0-1,-1 0 1,1 0-1,0 0 1,-1 0-1,1 0 0,0 0 1,-1 0-1,1 0 1,-1 0-1,0 0 1,1 1-1,-1-1 1,0 0-1,0 0 1,0 0-1,0 0 1,0 1-1,0-1 1,0 0-1,0 0 0,0 0 1,-1 0-1,1 0 1,0 1-1,-1 0 26,3 6 10,2 4 89,-1 0 1,1 0-1,1 0 0,0 0 1,1-1-1,0 0 1,1 0-1,0 0 0,1-1 1,0 0-1,0-1 1,1 0-1,4 3-99,-11-11 29,0-1 0,0 1 1,0 0-1,0 0 0,0-1 0,0 1 0,0-1 1,1 0-1,-1 0 0,0 1 0,0-2 0,1 1 1,-1 0-1,0 0 0,0-1 0,0 1 0,0-1 1,1 1-1,-1-1 0,0 0 0,0 0 0,0 0 1,0 0-1,-1 0 0,1-1 0,0 1 0,0-1 1,-1 1-1,1-1 0,-1 1 0,1-1 1,-1 0-1,0 0 0,1 0 0,-1 0 0,0-1-29,37-74 29,-29 43-770,0 1 0,-3-1-1,0-1 1,-3 1-1,0-1 1,-3 0 0,0 1-1,-3-1 1,0 0 0,-3 0 741,4 13-358,24 39 3150,31 136 2298,111 57-4539,-165-210-550,1 0 1,-1 0-1,0 0 1,1 0-1,-1 0 1,1 0-1,-1 0 1,1 0 0,-1 0-1,1 0 1,-1 0-1,1 0 1,-1 0-1,0 0 1,1 0-1,-1 0 1,1 1-1,-1-1 1,1 0-1,-1 0 1,1 1-1,0-1 1,-1 0-1,1 1 1,-1-1 0,1 1-1,0-1 1,-1 0-1,1 1 1,0-1-1,-1 1 1,1-1-1,0 1 1,-1-1-1,1 1 1,0-1-1,0 1 1,0-1-1,0 1 1,0-1 0,0 1-1,-1 0 1,1-1-1,0 1 1,1-1-1,-1 1 1,0-1-1,0 1 1,0-1-1,0 1 1,0 0-1,0-1 1,1 1-1,-1-1 1,0 1-1,0-1 1,1 0 0,-1 1-1,0-1 1,1 1-1,-1-1 1,1 1-1,-1-1 1,0 0-1,1 1 1,-1-1-1,1 0-1,-44-19-29,39 17 12,-26-15-27,0-2 0,2 0 0,1-2 0,0-1 0,1-1 0,-6-10 44,23 22 181,8 9 75,4 1 39,119 17 137,10-17-807,-94-6-1058</inkml:trace>
  <inkml:trace contextRef="#ctx0" brushRef="#br1" timeOffset="531940.184">18828 9536 19572,'23'-6'2105,"9"-5"735,21-7-1720,11-3-23,17-4-321,7-1-376,9-4-200,4 2-40,5-2-112,-1 1-32,3 0-16,0 1-264,-5 7-1264,-3 2-345</inkml:trace>
  <inkml:trace contextRef="#ctx0" brushRef="#br1" timeOffset="541698.234">5675 10149 17756,'-71'0'1448,"10"-2"-733,1 3 0,-1 2 1,1 3-1,-18 6-715,65-8 58,1 0 1,0 1-1,0 1 1,1-1 0,-1 2-1,1 0 1,1 0-1,-1 1 1,1 0-1,1 1 1,-1 0-1,1 0 1,1 1 0,0 0-1,0 1 1,1-1-1,1 2 1,0-1-1,0 1 1,1 0-1,0 0 1,1 1-59,-26 68-2,3 1 0,4 1 0,4 2 1,3 0-1,-2 63 2,13-108 5,2 0 0,2 1 0,2-1 0,1 1 0,2-1 0,2 0 0,2 0 0,1-1 0,2 0 0,2 0 0,2-1 0,7 11-5,-13-26-1,1-2 0,2 1 0,0-1 0,1-1 0,1 0 0,1-1 0,1-1 0,0 0 0,2-1 0,0-1 0,0 0 0,2-2 0,0 0 0,0-1 0,1-1 1,1-1-1,0-1 0,0-1 0,1-1 0,0-1 0,1-1 0,0-1 0,-1-1 0,25 1 1,-29-7 16,-1-2-1,0 0 1,0-1 0,0-1 0,0 0-1,-1-2 1,0 0 0,0-1 0,-1 0-1,-1-1 1,1-1 0,-2-1 0,1 0-1,-2-1 1,1 0 0,-2-1 0,0-1-1,-1 0 1,0 0 0,8-16-16,24-41 165,-2-2 1,-3-1 0,-4-2 0,-3-1-1,-4-1 1,-3-2 0,-4-1-1,-3 0 1,-4-1 0,-3-1-1,-4 0 1,-4-7-166,1 44 73,-2-1-1,-3 0 1,-1 1 0,-2-1-1,-3 1 1,-2 0-1,-14-42-72,23 84 9,0 0-1,-1 1 0,0-1 1,0 0-1,0 1 1,0 0-1,-1-1 1,1 1-1,-1 0 0,0 0 1,-1 0-1,1 1 1,-1-1-1,1 1 0,-1 0 1,0 0-1,0 0 1,0 0-1,-1 1 0,1 0 1,-1 0-1,1 0 1,-1 0-1,0 1 0,0-1 1,0 1-1,0 1 1,1-1-1,-1 1 0,0-1 1,0 2-1,0-1 1,-4 1-9,-14 6-86,1 0 1,0 2 0,0 1 0,1 0-1,0 2 1,1 0 0,0 2 0,-10 9 85,-26 15-336,-10 2 2354</inkml:trace>
  <inkml:trace contextRef="#ctx0" brushRef="#br1" timeOffset="542504.44">4028 12182 21821,'-3'14'688,"6"0"200,7-3-72,16-9-56,9-3-96,8-16-135,8-9-25,8-18-136,2-5-96,2-9-112,1 2-88,-8 4-48,-2 7 24,-11 12-416,-4 4-528,-10 10-737,-8 2 1193</inkml:trace>
  <inkml:trace contextRef="#ctx0" brushRef="#br1" timeOffset="542753.974">4567 11568 21445,'0'10'1008,"2"3"432,2 2-336,6-1-464,5 2-127,4-6-225,4 0-72,4 3-80,4 3-64,-4 15-40,0 5-16,-14 13-8,-5 6-8,-10 4 0,-8 8 48,-6 4-360,-8 0-552</inkml:trace>
  <inkml:trace contextRef="#ctx0" brushRef="#br1" timeOffset="544196.942">1392 12490 15675,'-16'-19'8801,"-4"25"-6213,-18 38-3417,33-37 1412,0-1-581,1 0 1,-1 0 0,1 0 0,1 1 0,-1 0-1,1-1 1,1 1 0,-1 1 0,1-1-1,0 0 1,1 0 0,-1 1 0,1-1 0,1 1-1,0-1 1,0 1 0,0-1 0,1 1-1,0-1 1,0 1 0,1-1 0,0 0 0,1 0-1,-1 0 1,1 0-3,-2-6 0,-1 0 1,0 1-1,1-1 0,-1 0 0,1 0 0,-1-1 1,1 1-1,0 0 0,-1 0 0,1 0 0,0 0 1,0 0-1,0-1 0,-1 1 0,1 0 1,0-1-1,0 1 0,0-1 0,0 1 0,0-1 1,0 1-1,0-1 0,0 0 0,1 1 1,-1-1-1,0 0 0,0 0 0,0 0 0,0 0 1,0 0-1,0 0 0,0 0 0,1 0 1,-1 0-1,0-1 0,0 1 0,0 0 0,0-1 1,0 1-1,0-1 0,0 1 0,0-1 0,0 1 1,0-1-1,0 0 0,-1 1 0,1-1 1,0 0-1,0 0 0,-1 0 0,1 0 0,0 0 1,-1 0-1,1 0 0,26-55 91,4-45 129,-31 100-220,1 0-1,-1 1 1,0-1 0,1 0 0,-1 0 0,1 1 0,-1-1-1,1 0 1,0 0 0,-1 1 0,1-1 0,0 1 0,-1-1-1,1 1 1,0-1 0,0 1 0,-1-1 0,1 1-1,0 0 1,0-1 0,0 1 0,0 0 0,0 0 0,0 0-1,-1 0 1,1-1 0,0 1 0,0 0 0,0 1 0,0-1-1,0 0 1,0 0 0,0 0 0,-1 0 0,1 1-1,0-1 1,0 0 0,0 1 0,-1-1 0,1 1 0,0-1-1,0 1 1,-1-1 0,1 1 0,0-1 0,-1 1 0,1 0-1,0 0 1,34 38-59,-32-34 53,24 32 66,-2 1-1,-2 1 0,-2 2 0,-1 0 0,-2 1 0,-3 0 0,0 1 0,-3 1 0,-2 1 0,-2-1 0,0 13-59,-7-48 65,-6 85 550,4-93-609,1 0-1,-1 0 1,0 0 0,1 0-1,-1 0 1,0 0-1,1-1 1,-1 1 0,0 0-1,0-1 1,0 1-1,0 0 1,0-1 0,1 1-1,-1-1 1,0 1-1,0-1 1,0 0 0,0 1-1,0-1 1,-1 0-1,1 0 1,0 0 0,0 0-1,0 0 1,0 0-1,0 0 1,0 0 0,0 0-1,0 0 1,0 0 0,0-1-1,0 1 1,0-1-1,0 1 1,0 0 0,0-1-1,0 0 1,0 1-1,0-1 1,0 1 0,1-1-1,-1 0 1,0 0-1,0 0 1,0 0-6,-39-39 111,30 25-110,0-1 0,2 0-1,0 0 1,0-1-1,2 0 1,0-1 0,1 1-1,0-1 1,2 0-1,0 0 1,1-1-1,1 1 1,0 0 0,2-1-1,0 1 1,1 0-1,1 0 1,1 0 0,0 0-1,1 0 1,1 1-1,1 0 1,0 0 0,1 1-1,1-1 1,1 2-1,0-1 1,1 2-1,0-1 1,1 2 0,1-1-1,7-4 0,-18 15-11,1 0-1,0 0 0,0 0 1,0 0-1,0 1 1,0 0-1,1-1 1,-1 1-1,1 0 0,-1 1 1,1-1-1,0 1 1,0-1-1,0 1 1,0 0-1,0 0 0,0 1 1,0-1-1,0 1 1,0 0-1,0 0 1,0 1-1,0-1 0,0 1 1,0-1-1,0 1 1,-1 1-1,1-1 1,0 0-1,0 1 0,-1 0 1,1 0-1,-1 0 1,1 0-1,-1 1 1,0-1-1,0 1 1,0 0-1,0 0 0,1 2 12,36 98 8,-40-100 22,5-13 196,-6-2-164,0 0-1,0 0 0,-1 0 0,-1 0 1,0 0-1,0 1 0,-1-1 1,-1 1-1,0 0 0,0 1 0,-1-1 1,-1 1-1,0 0 0,0 0 0,-1 0-61,-25-9 66,32 19-66,1 0 0,-1 0 0,1 0-1,-1 0 1,1 0 0,-1 0 0,0 0-1,1 0 1,-1 0 0,1 0 0,-1 1-1,1-1 1,-1 0 0,1 0 0,-1 0-1,1 1 1,-1-1 0,1 0 0,-1 1-1,1-1 1,0 0 0,-1 1 0,1-1-1,-1 1 1,1-1 0,0 0 0,-1 1-1,1-1 1,0 1 0,0-1 0,-1 1-1,1-1 1,0 1 0,0 0 0,0-1-1,0 1 1,0-1 0,-1 1 0,1-1-1,0 1 1,0-1 0,0 1 0,1 0-1,-1-1 1,0 1 0,0-1 0,0 1-1,0-1 1,0 1 0,1-1 0,-1 1-1,0-1 1,0 1 0,1-1 0,-1 1-1,0-1 1,1 0 0,-1 1 0,1-1-1,-1 1 1,1-1 0,0 3-75,1 0-1,0 0 1,0 0 0,0-1 0,0 1-1,0-1 1,1 1 0,-1-1-1,1 0 1,0 0 0,-1 0 0,1 0-1,0 0 1,0-1 0,0 1-1,1-1 1,-1 0 0,0 0 0,0 0-1,1 0 1,-1-1 0,2 1 75,20 2-1979</inkml:trace>
  <inkml:trace contextRef="#ctx0" brushRef="#br1" timeOffset="544637.238">1384 12158 18988,'3'-117'5094,"-3"116"-5041,0 0-1,1 1 0,-1-1 0,0 0 0,0 0 0,0 0 0,0 1 0,0-1 0,-1 0 0,1 0 0,0 0 0,0 1 0,0-1 0,-1 0 0,1 0 1,0 1-1,-1-1 0,1 0 0,-1 0 0,1 1 0,-1-1 0,1 1 0,-1-1 0,1 0 0,-1 1 0,0-1 0,1 1 0,-1-1 0,0 1 0,1 0 1,-1-1-1,0 1 0,0 0 0,0-1 0,1 1 0,-1 0 0,0 0 0,0 0 0,1 0 0,-1 0 0,0 0 0,0 0 0,0 0 0,0 0 0,1 0 1,-1 0-1,0 0 0,0 1 0,1-1 0,-1 0 0,0 0 0,0 1 0,1-1 0,-1 1-52,-36 27 636,36-26-637,-15 19 19,0 0 0,2 1 0,1 1 0,0 1 0,2 0 1,1 0-1,1 1 0,0 0 0,2 0 0,2 1 0,0 0 1,1 1-1,2-1 0,0 0 0,2 1 0,2 14-18,-3-14 5,2 1-1,0 0 0,2-1 0,1 1 1,1-1-1,2 0 0,0-1 0,2 0 1,1 0-1,5 9-4,-14-32 1,0 1-1,0-1 1,1 0 0,-1 0 0,1 0-1,-1 0 1,1 0 0,0 0 0,0-1-1,0 1 1,1-1 0,-1 1 0,0-1-1,1 0 1,0 0 0,-1 0 0,1 0-1,0 0 1,0-1 0,0 1-1,0-1 1,1 0 0,-1 0 0,0 0-1,0 0 1,1-1 0,-1 1 0,0-1-1,1 0 1,-1 0 0,0 0 0,1 0-1,-1-1 1,1 1 0,-1-1 0,0 0-1,0 0 1,0 0 0,1-1 0,-1 1-1,0-1 1,0 1 0,-1-1 0,1 0-1,2-2 0,49-76-97,-25 26-135</inkml:trace>
  <inkml:trace contextRef="#ctx0" brushRef="#br1" timeOffset="545539.599">2182 12343 7594,'29'17'5094,"-14"-9"941,-13-6-3187,-2-2-997,-19 10 865,-6 2-1723,19-10-950,0-1-1,0 2 1,0-1 0,1 0-1,-1 1 1,1 0 0,0 0-1,0 1 1,0 0 0,0 0-1,1 0 1,-1 0 0,1 0 0,0 1-1,0 0 1,1 0 0,0 0-1,-1 0 1,2 1 0,-1-1-1,1 1 1,-1 0 0,0 4-43,2-4-1,0-1 0,0 1 0,1-1 0,-1 1 0,1-1 0,1 1 0,-1 0 0,1-1 1,0 1-1,0-1 0,0 0 0,1 1 0,0-1 0,0 0 0,0 0 0,1 0 0,0 0 0,0 0 1,0-1-1,0 1 0,1-1 0,-1 0 0,1 0 0,0 0 0,1-1 0,-1 1 0,1-1 0,-1 0 1,1 0-1,0-1 0,0 1 0,0-1 0,0 0 0,1-1 0,-1 1 0,1-1 0,0 0 1,0-4 12,0 0 0,0 0 0,-1 0 0,1-1 0,-1 0-1,1 0 1,-1 0 0,-1-1 0,1 0 0,0 0 0,-1 0-1,0-1 1,-1 1 0,1-1 0,-1 0 0,0 0 0,0 0-1,-1 0 1,0 0 0,0-1 0,0 1 0,-1-1 0,0 0-1,0-4-11,3-5 86,-1-1-1,0 0 0,-2 1 1,0-1-1,-1 0 1,0 0-1,-2 0 0,0 1 1,0-1-1,-2 0 0,0 1 1,-1 0-1,-5-12-85,10 28 1,-1 1 0,1 0 0,0-1 0,0 1 1,-1 0-1,1-1 0,0 1 0,-1-1 0,1 1 0,0-1 0,-1 1 1,1-1-1,-1 1 0,1-1 0,-1 0 0,1 1 0,-1-1 0,1 1 0,-1-1 1,1 0-1,-1 0 0,0 1 0,1-1 0,-1 0 0,1 0 0,-1 0 1,0 0-1,1 0 0,-1 1 0,0-1 0,1 0 0,-1-1 0,0 1 0,1 0 1,-1 0-1,0 0 0,1 0 0,-1 0 0,1-1 0,-1 1 0,0 0 1,1 0-1,-1-1 0,1 1 0,-1 0 0,1-1 0,-1 1 0,1-1 0,-1 1 1,1-1-1,0 1 0,-1-1 0,0 0-1,34 162-45,-33-159 39,37 107 39,-36-106-51,0 0 0,1 0 0,0 1 0,0-1 1,0 0-1,0 0 0,0-1 0,0 1 0,1 0 1,-1-1-1,1 0 0,0 1 0,0-1 0,0 0 1,0 0-1,0-1 0,0 1 0,1-1 0,-1 1 0,0-1 1,1 0-1,-1 0 0,1-1 0,-1 1 0,1-1 1,-1 0-1,1 1 0,0-2 0,2 1 18,-1-2-167,-1 0 1,1 0-1,0-1 0,-1 0 0,0 0 1,0 0-1,0 0 0,0 0 0,0-1 1,0 0-1,-1 0 0,0 0 0,0 0 1,0 0-1,0-1 0,-1 1 0,0-1 0,0 0 1,0 0-1,0 0 0,-1 0 0,1-3 167,12-42-2036</inkml:trace>
  <inkml:trace contextRef="#ctx0" brushRef="#br1" timeOffset="546056.723">2492 12326 11266,'43'217'10360,"-24"-135"-8817,-12-48-937,-5-17-405,1-1-1,1 0 1,1 1 0,0-2-1,1 1 1,0-1-1,1 0 1,6 9-201,-13-24 16,0-1-1,0 1 1,-1 0 0,1-1-1,0 1 1,0 0 0,-1-1-1,1 1 1,0 0 0,0-1-1,0 1 1,0-1 0,-1 1-1,1 0 1,0-1 0,0 1-1,0-1 1,0 1 0,0 0-1,0-1 1,0 1 0,0-1-1,0 1 1,0 0 0,0-1-1,1 1 1,-1-1 0,0 1-1,0 0 1,0-1 0,0 1-1,1 0 1,-1-1 0,0 1-1,0 0 1,1-1-1,-1 1 1,0 0 0,1-1-1,-1 1 1,0 0 0,1 0-1,-1-1 1,0 1 0,1 0-1,-1 0 1,1 0 0,-1 0-1,0-1 1,1 1 0,-1 0-1,1 0 1,-1 0 0,0 0-1,1 0 1,-1 0 0,1 0-1,-1 0 1,0 0 0,1 0-1,-1 1 1,1-1 0,-1 0-1,0 0 1,1 0 0,-1 0-1,1 1 1,-1-1 0,0 0-16,1-1 30,-3-53 379,-2 1-1,-2-1 1,-11-42-409,5 25 110,-58-408 917,76 380-920,-6 98-109,0 0 0,0 0 1,1 0-1,-1 0 0,0 1 0,0-1 1,1 0-1,-1 0 0,0 0 0,1 1 0,-1-1 1,1 0-1,-1 0 0,1 1 0,0-1 1,-1 0-1,1 1 0,-1-1 0,1 1 1,0-1-1,0 1 0,-1-1 0,1 1 1,0-1-1,0 1 0,0 0 0,-1-1 1,1 1-1,0 0 0,0 0 0,0 0 0,0-1 1,0 1-1,0 0 0,-1 0 0,1 1 1,0-1-1,0 0 0,0 0 0,0 0 1,0 0-1,0 1 0,-1-1 0,1 0 1,0 1-1,0-1 0,0 1 0,-1-1 1,1 1-1,0-1 0,-1 1 0,1-1 0,0 1 1,-1 0-1,1-1 0,-1 1 0,1 0 2,31 44-14,46 153 64,-78-199-50,1 1 0,-1-1 1,0 1-1,1-1 0,-1 1 1,1 0-1,-1-1 0,0 1 1,1-1-1,-1 1 0,1 0 1,0-1-1,-1 1 1,1 0-1,-1 0 0,1-1 1,-1 1-1,1 0 0,0 0 1,-1 0-1,1 0 0,-1 0 1,1 0-1,0 0 0,-1 0 1,1 0-1,-1 0 1,1 0-1,0 0 0,-1 0 1,1 0-1,-1 1 0,1-1 1,0 0-1,-1 0 0,1 1 1,-1-1-1,1 0 1,-1 1-1,1-1 0,-1 1 1,1-1-1,-1 1 0,0-1 1,1 1-1,-1-1 0,0 1 1,1-1-1,-1 1 0,0-1 1,0 1-1,1-1 1,-1 1-1,0 0 0,0-1 1,0 1-1,0-1 0,0 1 1,0 0-1,0-1 0,0 1 1,0-1-1,0 1 0,0-2-5,0-1 0,0 1 0,0-1 0,0 1 0,1-1-1,-1 1 1,0-1 0,1 1 0,-1 0 0,1-1 0,-1 1 0,1-1 0,-1 1-1,1 0 1,0 0 0,0-1 0,0 1 0,0 0 0,0 0 0,0 0 0,0 0 0,0 0-1,0 0 1,1 0 0,-1 0 0,0 1 0,1-1 0,-1 0 0,0 1 0,1-1-1,-1 1 1,1 0 0,-1-1 0,1 1 0,-1 0 0,1 0 0,-1 0 0,1 0-1,-1 0 1,1 0 0,-1 0 0,1 0 0,-1 1 0,0-1 0,1 1 0,-1-1-1,1 1 1,-1-1 0,0 1 0,1 0 5,8 7-10,-1-1 0,0 1-1,0 1 1,-1 0 0,0 0 0,-1 0 0,0 1-1,0 0 1,-1 1 0,0 0 0,-1-1-1,0 2 1,-1-1 0,0 0 0,-1 1 0,0 0-1,-1 0 1,0 1 10,-1-6 17,1 0-1,-1 0 1,0 0-1,0 0 1,-1 0 0,0 0-1,0 0 1,-1 0-1,0 0 1,0 0 0,0 0-1,-1 0 1,0 0-1,-1 0 1,0-1-1,0 1 1,0-1 0,0 1-1,-1-1 1,0-1-1,-1 1 1,1 0 0,-6 3-18,8-8-19,-1 1 0,1-2 0,-1 1 0,0 0-1,1-1 1,-1 1 0,0-1 0,1 1 0,-1-1-1,0 0 1,0-1 0,1 1 0,-1 0-1,0-1 1,1 1 0,-1-1 0,0 0 0,1 0-1,-1 0 1,1 0 0,-1 0 0,1-1-1,0 1 1,-1-1 0,1 0 0,0 1 0,0-1-1,0 0 1,0 0 0,1 0 0,-1-1 0,0 1-1,1 0 1,-1-3 20,-21-54-3619,26 28 1199</inkml:trace>
  <inkml:trace contextRef="#ctx0" brushRef="#br1" timeOffset="546318.733">3043 12147 16011,'160'-145'9642,"-158"144"-9360,-2 1-11,-7-1 155,3 1-397,0 0 0,1 0 1,-1 1-1,0-1 0,0 1 0,1 0 0,-1 0 0,1 0 0,-1 0 0,0 1 0,1-1 0,0 1 0,-1 0 0,1 0 0,0 0 0,0 1 0,0-1 0,1 1 1,-1 0-1,0-1 0,1 1 0,0 0 0,0 1 0,-2 2-29,0 0 16,0 0 1,0 0 0,0 0-1,1 1 1,0-1 0,1 1-1,-1 0 1,1 0 0,1 0-1,-1 0 1,1 0 0,0 1-1,1-1 1,0 0 0,0 0-1,0 1 1,1-1-1,0 0 1,1 0 0,-1 0-1,2 0 1,-1 0 0,1 0-1,-1-1 1,2 1 0,-1-1-1,4 5-16,-2-9-12,-1-1 0,1 1 0,0-1 0,0 0 0,0-1 1,0 1-1,0-1 0,0 0 0,0 0 0,0 0 0,0-1 0,0 0 0,-1 0 0,1 0 0,0 0 0,0-1 0,-1 0 0,1 0 0,-1 0 0,1-1 0,-1 1 0,0-1 0,0 0 0,0 0 0,0 0 0,-1-1 0,0 0 1,3-2 11,16-17-1183</inkml:trace>
  <inkml:trace contextRef="#ctx0" brushRef="#br1" timeOffset="546548.256">2340 12059 21741,'10'-11'1240,"2"-2"-8,9-4-400,-1 0-552,9-1-1352</inkml:trace>
  <inkml:trace contextRef="#ctx0" brushRef="#br1" timeOffset="547372.862">2777 13162 15771,'-18'-98'7961,"17"94"-7807,-1 1 0,0-1-1,1 1 1,-1 0-1,0 0 1,-1 0 0,1 0-1,0 0 1,-1 0-1,0 1 1,0-1 0,1 1-1,-1 0 1,-1-1-1,1 1 1,0 1 0,0-1-1,-1 0 1,1 1 0,-1 0-1,0 0 1,1 0-1,-1 0 1,0 1 0,1-1-154,-2 1 20,1-1 0,0 1 0,0 1 0,-1-1 0,1 0 1,0 1-1,0 0 0,0 0 0,0 0 0,0 1 0,0-1 1,0 1-1,0 0 0,0 0 0,1 0 0,-1 0 0,1 1 0,-1 0 1,1-1-1,0 1 0,0 1 0,0-1 0,1 0 0,-1 1 1,1-1-1,0 1 0,0-1 0,0 1 0,0 0 0,1 0 1,-1 0-1,1 0 0,0 0 0,0 1 0,1-1 0,-1 0 1,1 0-1,0 1 0,0-1 0,0 0 0,1 0 0,0 2-20,0 9-4,1-1-1,1 0 1,0 0-1,1 0 1,0-1-1,1 1 1,1-1-1,0 0 0,1 0 1,0-1-1,1 0 1,0 0-1,1-1 1,0 0-1,1 0 1,0-1-1,12 8 5,-19-16 1,0 0-1,1 0 1,-1 0-1,1 0 1,-1-1-1,1 0 1,0 1-1,0-1 1,0-1-1,0 1 1,-1 0-1,1-1 1,0 0-1,0 0 1,0 0-1,0-1 1,0 1-1,0-1 1,0 0-1,0 0 1,-1 0-1,1 0 1,0-1-1,-1 0 1,1 1-1,-1-1 1,0-1-1,1 1 1,-1 0-1,0-1 1,0 1-1,1-3 0,3-2 10,-1-1-1,1 0 1,-2 0 0,1 0-1,-1-1 1,0 0 0,-1 0-1,0 0 1,0 0 0,-1-1-1,0 0 1,0-4-10,-1 4 13,-1 0 1,0 0-1,-1 1 1,0-1-1,-1 0 1,0 0-1,0 0 0,-1 1 1,0-1-1,-1 1 1,0-1-1,0 1 1,-1 0-1,0 0 0,-5-8-13,-11 5-96,22 44-50,4-14 132,0 0 0,1-1 1,0 0-1,2 0 0,0 0 0,1-1 1,1 1 13,-10-16 1,0 1 1,-1-1-1,1 0 1,0 0 0,-1 0-1,1 1 1,0-1-1,0 0 1,0 0 0,0 0-1,0 0 1,0 0-1,0 0 1,0-1-1,1 1 1,-1 0 0,0-1-1,0 1 1,1 0-1,-1-1 1,1 0-1,-1 1 1,0-1 0,1 0-1,-1 0 1,1 1-1,-1-1 1,0 0-1,1-1 1,-1 1 0,1 0-1,-1 0 1,0 0-1,1-1 1,-1 1 0,0-1-1,1 1 1,-1-1-1,0 0 1,0 1-1,1-1 1,-1 0 0,0 0-1,0 0 1,0 0-1,0 0 1,0 0-1,0 0 1,0 0 0,-1 0-1,1-1 1,0 1-1,0 0 1,-1 0 0,1-1-1,-1 1 1,1 0-1,-1-1 1,0 1-1,0-1-1,7-20 48,-1 0-1,-1-1 1,-1 1-1,-1-1 0,-1 0 1,-1-1-1,-1 1 1,-1 0-1,-1-3-47,-11-59 64,35 119-224,0 19 119,-17-38 41,1 1 0,1-1-1,0 0 1,1-1-1,1 0 1,0 0 0,1-1-1,3 4 1,-12-16 1,1 0 0,-1 0 0,0 0 0,1 0 0,-1 0 0,1 0 0,-1 0 0,1 0 0,-1 0 0,1-1 0,0 1 0,-1-1 0,1 1 0,0-1 0,-1 0 0,1 0 0,0 1 0,0-1 0,-1 0 0,1-1 0,0 1 0,-1 0 0,1 0 0,0-1 0,0 1 0,-1-1 1,1 0-1,-1 1 0,1-1 0,-1 0 0,1 0 0,-1 0 0,1 0 0,-1 0 0,0 0 0,1 0 0,-1-1 0,0 1 0,0 0 0,0-1 0,0 1 0,0-1 0,0 1 0,0-1 0,-1 1 0,1-1 0,-1 1 0,1-1 0,-1 0 0,1 0-1,3-10 13,-1 0 1,0-1 0,0 1-1,-1-1 1,-1 1 0,0-1-1,-1 0 1,-1 1 0,1-1-1,-2 0 1,0 1 0,0-1-1,-4-7-13,5 17-85,6 22-233,4 13-161,2 0-1,1-1 0,2 0 0,1-1 0,6 8 480,-3-17-1109,-1-15 975</inkml:trace>
  <inkml:trace contextRef="#ctx0" brushRef="#br1" timeOffset="547713.976">3371 12711 9802,'3'93'11201,"18"41"-6688,-21-133-4499,-1-1 0,1 1-1,0-1 1,0 1 0,0-1 0,0 1 0,0 0-1,0-1 1,0 1 0,0-1 0,0 1-1,0-1 1,0 1 0,0-1 0,1 1 0,-1 0-1,0-1 1,0 1 0,0-1 0,1 1 0,-1-1-1,0 0 1,1 1 0,-1-1 0,0 1-1,1-1 1,-1 1 0,1-1 0,-1 0 0,1 1-1,-1-1 1,1 0 0,-1 0 0,1 1-1,-1-1 1,1 0 0,-1 0 0,1 0 0,-1 0-1,1 1 1,-1-1 0,1 0 0,0 0-1,-1 0 1,1 0 0,-1 0 0,1 0 0,-1-1-1,1 1 1,-1 0 0,1 0 0,-1 0 0,1 0-1,-1-1 1,1 1 0,0 0-14,18-30 247,-9 12-104,-4 14-143,-1 0 1,0 0-1,1 1 1,0 0-1,0 0 1,0 0-1,0 1 1,0-1-1,1 2 1,-1-1-1,1 1 0,-1 0 1,1 0-1,0 0 1,-1 1-1,1 0 1,0 1-1,-1-1 1,1 1-1,-1 0 1,1 1-1,-1 0 1,0 0-1,1 0 1,-1 1-1,0 0 1,0 0-1,-1 0 1,1 1-1,-1 0 1,1 0-1,-1 0 1,-1 1-1,1 0 1,-1 0-1,1 1 0,-3-2 38,0 1 0,0-1 1,0 1-1,-1 0 0,0 0 0,0 0 0,0 0 0,-1-1 1,0 1-1,1 0 0,-2 0 0,1 0 0,-1 0 0,1 0 1,-1 0-1,-1 0 0,1 0 0,-1 0 0,0-1 0,0 1 1,0-1-1,0 1 0,-1-1 0,0 0 0,0 0 0,0 0 1,0 0-1,-1-1 0,1 1 0,-1-1 0,0 0 0,0 0 1,0 0-1,0-1 0,-1 0 0,1 1 0,-4 0-38,5-3-58,0 1 0,1-1 0,-1 0 0,0 0 0,0-1 0,1 1 0,-1 0 0,0-1-1,0 0 1,1 0 0,-1 1 0,1-2 0,-1 1 0,1 0 0,-1 0 0,1-1 0,0 1 0,-1-1-1,1 0 1,0 0 0,0 0 0,0 0 0,1 0 58,-12-16-1606</inkml:trace>
  <inkml:trace contextRef="#ctx0" brushRef="#br1" timeOffset="548587.212">4142 12640 22213,'-39'22'4181,"15"47"-3176,22-52-967,1-1 0,1 1 0,1 0 0,0-1-1,1 1 1,0-1 0,2 0 0,3 13-38,-6-28 1,-1 1 1,0-1-1,1 1 0,-1-1 1,1 1-1,0-1 1,-1 0-1,1 1 0,0-1 1,0 0-1,0 0 1,0 1-1,0-1 0,0 0 1,0 0-1,0 0 1,0 0-1,1 0 0,-1-1 1,0 1-1,0 0 1,1 0-1,-1-1 0,1 1 1,-1-1-1,1 1 1,-1-1-1,1 0 0,-1 0 1,1 1-1,-1-1 1,1 0-1,-1 0 0,1-1 1,-1 1-1,1 0 1,-1 0-1,1-1 0,-1 1 1,1-1-1,-1 1 0,1-1 1,-1 0-1,0 1 1,1-1-1,-1 0 0,0 0 1,0 0-1,0 0 1,0 0-1,1 0 0,-1 0 1,-1-1-1,1 1 1,0 0-1,0-1 0,0 1 1,-1 0-1,1-1 1,-1 1-1,1-1 0,-1 1 1,1-1-1,-1 1 1,0-1-1,0 1-1,9-26 36,-2 0 0,0-1 1,-2 1-1,-1-1 0,-2 0 0,0 0 0,-3-19-36,-20-77 150,14 129-174,45 130-115,34 39 111,-72-171 30,1 0 0,0 0 0,0 0 0,-1-1 0,2 1-1,-1 0 1,0-1 0,0 1 0,1-1 0,-1 0 0,1 1 0,0-1 0,0 0 0,0 0 0,0 0 0,0 0 0,0 0 0,1-1-1,-1 1 1,1-1 0,-1 1 0,1-1 0,-1 0 0,1 0 0,0 0 0,-1 0 0,1 0 0,0-1 0,0 1 0,0-1-1,0 0 1,-1 0 0,1 0 0,0 0 0,0-1 0,0 1 0,0-1 0,-1 1 0,1-1 0,0 0 0,0 0 0,-1 0-1,1-1 1,-1 1 0,1 0 0,-1-1 0,0 0 0,1 0-2,3-8 19,0-1-1,-1 1 1,-1-1-1,0 0 1,0 0-1,-1-1 1,-1 1-1,0-1 1,0 1-1,-1-1 1,0 1-1,-1-1 1,-1 0-1,0 0 1,0 1-1,-1-1 1,-1 1 0,0-1-1,-3-7-18,11 35-30,1 1 1,1 0-1,1-1 1,0-1-1,1 1 0,1-1 1,0-1-1,1 0 0,6 5 30,-15-17 2,-1-1 0,0 1 0,1-1 0,-1 0 0,1 0 0,0 0 0,-1 0 0,1 0 0,0 0 0,-1 0 0,1-1 0,0 1 0,0 0 0,0-1 0,0 0 0,0 1 0,0-1 0,0 0 0,-1 0 0,1 0 0,0 0 0,0 0 0,0-1 0,0 1 0,0-1 0,0 1 0,0-1 0,-1 0 0,1 1 0,0-1 0,0 0 0,-1 0 0,1 0 0,-1 0 0,1-1 0,-1 1 0,1 0 0,-1-1 0,0 1 0,1-1 0,-1 1 0,1-2-2,0-1 24,0 1 0,1-1-1,-1 0 1,0 0 0,-1 0-1,1 0 1,-1 0 0,0 0-1,0 0 1,0 0 0,0-1-1,-1 1 1,0 0 0,0-1-1,0 1 1,0 0-1,-1 0 1,1-1 0,-2-2-24,-37-23 377,8 12-278,31 17-100,0 0-1,0 0 1,0 0 0,0 0 0,0 0-1,1 0 1,-1 0 0,0 0 0,0 0 0,1 0-1,-1 0 1,1 0 0,-1 0 0,1 1-1,-1-1 1,1 0 0,-1 0 0,1 0-1,0 0 1,-1 1 0,1-1 0,0 0-1,0 1 1,0-1 0,-1 1 0,1-1 0,0 1-1,0-1 1,0 1 0,0-1 0,0 1-1,0 0 1,0 0 0,0-1 0,0 1-1,0 0 1,0 0 0,0 0 0,0 0-1,0 0 1,0 1 1,-1-2 0,163-35-1946,-126 21 2572</inkml:trace>
  <inkml:trace contextRef="#ctx0" brushRef="#br1" timeOffset="548929.645">4732 12302 19364,'61'-83'6554,"-59"81"-6489,0 0 1,1 1-1,0-1 1,-1 0 0,1 1-1,0 0 1,0 0-1,0 0 1,0 0 0,0 0-1,0 0 1,0 1-1,0-1 1,0 1 0,0 0-1,0 0 1,0 0-1,0 1 1,0-1 0,0 1-1,0-1 1,0 1 0,0 0-1,0 0 1,0 0-1,-1 1 1,1-1 0,0 1-1,-1-1 1,1 1-1,1 2-65,4 5 17,0 1-1,-1-1 1,0 2-1,-1-1 1,0 1-1,0 0 1,-1 0-1,-1 0 1,0 1-1,0 0 1,-2-1-1,1 1 1,-1 0-1,-1 1 1,0-1-1,-1 0 1,0 0-1,-1 0 1,0 1-1,-1-1 1,-3 9-17,3 21 132,0-14-41,1-18-60,0 1 0,0-1 0,1 0 0,0 1 0,1-1 0,0 1 0,1-1 0,0 0 0,0 0 0,1 0 0,3 6-31,-5-14 3,1 0-1,-1 0 1,1 0-1,0 0 1,0-1-1,-1 1 1,1-1-1,0 1 1,0-1-1,0 1 1,1-1-1,-1 0 1,0 0-1,0 0 0,1-1 1,-1 1-1,0 0 1,1-1-1,-1 1 1,1-1-1,-1 0 1,1 0-1,-1 0 1,1 0-1,-1-1 1,0 1-1,1 0 1,-1-1-1,1 0 1,-1 0-1,0 1 1,0-1-1,1-1 1,-1 1-1,0 0 1,0 0-1,0-1-2,76-58 12,-73 55-108,-1 1 0,0-1 0,0 0 0,0-1 1,-1 1-1,0-1 0,0 1 0,0-1 0,-1 0 0,0 0 0,0 0 0,-1 0 0,1-1 0,-1 1 96,1-23-1737</inkml:trace>
  <inkml:trace contextRef="#ctx0" brushRef="#br1" timeOffset="549365.316">4861 12537 16468,'4'4'569,"0"-1"1,1 0 0,-1 0 0,1 0-1,0-1 1,0 1 0,0-1 0,0-1 0,0 1-1,0 0 1,0-1 0,0 0 0,1-1 0,2 1-570,77-16 2086,-73 10-2173,0 0 0,0-1 1,0-1-1,0 0 0,-1 0 1,-1-1-1,1-1 0,-1 0 1,-1 0-1,0-1 0,7-9 87,8-26-829,-6 73 1078,-9-5-154,-7-15-12,-1 0 0,2 0 0,-1 0-1,1-1 1,1 1 0,-1-1 0,1 0-1,0 0 1,1 0 0,0-1-1,0 1 1,0-1 0,1 0 0,0-1-1,0 1 1,0-1 0,1-1 0,-1 1-1,1-1 1,0 0 0,2 0-83,-5-3 60,0-2 0,0 1 0,-1 0 0,1-1 0,0 1 0,0-1 0,-1 0 0,1 0 0,-1-1 0,1 1 0,-1-1 0,0 0 1,1 0-1,-1 0 0,0 0 0,0 0 0,0-1 0,-1 1 0,1-1 0,-1 0 0,1 0 0,-1 0 0,0 0 0,0 0 0,1-2-60,41-90 538,-41 87-502,21-66 61,-6 108-165,-13-22 62,-3-4 7,0 0 0,1 0 0,1 0 0,-1-1-1,1 1 1,1-1 0,-1 0 0,1 0 0,0 0 0,1-1 0,-1 1 0,1-1 0,1-1 0,5 5-1,-10-9 3,0 0 1,0 0-1,-1-1 1,1 1-1,0-1 1,0 0-1,0 1 1,0-1-1,0 0 1,1 0-1,-1 0 1,0 0-1,0 0 0,0-1 1,0 1-1,0-1 1,-1 1-1,1-1 1,0 0-1,0 0 1,0 0-1,0 0 1,-1 0-1,1 0 1,0 0-1,-1 0 1,1-1-1,-1 1 1,0-1-1,1 1 1,-1-1-1,0 0 1,0 1-1,0-1 0,0 0 1,0 0-1,0 0 1,0 1-1,-1-1 1,1-2-4,25-81-721,-23 59-776</inkml:trace>
  <inkml:trace contextRef="#ctx0" brushRef="#br1" timeOffset="551004.57">5654 11940 22349,'6'49'725,"2"0"0,3-1 0,2 0 0,2-1 0,1 0 0,3-1 0,2-1 0,2-1 0,7 8-725,7-16 50,-31-83-233,-10 18-545,-2 1 1,-2-1 0,0 1-1,-2 0 1,-1 1 0,-13-24 727,-9-24-3223,53 105 1887,10 39 2492,-19-40-546,1-1-1,1-1 0,1-1 1,2 0-1,0 0 1,9 8-610,-22-30 43,1 0 1,-1 0 0,1 0-1,-1-1 1,1 1 0,0-1 0,1 0-1,-1 0 1,0 0 0,1-1 0,-1 0-1,1 0 1,0 0 0,0 0-1,0-1 1,0 1 0,0-1 0,0-1-1,0 1 1,0-1 0,1 0-1,-1 0 1,0 0 0,0-1 0,0 0-1,0 0 1,0 0 0,0 0-1,0-1 1,0 0 0,0 0 0,-1 0-1,1-1 1,-1 0 0,1 1-1,-1-2 1,0 1 0,0 0 0,-1-1-1,1 0 1,-1 1 0,1-2 0,-1 1-1,0 0 1,-1 0 0,1-1-44,3-9-69,0-1 0,-1 0 0,0 0 0,-1 0 0,-1 0 0,0-1 0,-1 1 0,-1-1 0,0 0 0,-1 1 0,-1-1 0,-1 0 0,0 1 0,-1-1 0,-1-3 69,-14-21-1092,16 37 707,2 3 148,24 66 1067,-23-64-494,-1-2-63,0 0-82,-8-15 98,-5-15-289,9 23-6,15 17 275,22 67 961,-32-65-1066,-1-6-109,0 1 1,0 0 0,1-1-1,0 1 1,0-1-1,0 1 1,1-1 0,0 1-1,0-1 1,1 0-1,0 0 1,0 0 0,0 0-1,1-1 1,0 1-1,0-1 1,0 0 0,1 0-1,-1 0 1,2 0-56,-4-5 4,0 0 0,0 1 0,0-1 0,0 0 0,-1-1 0,1 1 0,0 0 0,0 0 0,0-1 0,-1 1 0,1-1 0,0 0 0,0 1 0,-1-1 0,1 0 0,-1 0 0,1 0 0,-1 0 0,1 0 0,-1-1 0,0 1 0,1 0 0,-1-1 0,0 1 0,0-1 0,0 1 0,0-1 0,0 1 0,0-1 0,0 0 0,-1 1 0,1-1 0,-1 0 1,1 0-1,-1 1 0,0-1 0,1 0 0,-1 0 0,0 0 0,0 0 0,-1-1-4,4-6 11,35-86 30,-36 95-42,-1 0-1,1 0 1,0 0-1,-1 0 0,1 0 1,-1 1-1,1-1 1,-1 0-1,0 1 1,1-1-1,-1 1 1,1 0-1,-1-1 1,0 1-1,1 0 0,-1 0 1,0 0-1,0 0 1,0 0-1,1 0 1,-1 0-1,0 0 1,-1 0-1,1 1 1,0-1-1,0 0 1,0 1-1,-1-1 0,1 0 1,-1 1-1,1-1 1,-1 1-1,1-1 1,-1 1-1,0-1 1,0 1 1,5 6-6,-5-7 6,0-1 0,1 1 0,-1 0 0,0-1 0,1 1 0,-1-1 0,1 1 0,-1 0 0,1-1-1,-1 1 1,1-1 0,0 0 0,-1 1 0,1-1 0,0 1 0,-1-1 0,1 0 0,0 1 0,-1-1 0,1 0 0,0 0 0,-1 0 0,1 0 0,0 0 0,0 1 0,-1-1 0,1 0 0,0-1 0,0 1 0,-1 0 0,1 0 0,0 0 0,0 0 0,-1-1 0,1 1 0,0 0 0,-1 0 0,1-1 0,0 1 0,-1-1 0,1 1-1,-1-1 1,1 1 0,0-1 0,-1 1 0,1-1 0,-1 1 0,0-1 0,1 1 0,-1-1 0,1 0 0,-1 1 0,0-1 0,0 0 0,1 0 0,-1 1 0,0-1 0,23-50-30,-19 42 3,81-229-3442,-60 191 3382,3-28 1859,-14 101-1506,155 304 880,10-12-958,-170-287-164,-12-30-11,-5-9-21,0-1-1,0 1 0,1-1 0,0-1 0,0 1 0,2-1 0,-1 0 1,1-1-1,0 1 0,-1-6 9,1 5-21,-5-9-11,1-1 0,0 0 0,1 0 0,2-1 0,0 0-1,1 0 1,1-1 0,1 1 0,1-1 0,2 0 0,0 0 0,1 1 0,1-1 0,1 0 0,5-15 32,-6 31-5,2 1 0,-1 0 0,0-1 0,1 1 0,0 1 1,1-1-1,-1 1 0,1-1 0,0 1 0,0 0 0,1 1 1,0 0-1,-1-1 0,1 2 0,7-4 5,0-2 2,-9 6-2,-1-1 0,1 0 0,-1-1 1,1 1-1,-1 0 0,-1-1 0,1 0 0,0 0 1,-1 0-1,0 0 0,0 0 0,-1 0 0,0 0 0,0-1 1,0 1-1,0-1 0,-1 1 0,0-1 0,0 1 1,0 0-1,-1-1 0,1 1 0,-1-1 0,-1 1 0,1 0 1,-1 0-1,0 0 0,0 0 0,0 0 0,-2-2 0,3 6-1,0 0-1,1 0 1,-1 0-1,0 0 1,0 1-1,0-1 1,0 0 0,0 0-1,0 1 1,-1-1-1,1 0 1,0 1-1,0-1 1,0 1-1,0 0 1,-1-1-1,1 1 1,0 0-1,-1 0 1,1 0-1,0 0 1,0 0 0,-1 0-1,1 0 1,0 0-1,0 0 1,-1 1-1,1-1 1,0 0-1,0 1 1,-1-1-1,1 1 1,0-1-1,0 1 1,0 0-1,0 0 1,0-1 0,0 1-1,0 0 1,0 0-1,0 0 1,0 0-1,1 0 1,-1 0-1,0 0 1,1 0-1,-1 0 1,1 1-1,-1-1 1,1 0-1,-1 0 1,1 0 0,0 1-1,0-1 1,-1 0-1,1 1 1,0-1-1,0 0 1,0 0-1,1 1 1,-1-1-1,0 0 1,0 0-1,1 1 1,-1-1-1,0 0 1,1 0 0,0 0-1,-1 1 1,1-1 1,2 30 14,2 0 0,0-1 0,2 0 0,2 0 1,0-1-1,2 0 0,2 0 0,0-1 1,8 11-15,33 29 113,-53-68-114,-1 0 0,0 0 0,0 1 0,1-1 0,-1 0 0,1 0 0,-1 0 0,0 1 0,1-1 0,-1 0 0,0 0 0,1 0 0,-1 0 0,1 0 0,-1 0-1,0 0 1,1 0 0,-1 0 0,1 0 0,-1 0 0,0 0 0,1 0 0,-1 0 0,1 0 0,-1 0 0,0-1 0,1 1 0,-1 0 0,0 0 0,1 0 0,-1-1 0,0 1 0,1 0 0,-1 0 0,0-1 0,1 1 0,-1 0 0,0-1 0,0 1 0,0 0 0,1-1 0,-1 1 0,0 0 0,0-1 0,0 1 0,0-1 0,1 1-1,-1 0 1,0-1 0,0 1 0,0-1 0,0 1 0,0 0 0,0-1 0,0 1 0,0-1 0,0 1 0,-1 0 0,1-1 0,0 1 0,0-1 0,0 1 0,0 0 0,0-1 0,-1 1 0,1 0 0,0-1 0,0 1 0,-1 0 0,1-1 1,-8-32-336,1 22 320,0 0-1,0 0 1,-2 1 0,1 0 0,-1 1-1,0 0 1,-1 0 0,0 1 0,-1 0-1,1 1 1,-2 0 0,1 0 0,-1 2-1,0-1 1,0 1 0,0 1 0,0 0-1,-1 1 1,0 1 0,0-1-1,-5 2 17,36-2 249,0 0 0,-1 0 0,1-2-1,-1 0 1,0-1 0,-1-1 0,1 0-1,-1-1 1,-1-1 0,4-2-249,133-87-722,-104 68-1422</inkml:trace>
  <inkml:trace contextRef="#ctx0" brushRef="#br1" timeOffset="559209.304">21878 190 19388,'-10'9'104,"-1"0"0,0 0-1,0-1 1,-1 0 0,0-1-1,0 0 1,-1-1 0,0 0 0,0-1-1,-1-1 1,1 0 0,-1-1-1,0 0 1,0-1 0,0-1-1,0 0 1,-1-1-104,-242-37 1623,152 40-1315,-1 4-1,-37 10-307,-120 10 43,-817-25 109,-114 7 859,1000 5-987,-48 4-11,0-11 0,-101-15-13,-53-37 15,184 17 10,-154 1-25,138 33-9,-83 17 9,142-6-5,-1-8 0,0-7 0,-38-10 5,-32-21 1,136 13 0,-1 4 0,0 5 0,-1 4 1,0 5-1,-11 6-1,-43 22 61,0 8 0,3 6 0,-41 22-61,154-51 2,17-10-10,1 2-1,1 1 1,-1 2-1,1 0 1,1 1-1,0 2 1,1 0-1,0 2 0,1 0 1,0 1-1,2 2 1,0 0-1,1 1 1,0 1-1,-11 17 9,18-14-17,2 0 0,0 1-1,1 0 1,2 0 0,0 1 0,2 0-1,0 0 1,2 1 0,1-1 0,1 1-1,1-1 1,1 1 0,1 0-1,2-1 1,0 0 0,2 0 0,0 0-1,2-1 1,1 0 0,10 20 17,-8-26-25,1-1 0,0-1 0,1 1 1,1-2-1,1 0 0,0-1 0,1 0 0,0-1 1,1-1-1,0-1 0,1 0 0,0-1 0,1-1 1,0-1-1,1-1 0,9 3 25,30 6-21,2-2 0,-1-3 0,1-2-1,57 0 22,614-4-716,1380-57-260,-1572 31 452,11 15-438,51 28 962,57 6-81,11-28 81,-248-14 12,0-18 0,270-62-12,-607 80-9,0-4-1,0-3 0,-2-5 1,-1-2-1,-2-5 1,0-3-1,-3-3 0,-1-3 1,-2-4-1,-3-3 1,15-16 9,-65 47 1,-2 0 1,-1-1 0,0-1-1,-1-1 1,-1 0-1,-2-1 1,0-1 0,-1 0-1,-1-1 1,0-1-2,-10 18 6,0 0-1,-1 0 1,0-1 0,0 1 0,0 0 0,-1-1 0,0 1 0,0 0-1,-1-1 1,0 1 0,0 0 0,-1 0 0,1-1 0,-2 1 0,1 1-1,-1-1 1,0 0 0,-1 1 0,1-1 0,-1 1 0,0 0 0,-1 0-1,-3-4-5,-7-5 80,0 0-1,0 1 0,-2 1 0,0 0 1,0 1-1,-1 1 0,-14-6-79,-23-6 16,0 3 0,-2 3 0,0 2 0,-1 3 0,0 2-1,-1 2 1,-48 2-16,76 3 4,-197-15 63,-42-5 131,-49-18-198,186 17-278</inkml:trace>
  <inkml:trace contextRef="#ctx0" brushRef="#br1" timeOffset="578539.636">16482 15333 12595,'330'-131'1624,"-226"88"-1626,69-28 379,3 6 0,128-25-377,677-126 1949,-896 198-1776,62-12 667,-2-7 0,57-26-840,301-155 420,-405 173-377,-29 18 61,0 3 0,2 3-1,1 4 1,69-9-104,-4 1 285,-77 8-185,-1-3 0,0-2-1,-2-2 1,-1-3-1,-1-3 1,-1-2 0,9-9-100,71-24 1040,-128 63-988,0 1-1,1-1 1,-1 1-1,0 1 1,1-1 0,-1 1-1,0 0 1,1 0-1,-1 1 1,1 0-1,-1 0 1,0 0-1,0 1 1,0 0 0,0 0-1,0 1 1,0-1-1,0 1 1,-1 0-1,0 1 1,4 3-52,58 57 617,-64-53-634,-3-1 1721</inkml:trace>
  <inkml:trace contextRef="#ctx0" brushRef="#br1" timeOffset="588945.069">13006 16461 15723,'-5'-9'1436,"-8"-35"5958,43 29-5664,157 21-219,126 2-2447,-289-10-413</inkml:trace>
  <inkml:trace contextRef="#ctx0" brushRef="#br1" timeOffset="589241.265">13414 16223 22781,'0'0'1052,"0"0"188,4-1-445,76-24 245,-68 19-1009,1 1-1,1 0 0,-1 1 1,0 0-1,1 1 0,0 1 1,0 0-1,0 1 1,0 0-1,0 1 0,0 1 1,0 0-1,5 2-30,-13 1 3,0 0 0,0 1 0,0 0-1,-1 1 1,0-1 0,0 1 0,0 0 0,-1 0 0,0 0-1,0 1 1,-1-1 0,1 1 0,-1 0 0,-1 0 0,1 0-1,-1 0 1,-1 1 0,1-1 0,-1 1 0,-1-1 0,1 1-1,-1-1 1,0 1 0,-1-1 0,-1 6-3,1 21 117,-2 0 0,-1 0 0,-1 0 0,-2-1 0,-2 0 0,-1 0 0,-1-1 0,-2 0 0,-9 14-117,-33 30-400,42-75-949</inkml:trace>
  <inkml:trace contextRef="#ctx0" brushRef="#br1" timeOffset="591051.47">14117 16250 21661,'4'6'178,"1"0"1,0-1 0,0 0 0,0 0 0,1 0 0,-1-1-1,1 0 1,0 0 0,1 0 0,-1-1 0,1 0-1,-1 0 1,1 0 0,0-1 0,0 0 0,0-1 0,0 1-1,0-1 1,1-1 0,-1 1 0,0-1 0,0 0-1,1-1 1,2-1-179,-5 2 43,-1 0-1,0-1 1,1 1-1,-1-1 1,0 0-1,0-1 1,1 1-1,-1-1 1,0 0-1,0 0 1,-1 0-1,1 0 1,0-1-1,-1 1 1,1-1-1,-1 0 1,0 0-1,0 0 1,0-1-1,0 1 1,-1-1-1,1 0 1,-1 1 0,0-1-1,0 0 1,-1 0-1,1 0 1,-1-1-1,1 1 1,-1 0-1,-1 0 1,1-1-1,-1 1 1,1-1-1,-1 1 1,-1 0-1,1-1 1,-1 1-1,1 0 1,-1-1-1,-1 0-42,2 4 11,0 0 0,-1 0-1,1 0 1,-1 0 0,1 0 0,-1 0-1,1 0 1,-1 0 0,0 0 0,1 0-1,-1 0 1,0 0 0,0 0 0,0 1-1,0-1 1,0 0 0,0 1 0,0-1-1,0 0 1,0 1 0,0 0 0,0-1-1,0 1 1,0-1 0,0 1 0,-1 0-1,1 0 1,0 0 0,0 0 0,0 0-1,0 0 1,-1 0 0,1 0 0,0 0-1,0 1 1,0-1 0,0 0 0,0 1-1,0-1 1,0 1 0,0-1-1,0 1 1,0-1 0,0 1 0,-1 0-11,-37 43 164,32-24-155,1 1 1,0-1-1,2 1 0,0 0 0,2 1 0,0-1 0,1 0 0,2 1 0,0-1 0,4 21-9,7 4 72,-11-45-68,-1 0 0,0 0 0,0-1 0,1 1 0,-1 0 0,0-1-1,1 1 1,-1-1 0,1 1 0,-1 0 0,1-1 0,-1 1 0,1-1-1,-1 1 1,1-1 0,-1 1 0,1-1 0,0 0 0,-1 1 0,1-1-1,0 0 1,-1 1 0,1-1 0,0 0 0,-1 0 0,1 0 0,0 1-1,0-1 1,-1 0 0,1 0 0,0 0 0,0 0 0,-1 0 0,1-1-1,0 1 1,0 0 0,-1 0 0,1 0 0,0-1 0,-1 1 0,1 0-1,0-1 1,-1 1 0,1 0 0,0-1 0,-1 1 0,1-1 0,-1 1-1,1-1 1,-1 1 0,1-1 0,-1 0 0,1 1 0,-1-1 0,0 1-1,1-1 1,-1 0 0,0 0-4,36-77 304,-34 71-294,-1 1 0,1-1-1,1 0 1,-1 1 0,1-1-1,0 1 1,1 0 0,-1-1 0,1 2-1,0-1 1,1 0 0,-1 1-1,1 0 1,0 0 0,1 0-1,-1 1 1,1 0 0,1-1-10,-3 3-5,0 1 0,0 0 0,0 0-1,0 1 1,1-1 0,-1 1 0,0 0 0,0 0 0,0 0 0,0 1-1,0-1 1,0 1 0,0 0 0,0 0 0,0 1 0,0-1 0,0 1 0,0-1-1,-1 1 1,1 1 0,-1-1 0,1 0 0,-1 1 0,0 0 0,0-1 0,0 1-1,-1 1 1,2 0 5,68 101-16,-71-102 20,46 67 113,-46-70-105,0-1-1,0 1 0,0-1 0,0 1 1,0-1-1,0 0 0,0 1 1,-1-1-1,1 0 0,0 0 0,0 0 1,-1 1-1,1-1 0,0 0 1,-1 0-1,1 0 0,-1 0 0,1 0 1,-1 0-1,0 0 0,1 0 1,-1 0-1,0 0 0,0 0 0,0 0 1,1-1-1,-1 1 0,0 0 1,-1 0-1,1 0 0,0 0 1,0 0-1,0 0 0,-1 0 0,1 0 1,0 0-1,-1-1-11,1 1 20,-2-26 111,-1 0-1,-2 0 1,0 1 0,-2 0 0,-1 0 0,-2-2-131,-3-11 71,12 36-110,37 26-136,-35-22 176,-1 0-1,1 1 1,0-1-1,0 0 1,0 0-1,0 1 1,0-1-1,0 0 1,0 0-1,0 0 1,0 0-1,0-1 1,0 1-1,1 0 1,-1 0-1,0-1 1,1 1-1,-1-1 1,0 1-1,1-1 1,-1 1 0,1-1-1,-1 0 1,1 0-1,-1 0 1,1 0-1,-1 0 1,1 0-1,-1 0 1,1 0-1,-1-1 1,0 1-1,1 0 1,-1-1-1,1 1 1,-1-1-1,0 0 1,1 1-1,-1-1 1,0 0-1,0 0 1,1-1-1,26-25-2,-26 24 1,1-1 1,-1 1-1,1 0 0,-1 0 1,1 0-1,0 0 0,1 0 1,-1 1-1,0 0 0,1-1 1,-1 1-1,1 0 0,0 1 1,-1-1-1,1 1 0,0 0 1,0-1-1,0 2 0,0-1 1,0 0-1,0 1 0,0 0 0,1 0 1,-1 0-1,4 1 1,-1 3-11,-1 0-1,1 0 1,-1 1-1,0 0 1,0 0-1,0 1 1,-1 0-1,0 0 1,0 0-1,0 0 1,-1 1-1,0 0 1,0 0-1,-1 0 1,1 0-1,-2 0 1,1 1-1,-1-1 1,0 1-1,-1 0 1,0 0-1,0 4 12,2-1 6,25 106 41,-28-117-47,0-1 1,1 1-1,-1 0 1,1 0-1,-1-1 1,0 1-1,1 0 0,-1 0 1,1 0-1,-1 0 1,0 0-1,1 0 0,-1 0 1,1 0-1,-1-1 1,1 2-1,-1-1 0,1 0 1,-1 0-1,0 0 1,1 0-1,-1 0 0,1 0 1,-1 0-1,1 0 1,-1 1-1,0-1 0,1 0 1,-1 0-1,0 1 1,1-1-1,-1 0 0,0 1 1,1-1-1,-1 0 1,0 1-1,1-1 1,-1 0-1,0 1 0,0-1 1,0 0-1,1 1 1,-1-1-1,0 1 0,0-1 1,0 1-1,0-1 1,0 0-1,0 1 0,0-1 1,0 1-1,0-1 1,0 1-1,0-1 0,0 1 0,8-41 25,-14-130 111,12 130-136,2 47-115,4 30 42,-11-31 75,0 0-1,0 1 0,1-1 1,-1-1-1,1 1 0,1 0 1,-1 0-1,1-1 0,0 1 0,0-1 1,0 0-1,1 0 0,0 0 1,0 0-1,0-1 0,1 1 1,-1-1-1,1 0 0,0-1 0,0 1 1,1-1-1,-1 0 0,2 0-1,-1-3 4,-1-1-1,1 0 0,-1 0 1,1 0-1,-1 0 0,1-1 1,-1 0-1,0 0 0,0-1 1,0 0-1,0 0 0,0 0 1,-1 0-1,1-1 0,-1 1 1,0-1-1,0 0 0,0 0 0,0-1 1,-1 1-1,0-1 0,0 0 1,0 0-1,-1 0 0,1 0 1,-1 0-1,1-4-3,1 2 12,-3 6-23,-1 1-21,8 11 141,-45-88 18,35 75-163,2 2-52,5 3-395,38 43-3385,-27-38 1615</inkml:trace>
  <inkml:trace contextRef="#ctx0" brushRef="#br1" timeOffset="591982.114">15368 16168 13051,'-10'-14'8480,"-6"20"-5689,-10 24-1952,22-21-778,0-1 1,1 1-1,0 0 0,1 0 0,0 0 0,0 0 0,1 0 0,0 0 0,0 1 0,1-1 0,1 0 0,-1 1 1,2-1-1,-1 0 0,1 0 0,0 0 0,1 0 0,0 0 0,1 0 0,0-1 0,0 1-61,-3-7 21,-1-1 1,1 1-1,0 0 0,0 0 0,0-1 0,0 1 0,0 0 0,0-1 1,0 1-1,0-1 0,1 1 0,-1-1 0,1 0 0,-1 0 0,1 0 0,-1 0 1,1 0-1,0 0 0,-1 0 0,1 0 0,0 0 0,0-1 0,0 1 1,-1-1-1,1 1 0,0-1 0,0 0 0,0 0 0,0 0 0,0 0 0,0 0 1,0 0-1,0 0 0,0-1 0,-1 1 0,1-1 0,0 1 0,0-1 1,0 0-1,-1 0 0,1 0 0,0 0 0,-1 0 0,1 0 0,-1 0 0,2-1-20,8-11 59,-1-1 0,0 1 0,-1-1 1,-1-1-1,0 0 0,0 0 1,-2-1-1,0 0 0,-1 0 1,0 0-1,-2 0 0,1-1 1,-2-1-61,5-19 32,-7 35-30,0 2-39,7-2-86,-4-5 128,1 0-1,-2-1 0,1 1 0,-1 0 0,0-1 0,0 1 1,-1-1-1,0 1 0,-1-1 0,1 0 0,-1 0 0,-1 1 1,0-1-1,0 0 0,-2-6-4,-1-13 36,-2 1 0,-1-1-1,-1 1 1,-1 1 0,-1 0 0,-4-5-36,13 26-14,3 53-4,3-1-1,2 0 1,2 0-1,3 4 19,-6-28 8,-4-15-3,-1 1 2,0 1-1,1 0 1,0-1-1,1 0 1,0 1 0,0-1-1,2 0 1,-1-1-1,1 1 1,0-1 0,1 0-1,0 0 1,0 0-1,1-1 1,0 0 0,1-1-1,0 1 1,5 3-7,-10-10 1,0-1-1,0 1 1,0 0 0,0-1 0,0 1-1,0-1 1,0 0 0,1 0 0,-1 0 0,0 0-1,0-1 1,0 1 0,0-1 0,0 0 0,0 0-1,0 0 1,0 0 0,-1-1 0,1 1-1,0-1 1,-1 1 0,1-1 0,-1 0 0,1 0-1,-1 0 1,0 0 0,0-1 0,0 1-1,0-1 1,0 1 0,-1-1 0,1 0-1,47-92 81,-26-15 21,-12 118-166,34 74 6,-44-79 61,0 0-1,0-1 0,0 1 1,0 0-1,0-1 0,0 1 1,1-1-1,-1 1 0,1-1 0,0 0 1,-1 0-1,1 0 0,0 0 1,1 0-1,-1 0 0,0 0 1,0-1-1,1 1 0,-1-1 0,1 1 1,-1-1-1,1 0 0,0 0 1,-1 0-1,1-1 0,0 1 1,0-1-1,0 1 0,-1-1 1,1 0-1,0 0 0,0 0 0,0-1 1,0 1-1,-1 0 0,1-1 1,0 0-1,0 0 0,-1 0 1,1 0-1,-1 0 0,1 0 0,-1-1 1,1 0-3,103-153 170,-105 154-173,0-1-1,1 1 1,0 0-1,-1 0 1,1 0-1,0 0 1,-1 0-1,1 0 0,0 0 1,0 1-1,0-1 1,0 0-1,0 1 1,0 0-1,-1-1 0,1 1 1,0 0-1,0 0 1,0 0-1,0 0 1,0 1-1,0-1 0,0 1 1,0-1-1,0 1 1,0-1-1,0 1 1,-1 0-1,1 0 1,0 0-1,0 0 0,-1 0 1,1 0-1,-1 1 1,1-1-1,-1 0 1,1 1 3,48 64-173,-44-57 164,18 30 5,-16-22 23,1 0 1,0-1 0,1-1 0,1 1 0,0-1 0,1-1 0,0 0 0,2-1 0,-1-1 0,2 0 0,-1 0 0,2-2 0,-1 0 0,1 0 0,1-2 0,15 7-20,-26-15 2,0 1 0,1 0-1,-1 1 1,0 0 0,0 0 0,0 0 0,0 1 0,-1-1 0,1 1-1,-1 1 1,1-1 0,-1 1 0,0 0 0,0 0 0,-1 0 0,1 1-1,-1 0 1,0 0 0,0 0 0,-1 0 0,1 1 0,-1-1-1,0 3-1,1 1 2,0-1-1,-1 1 0,0 0 0,0 0 0,-1 0 0,-1 1 0,1-1 0,-2 1 0,1-1 0,-1 0 0,-1 1 0,1-1 0,-2 1 0,-1 8-1,0-17 17,1 1 1,0-1-1,-1 0 0,0 0 1,1 0-1,-1 0 0,0 0 1,0-1-1,1 1 0,-1-1 0,0 0 1,0 0-1,0 0 0,1 0 1,-1 0-1,0-1 0,0 1 0,1-1 1,-1 0-1,0 0 0,1 0 1,-1 0-1,0 0 0,1 0 1,0-1-1,-1 1 0,1-1 0,0 0 1,0 0-1,0 1 0,0-1 1,0-1-1,-1-1-17,-9-5 29,1 0 1,0-1-1,1-1 0,0 0 1,1 0-1,0-1 1,1 0-1,0 0 0,1-1 1,0 0-1,-2-9-29,6 15 1,0 0-1,1 0 1,1-1-1,-1 1 1,1 0 0,0-1-1,1 1 1,0-1-1,0 1 1,0-1-1,1 1 1,0 0-1,1-1 1,-1 1 0,1 0-1,1 0 1,0 0-1,0 0 1,0 0-1,1 1 1,-1-1-1,2 1 1,1-2-1,37-42-379,-25 24-997</inkml:trace>
  <inkml:trace contextRef="#ctx0" brushRef="#br1" timeOffset="596394.983">19087 14969 20140,'2'-27'6008,"16"78"-5807,-2 1 1,-2 0-1,-2 1 0,-3 0 0,-2 1 0,0 49-201,6 34 322,-11-136-308,0 0 1,-1 0 0,1 0-1,0 0 1,0 0-1,-1 0 1,1 0 0,0-1-1,0 1 1,0-1 0,0 0-1,0 1 1,0-1 0,0 0-1,0 0 1,0 0 0,0-1-1,0 1 1,0 0 0,0-1-1,0 1 1,0-1-1,0 0 1,0 1 0,-1-1-1,1 0 1,0 0 0,0 0-1,-1 0 1,1-1 0,-1 1-1,1-1-14,15-5-210,5 0-543</inkml:trace>
  <inkml:trace contextRef="#ctx0" brushRef="#br1" timeOffset="597375.915">19421 15190 22389,'2'10'161,"1"-1"1,0 1-1,0-1 0,1 1 1,0-1-1,1-1 0,0 1 1,0 0-1,1-1 0,0 0 1,0-1-1,1 1 1,0-1-1,1 0 0,-1-1 1,1 0-1,0 0 0,2 0-161,-8-5 23,1-1 0,-1 1 0,1-1-1,0 0 1,-1 0 0,1 0 0,-1 0 0,1 0-1,-1 0 1,1-1 0,0 1 0,-1-1-1,1 0 1,-1 0 0,0 0 0,1 0-1,-1 0 1,0 0 0,0 0 0,1-1 0,-1 1-1,0-1 1,0 0 0,-1 0 0,1 0-1,0 0 1,-1 0 0,1 0 0,-1 0-1,1 0 1,-1 0 0,0-1 0,1-1-23,24-85 778,-24 84-730,-1 1-1,0-1 0,-1 0 1,1 1-1,-1-1 1,0 0-1,0 0 1,0 0-1,-1 1 1,0-1-1,0 0 0,0 1 1,0-1-1,-1 1 1,1-1-1,-1 1 1,-1-1-1,1 1 1,0 0-1,-1 0 0,0 0 1,0 1-1,0-1 1,0 1-1,-1-1 1,0 1-1,1 0 1,-1 0-1,0 1 0,0-1 1,0 1-1,-1 0 1,1 0-1,-1 0 1,1 1-1,-1-1 1,1 1-1,-1 0 0,0 1 1,0-1-48,1 2 7,0 0-1,0 0 1,0 1 0,0-1-1,0 1 1,0 0 0,0 0-1,1 1 1,-1-1 0,1 1 0,0-1-1,-1 1 1,1 0 0,0 0-1,1 1 1,-1-1 0,0 0-1,1 1 1,0 0 0,0-1 0,0 1-1,0 0 1,1 0 0,0 0-1,-1 0 1,1 1 0,1-1-1,-1 0 1,1 0 0,-1 1 0,1-1-1,1 0 1,-1 0 0,0 1-1,1-1 1,0 0 0,0 0 0,1 2-7,0 25-3,2 1 1,1-1-1,2 0 1,1 0-1,1-1 1,1 0-1,5 7 3,-14-34 1,0-1 0,-1 1 0,1-1 0,0 1 0,-1-1 0,1 1 1,0-1-1,1 1 0,-1-1 0,0 0 0,1 0 0,-1 1 0,1-1 1,-1 0-1,1 0 0,0-1 0,0 1 0,0 0 0,0-1 1,0 1-1,1-1 0,-1 0 0,0 1 0,1-1 0,-1 0 0,1 0 1,-1-1-1,1 1 0,-1 0 0,1-1 0,-1 0 0,1 0 1,2 1-2,0-5 8,0-1 0,0 1 0,0-1 0,-1 1 0,0-1 1,0-1-1,0 1 0,0 0 0,-1-1 0,0 0 0,0 0 1,-1 0-1,0 0 0,0 0 0,0-1 0,0-3-8,1 2 10,4-16 15,-1 0 0,-1-1 1,-2 0-1,0 1 0,-1-1 1,-2-13-26,14 47-148,50 136-24,-48-103 171,-6-15 4,1 0-1,1-1 1,1-1-1,1 0 1,12 16-3,-25-40 0,-1-1 1,0 1 0,1 0 0,-1 0 0,1 0 0,-1 0-1,1-1 1,-1 1 0,1 0 0,0 0 0,-1-1 0,1 1-1,0-1 1,0 1 0,-1-1 0,1 1 0,0-1 0,0 1-1,0-1 1,0 1 0,0-1 0,0 0 0,-1 0 0,1 1 0,0-1-1,0 0 1,0 0 0,0 0 0,0 0 0,0 0 0,0 0-1,0-1 1,0 1 0,0 0 0,0 0 0,0-1 0,0 1-1,-1 0 1,1-1 0,0 1 0,0-1 0,0 1 0,-1-1-1,1 1 1,0-1 0,0 0 0,-1 1 0,1-1 0,0 0 0,-1 0-1,1 1 1,-1-1 0,1 0 0,-1 0 0,0 0 0,1 0-1,-1 0 1,0 0 0,0 1 0,1-1 0,-1-1-1,16-63 65,-16 63-64,3-40 21,-1 0 0,-2-1 1,-2 1-1,-2 0 0,-5-22-22,0-2-152,6 28-849,12 34-1295,-6 0 2289,0-1-1,0 1 1,0 0-1,-1-1 1,0 1 0,1-1-1,-2 0 1,1 0 0,0 1-1,-1-1 1,0 0 0,0-1-1,-1 1 1,1 0 0,-1 0-1,0 0 1,-1 0 0,1 0-1,-1 0 1,0-1 7,-4-28 141,-1 0-1,-1 1 1,-2 0 0,-1 1-1,-2 0 1,-1 0-1,-5-6-140,16 35 139,-6 20 154,20 102-118,-11-112-172,13 91 398,5-1 1,3-1-1,16 34-401,-37-127 8,1 4 3,0 1-1,1-1 1,0 0-1,0 0 1,0 0 0,1 0-1,0-1 1,0 0-1,1 1 1,0-2-1,0 1 1,0 0 0,0-1-1,1 0 1,1 0-11,-6-5 7,-1 1 0,1-1 0,0 0 1,0 1-1,0-1 0,-1 0 0,1 0 0,0 0 1,0 0-1,0 0 0,0 0 0,0 0 0,-1 0 0,1 0 1,0 0-1,0-1 0,0 1 0,0 0 0,-1 0 1,1-1-1,0 1 0,0-1 0,-1 1 0,1-1 1,0 1-1,-1-1 0,1 1 0,0-1 0,-1 1 1,1-1-1,-1 0 0,1 1 0,-1-1 0,1 0 1,-1 0-1,0 1 0,1-1 0,-1 0 0,0 0 1,0 0-1,1 1 0,-1-1 0,0 0 0,0 0 0,0 0 1,0 0-1,0 1 0,0-1 0,0 0 0,0 0 1,0 0-1,-1 0 0,1 1 0,0-1 0,-1 0-7,-5-51 293,0 39-298,1 0 0,-2 0 1,0 0-1,-1 1 0,0 0 0,0 0 0,-2 1 0,1 0 1,-1 1-1,-1 0 0,0 1 0,0 0 0,-1 0 1,0 1-1,0 1 0,-1 0 0,-1 1 5,-24-19-118,20 13 83,18 12 35,1 0 0,-1 0-1,1 0 1,-1 0 0,0 0-1,1 0 1,-1 0 0,1 0 0,-1 0-1,0 0 1,1 0 0,-1 0-1,0 0 1,1 0 0,-1 0 0,1-1-1,-1 1 1,0 0 0,1 0-1,-1 0 1,0-1 0,0 1 0,1 0-1,-1 0 1,0-1 0,1 1 0,-1 0-1,0-1 1,0 1 0,0 0-1,1-1 1,-1 1 0,0 0 0,0-1-1,0 1 1,0-1 0,0 1-1,0 0 1,0-1 0,0 1 0,1 0-1,-1-1 1,0 1 0,-1-1-1,1 1 1,0 0 0,0-1 0,0 1-1,0-1 1,0 1 0,0 0-1,0-1 1,-1 1 0,1 0 0,0-1-1,0 1 1,0 0 0,-1-1-1,1 1 1,0 0 0,-1 0 0,1-1-1,0 1 1,0 0 0,-1 0-1,1 0 1,0-1 0,-1 1 0,1 0-1,-1 0 1,57-16 51,-37 12-88,0-1 0,-1-1 0,1-1 0,-1-1 0,0 0 0,-1-1 0,0-1 0,2-1 37,-8-1-927</inkml:trace>
  <inkml:trace contextRef="#ctx0" brushRef="#br1" timeOffset="597622.595">19607 14853 24949,'0'0'889,"0"0"391,0 0-616,18 19-504,-7-9-56,4-1-464,2-4-680,3-5-1889</inkml:trace>
  <inkml:trace contextRef="#ctx0" brushRef="#br1" timeOffset="597888.254">20117 15047 20708,'31'-101'5795,"-30"99"-5754,0 0 0,0 0 0,1 0 0,-1 0 0,1 0 0,0 0 0,-1 0 0,1 0 0,0 0 0,0 1 0,0-1 0,0 1 0,0-1 0,1 1 0,-1 0 0,0 0 0,1 0-1,-1 0 1,1 1 0,-1-1 0,1 0 0,-1 1 0,1 0 0,-1 0 0,1 0 0,-1 0 0,1 0 0,0 0 0,-1 1 0,1-1 0,-1 1 0,1-1 0,-1 1 0,0 0 0,1 0 0,-1 0 0,0 1 0,0-1 0,1 0-41,5 7 2,0 0 0,-1 1 0,1-1 0,-2 1 0,1 1 0,-1-1 0,-1 1 0,0 0 0,0 1 0,-1-1 0,0 1 0,-1-1 0,0 1 1,0 0-1,-2 1 0,1-1 0,-1 0 0,-1 0 0,0 1 0,-1-1 0,0 0 0,-1 4-2,-24 191 439,26-206-433,0-1 0,0 1 1,1 0-1,-1 0 0,0-1 1,1 1-1,-1 0 0,0 0 1,1 0-1,-1-1 0,0 1 1,1 0-1,-1 0 0,0 0 1,1 0-1,-1 0 0,0 0 1,1 0-1,-1 0 0,1 0 1,-1 0-1,0 0 0,1 0 1,-1 0-1,0 0 0,1 0 1,-1 0-1,1 0 0,-1 1 1,0-1-1,1 0 0,-1 0 1,0 0-1,0 1 0,1-1 1,-1 0-1,0 0 0,1 1 1,-1-1-1,0 0 0,0 0 1,1 1-1,-1-1 0,0 0 1,0 1-1,0-1 0,0 0 1,0 1-1,1-1 0,-1 1 1,0-1-1,0 0 0,0 1 1,0-1-1,0 0 0,0 1 1,0-1-1,0 1 0,0-1 1,0 0-1,0 1-6,28-35 204,-22 26-159,106-118-328,-101 105-1141,-12 2-2828</inkml:trace>
  <inkml:trace contextRef="#ctx0" brushRef="#br1" timeOffset="598386.876">20124 15148 23613,'4'5'84,"1"0"-1,0 0 1,0 0-1,0-1 1,0 1 0,1-1-1,0-1 1,0 1-1,0-1 1,0 0 0,0 0-1,1-1 1,-1 0-1,1 0 1,-1-1 0,1 1-1,0-1 1,0-1-1,0 0 1,0 1 0,-1-2-1,1 1 1,0-1-1,0 0 1,0-1 0,-1 1-1,1-2 1,-1 1-1,1 0 1,-1-1 0,0 0-1,0-1 1,0 1-1,-1-1 1,1-1 0,-1 1-1,0-1 1,1 0-84,66-91-1966,-36 23-4350,-13 42-813,-2 40 9834,10 38 3886,6 9-3577,-35-56-2958,1-1-1,0 1 1,0 0-1,-1-1 1,1 0 0,-1 1-1,1-1 1,0 0-1,-1 0 1,1 0 0,-1-1-1,0 1 1,1-1-1,-1 1 1,0-1 0,0 0-1,0 0 1,0 0-1,0 0 1,-1 0 0,1 0-1,-1 0 1,1-1-1,-1 1 1,0-1 0,0 1-1,0-1 1,0 1-1,0-2-55,1 2 39,60-104 273,-61 105-310,1 1 0,0-1 0,0 0 0,-1 0-1,1 1 1,0-1 0,0 1 0,0 0 0,0-1 0,0 1-1,0 0 1,0 0 0,0 0 0,0 1 0,-1-1 0,1 0 0,0 1-1,0-1 1,0 1 0,0 0 0,0-1 0,-1 1 0,1 0-1,0 0 1,-1 0 0,1 0 0,-1 0 0,1 1 0,-1-1 0,1 0-1,-1 1 1,0-1 0,0 1 0,0 0 0,0-1 0,0 1-1,0 0 1,0-1 0,0 1 0,-1 0 0,1 0 0,-1 0 0,1 0-1,-1 0 1,0 0 0,1-1 0,-1 1 0,0 1-2,3 4 10,4 7 15,-5-8 8,0-1 1,0 1-1,1-1 0,0 0 1,0 0-1,0 0 1,1 0-1,0 0 0,0-1 1,0 0-1,0 1 0,0-2 1,1 1-1,1 0-33,-4-4 41,0-1 1,-1 0-1,1 1 0,0-1 1,0 0-1,-1-1 0,1 1 1,-1 0-1,1 0 0,-1-1 1,1 1-1,-1 0 0,0-1 1,0 1-1,0-1 0,1 0 1,-2 1-1,1-1 0,0 0 1,0 0-1,0 0 0,-1 0 1,1 0-1,-1 1 1,0-1-1,0 0 0,1 0 1,-1-2-42,0 2 44,35-126 498,-34 128-549,0 0-1,0-1 0,1 1 0,-1 0 1,0-1-1,0 1 0,0 0 0,1 0 1,-1 0-1,0 0 0,0 0 0,1 0 1,-1 0-1,0 1 0,0-1 0,0 0 1,1 1-1,-1-1 0,0 1 0,0-1 1,0 1-1,0-1 0,0 1 0,0 0 1,0 0-1,0 0 0,0-1 0,0 1 1,-1 0-1,1 0 0,0 0 0,0 0 1,-1 0-1,1 0 0,-1 0 0,1 1 1,-1-1-1,1 0 0,-1 0 0,0 0 1,0 1-1,1-1 0,-1 0 0,0 0 1,0 0-1,0 1 0,0-1 1,0 0-1,-1 0 0,1 0 0,0 1 1,-1-1 7,13 59-455,-10-34 2219</inkml:trace>
  <inkml:trace contextRef="#ctx0" brushRef="#br1" timeOffset="598855.47">20861 14561 23445,'1'11'106,"1"0"1,0 1-1,0-1 1,1 0-1,0 0 0,1-1 1,1 1-1,-1-1 0,2 0 1,-1 0-1,1 0 1,1-1-1,4 5-106,-10-12-78,0-1-1,1 0 1,0 1 0,-1-1-1,1 0 1,0 0 0,0 0-1,0 0 1,-1 0 0,1-1-1,0 1 1,0 0 0,0-1-1,0 0 1,0 1 0,1-1-1,-1 0 1,0 0 0,0 0-1,0 0 1,0-1 0,0 1-1,0 0 1,0-1 0,0 1-1,0-1 1,0 0 0,0 0-1,-1 0 1,1 0 0,0 0-1,0 0 1,-1 0 0,1-1-1,0 0 79,54-61-3909,-45 47 3026,34-30 2517,-43 91 2414,-14 152 74,15-201-3873,13-15-32,-15 15-207,1 0 0,1 1 0,-1 0 0,0-1 0,1 1 1,0 0-1,0 0 0,0 0 0,0 1 0,0-1 0,1 1 0,-1 0 0,1 0 1,-1 0-1,1 0 0,0 0 0,0 1 0,-1 0 0,1 0 0,0 0 0,0 0 0,1 0 1,2 1-11,-3 0-5,1 0 1,0 0-1,0 0 1,-1 1-1,1 0 1,0 0-1,-1 0 1,1 0-1,-1 1 1,1 0-1,-1 0 1,0 0-1,0 0 1,0 1-1,0 0 1,0 0-1,0 0 1,-1 0-1,0 0 1,1 1-1,-1-1 1,0 1 0,-1 0-1,1 0 1,-1 0-1,0 0 1,0 1-1,0-1 1,0 0-1,-1 1 1,1 0-1,-1-1 1,-1 1-1,1 0 1,0-1-1,-1 3 5,-17 104 410,16-109-400,0 1 1,0 0 0,0-1-1,0 1 1,0-1-1,-1 1 1,1-1-1,-1 0 1,0 0-1,1 1 1,-1-1 0,0 0-1,0-1 1,-1 1-1,1 0 1,0-1-1,-1 1 1,1-1 0,-1 1-1,1-1 1,-1 0-1,1 0 1,-1 0-1,0-1 1,1 1-1,-1-1 1,0 1 0,0-1-1,0 0 1,1 0-1,-1 0 1,0-1-1,0 1 1,0-1-1,1 1 1,-1-1 0,0 0-1,1 0-10,-61-38-2363,34 10-1427</inkml:trace>
  <inkml:trace contextRef="#ctx0" brushRef="#br1" timeOffset="599430.662">21346 14695 15459,'0'1'-361,"0"-1"588,0 0-1,0 0 1,0 0 0,1 0 0,-1 0 0,0 0 0,0-1-1,0 1 1,1 0 0,-1 0 0,0 0 0,0 0-1,0 0 1,1 0 0,-1 0 0,0 0 0,0 0 0,1 0-1,-1 0 1,0 0 0,0 1 0,0-1 0,1 0 0,-1 0-1,0 0 1,0 0 0,0 0 0,1 0 0,-1 0-1,0 1 1,0-1 0,0 0 0,0 0 0,0 0 0,1 0-1,-1 0 1,0 1 0,0-1-227,35-44 2551,-33 37-2419,0 1-1,-1 0 1,1-1-1,-1 1 1,-1-1-1,1 1 0,-1-1 1,0 0-1,-1 1 1,1-1-1,-1 1 1,-1-1-1,1 1 1,-1-1-1,0 1 0,-1-1-131,3 6 2,-1 1 0,1-1 0,0 1-1,-1-1 1,1 1 0,0-1 0,-1 1-1,1 0 1,0-1 0,-1 1 0,1-1-1,-1 1 1,1 0 0,-1-1 0,1 1 0,-1 0-1,1 0 1,-1-1 0,1 1 0,-1 0-1,0 0 1,1 0 0,-1 0 0,1 0-1,-1 0 1,1 0 0,-1 0 0,0 0-1,1 0 1,-1 0 0,1 0 0,-1 0-1,1 0 1,-1 0 0,0 1 0,1-1-1,-1 0 1,1 0 0,-1 1 0,1-1-1,-1 0 1,1 1 0,0-1 0,-1 0-1,1 1 1,-1-1 0,1 1 0,0-1 0,-1 1-1,1-1 1,0 1 0,-1-1 0,1 1-1,0-1 1,0 1 0,0-1 0,-1 1-1,1 0 1,0 0-2,-12 36 0,5 2 0,2 1-1,2 0 1,2-1-1,2 1 1,1 1 0,6 2 35,-7-43-33,-1 1 1,0 0 0,0-1 0,0 1 0,0 0 0,0-1-1,0 1 1,1 0 0,-1-1 0,0 1 0,1 0-1,-1-1 1,0 1 0,1-1 0,-1 1 0,1-1-1,-1 1 1,1-1 0,-1 1 0,1-1 0,-1 1-1,1-1 1,-1 0 0,1 1 0,0-1 0,-1 0-1,1 1 1,0-1 0,-1 0 0,1 0 0,0 0 0,-1 0-1,1 1 1,0-1 0,-1 0 0,1 0 0,0 0-1,0-1 1,-1 1 0,1 0 0,0 0 0,-1 0-1,1 0 1,0-1 0,-1 1 0,1 0 0,-1-1-1,1 1 1,0 0 0,-1-1 0,1 1 0,-1-1 0,1 1-1,-1-1 1,1 0-3,41-89 329,-37 72-291,8-24 36,-9 23-66,1 1 1,1 0 0,1 0-1,0 1 1,1 0 0,1 0 0,11-14-9,-20 30-6,1-1 0,0 1 1,0-1-1,0 1 1,0 0-1,0 0 1,1 0-1,-1-1 0,0 1 1,0 0-1,1 1 1,-1-1-1,1 0 0,-1 0 1,1 0-1,-1 1 1,1-1-1,-1 1 1,1-1-1,-1 1 0,1 0 1,0 0-1,-1 0 1,1 0-1,-1 0 0,1 0 1,0 0-1,-1 0 1,1 0-1,0 1 1,-1-1-1,1 1 0,-1-1 1,1 1-1,-1 0 1,1-1-1,-1 1 1,0 0-1,1 0 0,-1 0 1,0 0-1,0 0 1,1 1-1,-1-1 0,0 0 1,0 0-1,0 1 1,-1-1-1,1 1 6,68 188-132,-69-189 134,1-1-1,-1 1 0,1 0 1,-1-1-1,0 1 0,1 0 1,-1-1-1,1 1 0,-1-1 1,1 1-1,-1-1 1,1 0-1,0 1 0,-1-1 1,1 1-1,-1-1 0,1 0 1,0 1-1,-1-1 0,1 0 1,0 0-1,0 0 0,-1 0 1,1 1-1,0-1 1,-1 0-1,1 0 0,0 0 1,0 0-1,-1-1 0,1 1 1,0 0-1,-1 0 0,1 0 1,0-1-1,0 1 1,-1 0-1,1-1 0,-1 1 1,1 0-1,0-1 0,-1 1 1,1-1-1,-1 1 0,1-1 1,-1 1-1,1-1 1,-1 1-1,1-1 0,-1 0 1,0 1-1,1-1 0,-1 1 1,0-1-1,0 0 0,1 0 0,19-46 98,-18 42-87,53-163 172,-55 167-186,0 0 0,0 1 0,0-1 0,0 0 0,0 0 0,0 1 0,0-1 0,0 0 0,0 1 0,0-1-1,1 0 1,-1 0 0,0 1 0,1-1 0,-1 0 0,0 1 0,1-1 0,-1 1 0,1-1 0,-1 0 0,1 1 0,-1-1 0,1 1 0,0 0-1,-1-1 1,1 1 0,-1-1 0,1 1 0,0 0 0,0-1 0,-1 1 0,1 0 0,0 0 0,-1 0 0,1-1 0,0 1 0,0 0 0,-1 0-1,1 0 1,0 0 0,0 0 0,-1 1 0,1-1 0,0 0 0,0 0 0,-1 0 0,1 1 0,0-1 0,-1 0 0,1 0 0,0 1 0,-1-1 0,1 1-1,-1-1 1,1 1 0,0-1 0,-1 1 0,1-1 0,-1 1 0,0-1 0,1 1 0,-1 0 0,1-1 0,-1 1 0,0 0 0,1-1 0,-1 1 1,23 55-114,-20-48 117,49 155-2,-51-162 3,-1 1 0,0 0 0,1 0 0,0 0 0,-1 0 0,1-1 1,0 1-1,0 0 0,0-1 0,0 1 0,0-1 0,0 1 0,0-1 0,1 1 0,-1-1 0,1 0 0,-1 0 0,1 0 0,-1 1 0,1-2 0,-1 1 0,1 0 0,0 0 0,0 0 0,-1-1 0,1 1 0,0-1 1,0 1-4,7-9-206</inkml:trace>
  <inkml:trace contextRef="#ctx0" brushRef="#br1" timeOffset="618717.075">16691 16220 11058,'0'0'2374,"0"0"2935,0 0-2743,0 0-1384,7 0 733,-2-1-1792,-1 1 0,0-1 0,1 0 0,-1 0 0,0 0 0,1-1 0,-1 1-1,0-1 1,0 0 0,0-1 0,-1 1 0,1-1 0,0 1 0,-1-1 0,0 0 0,1 0 0,-1-1 0,0 1 0,-1 0 0,1-1 0,0 0-123,18-50 218,-21 53-202,0 1-6,0 0-5,1 13-16,4 29 67,2-34-1556,-7-6 141</inkml:trace>
  <inkml:trace contextRef="#ctx0" brushRef="#br1" timeOffset="619692.931">16713 16189 14867,'3'42'7179,"-3"-41"-7129,1 0 1,-1 0 0,0-1-1,0 1 1,0 0-1,1 0 1,-1-1 0,0 1-1,1 0 1,-1-1-1,0 1 1,1 0 0,-1-1-1,1 1 1,-1-1-1,1 1 1,-1 0 0,1-1-1,0 1 1,-1-1 0,1 0-1,0 1 1,-1-1-1,1 0 1,0 1 0,0-1-1,-1 0 1,1 0-1,0 1 1,0-1 0,-1 0-1,1 0 1,0 0-1,0 0 1,-1 0 0,1 0-1,0 0 1,0 0-1,0-1 1,-1 1 0,1 0-1,0 0 1,-1-1-1,1 1 1,0 0 0,0-1-1,-1 1 1,1-1-1,-1 1 1,1-1 0,0 1-1,0-1-50,3-4 110,1 0 0,-1 0 0,0-1 0,0 0 0,-1 1 0,1-1 0,-1-1 0,-1 1 0,1 0 0,-1-1 0,0 1 0,0-1 0,-1-1-110,2-2 104,126-604 1011,-111 576-1076,3 58-34,-6 14 39,-1 1 1,-1 0-1,-2 1 1,-2 0 0,1 9-45,-3-13 12,66 305 125,-55-291-108,-17-45-134,-7-5-1274,-17-12-95,1 0-262</inkml:trace>
  <inkml:trace contextRef="#ctx0" brushRef="#br1" timeOffset="620134.511">16849 15991 16468,'18'21'6674,"32"-10"-4721,-41-12-1904,1 1 1,0-2-1,0 1 1,-1-2-1,1 1 1,-1-1-1,1 0 1,-1-1-1,0 0 1,-1-1-1,1 0 1,-1 0-1,0-1 0,0 0 1,0 0-1,-1-1 1,2-3-50,64-83-2722,-73 91 2675,0 1 0,1-1 0,-1 1 0,0 0 0,0-1 0,1 1 0,-1 0-1,1-1 1,-1 1 0,1 0 0,-1-1 0,1 1 0,0 0 0,0 0 0,0 0 0,-1 0-1,1 0 1,0 0 0,0 0 0,1 0 0,-1 0 0,0 0 0,0 1 0,0-1 0,0 0 0,1 1-1,-1-1 1,0 1 0,1-1 0,-1 1 0,0 0 0,1-1 0,-1 1 0,0 0 0,1 0-1,-1 0 1,1 0 0,-1 0 0,0 0 0,1 1 0,-1-1 0,1 0 0,-1 1 0,0-1 0,0 1-1,1-1 1,-1 1 0,0 0 0,0 0 0,0-1 0,1 1 0,-1 0 0,0 0 0,0 0-1,0 0 1,0 1 47,61 85 2653,-62-87-2629,1 1 1,-1-1-1,1 1 0,0-1 1,-1 1-1,1-1 0,0 1 1,-1-1-1,1 0 0,0 1 1,0-1-1,-1 0 0,1 1 1,0-1-1,0 0 0,0 0 1,-1 0-1,1 0 1,0 0-1,0 0 0,0 0 1,-1 0-1,1 0 0,0 0 1,0 0-1,0-1 0,-1 1 1,1 0-1,0-1 0,0 1 1,-1 0-1,1-1 0,0 1 1,-1-1-1,1 1 0,0-1 1,-1 1-1,1-1 0,-1 1 1,1-1-1,-1 0 0,1 1 1,-1-1-1,0 0 0,1 0 1,-1 1-1,0-1 1,1 0-1,-1 0 0,0 1-24,16-50 491,-13 37-340,-3 11-143,0 0 1,-1 1-1,2-1 0,-1 1 0,0-1 1,0 0-1,0 1 0,1-1 0,-1 1 1,1-1-1,-1 1 0,1-1 1,0 1-1,-1-1 0,1 1 0,0-1 1,0 1-1,0 0 0,0 0 0,0-1 1,0 1-1,1 0 0,-1 0 0,0 0 1,0 0-1,1 0 0,-1 1 1,1-1-1,-1 0 0,1 1 0,-1-1 1,1 1-1,-1-1 0,1 1 0,-1 0 1,1-1-1,0 1 0,-1 0 0,1 0 1,0 0-1,-1 1 0,1-1 1,-1 0-1,1 0 0,1 1-8,6 6 12,-1 1-1,0-1 1,-1 2-1,0-1 1,0 1-1,-1 0 1,0 0-1,0 0 1,-1 1-1,0 0 1,-1 0-1,1 2-11,41 71 397,-45-82-246,6-53-61,-6 1-1226,0 27 3002</inkml:trace>
  <inkml:trace contextRef="#ctx0" brushRef="#br1" timeOffset="620530.313">17639 15776 18284,'-27'-1'4873,"28"42"-3522,2-37-1305,-1 1 0,1-1 1,0 0-1,0-1 0,1 1 0,-1 0 1,1-1-1,0 0 0,0 0 1,0 0-1,0 0 0,0-1 0,1 1 1,-1-1-1,1 0 0,1 0-46,18 5 10,-1 1-1,0 1 1,0 1 0,-1 1-1,-1 1 1,0 1 0,0 1-1,9 9-9,-30-22 14,1-1-1,0 1 1,-1-1 0,1 1-1,-1 0 1,1-1-1,-1 1 1,1 0-1,-1-1 1,1 1-1,-1 0 1,0 0-1,1 0 1,-1-1-1,0 1 1,0 0-1,0 0 1,1 0-1,-1 0 1,0 0-1,0-1 1,0 1-1,-1 0 1,1 0 0,0 0-1,0 0 1,0-1-1,0 1 1,-1 0-1,1 0 1,0 0-1,-1-1 1,1 1-1,-1 0 1,1 0-1,-1-1 1,1 1-1,-1 0 1,0-1-1,1 1 1,-1-1-1,0 1 1,1-1 0,-1 1-1,0-1 1,1 1-1,-1-1 1,0 0-1,0 1 1,0-1-1,0 0-13,-44 17 1093,31-15-1027,-1 0 0,0-1 0,0-1 0,1 0 0,-1-1-1,0-1 1,0 0 0,1-1 0,0 0 0,-1-1 0,-3-3-66,16 7-402,2 0-525,3-4-378,11-11-132,2-3 960</inkml:trace>
  <inkml:trace contextRef="#ctx0" brushRef="#br1" timeOffset="621121.766">17788 15473 10282,'-1'-7'486,"-1"-13"2380,2 7 2489,4 16-2150,12 31-2049,105 326 2177,-118-354-3292,0 6 6,1 0-1,0-1 1,1 0-1,0 0 1,1 0-1,0 0 0,1-1 1,0 0-1,0 0 1,1-1-1,6 5-46,-14-14 4,1 1 0,0 0 0,-1-1 0,1 1 1,0-1-1,0 0 0,-1 1 0,1-1 0,0 0 0,0 1 0,0-1 0,0 0 0,-1 0 0,1 0 0,0 0 0,0 0 0,0 0 0,0 0 1,0 0-1,0 0 0,-1 0 0,1 0 0,0 0 0,0-1 0,0 1 0,-1 0 0,1-1 0,0 1 0,0 0 0,0-1 0,-1 1 0,1-1 1,0 0-1,-1 1 0,1-1 0,-1 1 0,1-1 0,-1 0 0,1 1 0,-1-1 0,1 0 0,-1 0 0,1 1 0,-1-1 0,0 0 0,1 0 1,-1 0-1,0 0 0,0 1 0,0-1 0,0 0 0,0 0 0,0 0 0,0 0 0,0 0-4,5-57 180,-5 56-177,-2-25 52,0 1-1,-2-1 1,-1 0 0,-2 1-1,0 0 1,-1 0 0,-12-23-55,37 72-91,96 168 98,-113-189-6,0-1 0,1 0 0,-1 0 0,1 1 0,-1-1 0,1 0 0,0 0 0,-1 1 0,1-1 0,0 0 0,0 0 0,0 0 0,0 0 0,0 0 0,0 0 1,0 0-1,0-1 0,0 1 0,0 0 0,1-1 0,-1 1 0,0 0 0,0-1 0,1 0 0,-1 1 0,0-1 0,1 0 0,-1 1 0,0-1 0,1 0 0,-1 0 0,0 0 0,1 0 0,-1-1 1,1 1-1,-1 0 0,0 0 0,0-1 0,1 1 0,-1-1 0,0 1 0,1-1 0,-1 0 0,0 1 0,0-1 0,0 0 0,0 0 0,0 0 0,0 0 0,0 0 0,0 0 0,0 0 1,0 0-1,-1 0 0,1 0 0,0-1 0,-1 1 0,1 0 0,-1 0 0,1-1 0,-1 1 0,0 0 0,1-1 0,-1 1 0,0 0 0,0-1 0,0 1-1,11-32 44,-2-1 0,-1 0 0,-1 0-1,-2-1 1,-2 0 0,-1-8-44,-2 43-1,1 0 0,-1 1 0,0-1 0,0 0 0,0 1 0,1-1 0,-1 0 0,0 1 0,1-1 0,-1 0 0,0 1 0,0-1 0,1 0 0,-1 0 0,0 1 0,1-1 0,-1 0 0,1 0 0,-1 0 0,0 0 0,1 1 0,-1-1 0,1 0 0,-1 0 0,0 0 0,1 0 0,-1 0 0,1 0 0,-1 0 0,0 0 0,1 0 0,-1 0 0,1 0 0,-1-1 0,0 1 0,1 0 0,-1 0 0,0 0 0,1 0 0,-1-1 0,0 1 0,1 0 0,-1 0 0,0-1 0,1 1 0,-1 0 0,0-1 0,1 1 0,-1 0 0,0 0 0,0-1 0,0 1 0,1-1 0,-1 1 0,0 0 0,0-1 0,0 1 0,0 0 0,0-1 0,0 1 0,0-1 0,0 1 0,1-1 0,-2 1 0,1 0 0,0-1 1,22 30-39,60 158 37,-82-186 5,0 0-1,0 0 1,0 0-1,0 1 1,0-1-1,0 0 1,1 0-1,-1 0 1,0 0-1,1 0 1,-1 0-1,0 0 1,1 1-1,-1-1 1,1 0-1,0-1 1,-1 1-1,1 0 1,0 0-1,0 0 1,-1 0-1,1 0 1,0-1-1,0 1 1,0 0-1,0-1 1,0 1-1,0-1 1,0 1-1,0-1 1,0 1-1,0-1 1,1 0-1,-1 1 1,0-1-1,0 0 1,0 0-1,0 0 1,0 0-1,1 0 1,-1 0-1,0 0 1,0-1-1,0 1 1,0 0-1,0-1 1,0 1-1,0 0 1,1-1-1,-1 1 1,0-1-1,-1 0 1,1 1-1,1-2-2,18-44 134,-19 40-126,1 0 0,0 0 0,1 0-1,0 0 1,-1 0 0,2 0 0,-1 1 0,1 0 0,-1-1-1,2 1 1,-1 1 0,4-4-8,-8 8-16,1 0-1,0-1 1,0 1 0,-1 0-1,1 0 1,0 0 0,-1 0-1,1 0 1,0 0-1,0 0 1,-1 0 0,1 0-1,0 1 1,0-1 0,-1 0-1,1 0 1,0 1 0,-1-1-1,1 0 1,0 1 0,-1-1-1,1 1 1,-1-1-1,1 1 1,-1-1 0,1 1-1,-1-1 1,1 1 0,-1 0-1,1-1 1,-1 1 0,1-1-1,-1 1 1,0 0-1,0 0 1,1-1 0,-1 1-1,0 0 1,0-1 0,0 1-1,0 0 1,0 0 0,0-1-1,0 1 1,0 0-1,0 0 1,0-1 0,0 1-1,0 0 1,-1 0 0,1-1-1,0 1 1,0 0 0,-1-1-1,1 1 1,0 0 0,-1-1-1,1 1 1,-1-1-1,1 1 1,-1-1 0,1 1-1,-1-1 1,0 1 0,1-1-1,-1 1 1,0-1 16,-9 15-1360,-4-4 723</inkml:trace>
  <inkml:trace contextRef="#ctx0" brushRef="#br1" timeOffset="621380.072">18275 15505 21365,'6'23'856,"1"3"128,3 3-304,-1-1-288,0-5-152,1-9-160,-1-3-56,2-13-568,2-8-368</inkml:trace>
  <inkml:trace contextRef="#ctx0" brushRef="#br1" timeOffset="621601.902">18436 15569 15627,'16'95'6450,"33"44"-4215,-43-125-1830,5 9-106,1 0 1,2 0-1,0-1 0,1-1 0,1-1 1,19 19-300,-17-19 108,0 0 1,-2 2 0,0 0 0,-2 1 0,0 0 0,0 3-109,-12-23 33,0 1 0,0-1 0,0 1 0,0-1 0,-1 1 1,1-1-1,-1 1 0,0 0 0,0 0 0,-1 0 0,1 0 0,-1-1 0,0 1 1,0 0-1,0 0 0,0 0 0,0 0 0,-1 0 0,0 0 0,0 0 0,0-1 1,0 1-1,-1 0 0,0-1 0,1 1 0,-1-1 0,0 1 0,-1-1 0,1 0 1,-1 0-1,1 0 0,-1 0 0,0-1 0,0 1 0,0-1 0,0 1 0,-1-1 1,1 0-1,0 0 0,-1-1 0,0 1 0,1-1 0,-1 0-33,-4 0 34,0-1 0,0-1 0,0 1-1,0-2 1,0 1 0,0-1 0,1 0 0,-1 0 0,0-1-1,1 0 1,0-1 0,0 1 0,0-1 0,0-1 0,1 1-1,-1-1 1,1 0 0,0-1 0,1 1 0,-1-1-1,1-1 1,0 1 0,1 0 0,0-1 0,-3-6-34,3 7 4,0 0 0,1 0 1,0 0-1,1 0 1,-1-1-1,1 1 0,0-1 1,1 1-1,0-1 0,0 0 1,0 0-1,1 1 0,0-1 1,0 0-1,1 0 0,0 0 1,0 1-1,0-1 0,1 0 1,0 1-1,0 0 1,1-1-1,0 1 0,0 0 1,0 0-1,1 0 0,0 1 1,0-1-1,0 1 0,3-3-4,32-32-661,-22 15-462</inkml:trace>
  <inkml:trace contextRef="#ctx0" brushRef="#br1" timeOffset="622426.811">18795 15375 21205,'0'0'1588,"0"0"314,-3 3-621,-4 9-1134,1 0-1,0 0 1,1 1 0,0 0-1,1 0 1,1 1-1,0-1 1,1 1 0,0 0-1,1-1 1,0 1-1,2 7-146,-2-8 4,2 0-1,0 1 1,1-2-1,0 1 1,1 0-1,0 0 1,1-1-1,4 11-3,5-34 184,0-162 215,-12 87-308,-4 1-1,-3 0 1,-12-49-91,49 261-180,14 170 268,-19-225 43,-25-72-128,0 1 0,0-1 1,1 0-1,-1 1 0,0-1 0,0 0 1,1 0-1,-1 0 0,0 0 1,0 0-1,1 0 0,-1 0 0,0-1 1,0 1-1,1 0 0,-1-1 1,0 1-1,0-1 0,0 1 0,0-1 1,1 0-1,-1 1 0,0-1 0,0 0 1,0 0-1,0 0 0,-1 0 1,1 0-1,0 0 0,0 0 0,-1 0 1,1 0-1,0 0 0,-1 0 1,1 0-1,-1-1 0,1 1 0,-1 0 1,0 0-1,1 0 0,-1-1 1,0 1-1,0 0 0,0-1 0,0 1 1,0 0-1,0 0 0,-1-1-3,12-44 50,-2-1 0,-2 0-1,-3-1 1,-1-42-50,7 97-141,0 24 115,-1 0 0,-1 1 1,-1-1-1,-2 1 0,-1 6 26,7 32 7,-1-19 40,19-67-3,-23 11-35,-3 1-8,1-1-1,0 1 1,0 1 0,0-1-1,0 1 1,1-1-1,-1 1 1,1 0 0,0 1-1,0-1 1,0 1-1,0 0 1,1 1 0,-1-1-1,0 1 1,1 0-1,-1 0 1,1 0 0,-1 1-1,1 0 1,0 0-1,1 1 0,-8-1 3,1-1-1,-1 1 0,0 0 0,1 0 0,-1 0 0,0 0 1,1 0-1,-1 0 0,1 0 0,-1 0 0,0 0 0,1 0 0,-1 0 1,0 0-1,1 0 0,-1 0 0,0 1 0,1-1 0,-1 0 1,1 1-1,-1-1 0,1 0 0,-1 1 0,1-1 0,-1 0 0,1 1 1,-1-1-1,1 1 0,-1-1 0,1 1 0,0-1 0,-1 1 1,1 0-1,0-1 0,-1 1 0,1-1 0,0 1 0,0 0 0,0-1 1,-1 1-1,1-1 0,0 1 0,0 0 0,0-1 0,0 1 1,0 0-1,0-1 0,0 1 0,0 0 0,1-1 0,-1 1 0,0 0 1,0-1-1,0 1 0,1-1 0,-1 1 0,0-1 0,1 1 0,-1 0 1,1-1-1,-1 1 0,0-1 0,1 0 0,-1 1 0,1-1 1,-1 1-1,1-1 0,0 0 0,-1 1 0,1-1-2,-9-2 36,1-2 1,-1 1-1,1-1 0,0 0 0,0 0 0,0 0 1,1-1-1,0 0 0,0-1 0,0 0 0,0 0 0,1 0 1,0 0-1,0-1 0,-1-2-36,-43-78 84,50 86-94,0 0 0,0 0 0,0 0 0,0 0 0,0 0 0,0 0-1,0 0 1,1 1 0,-1-1 0,0 0 0,0 1 0,1-1 0,-1 1 0,0-1 0,1 1 0,-1-1 0,1 1 0,-1 0 0,0 0-1,1 0 1,-1 0 0,1 0 0,-1 0 0,0 0 0,1 0 0,-1 0 0,1 1 0,-1-1 0,0 1 0,1-1 0,-1 1 0,0-1 0,1 1-1,-1 0 1,0-1 0,0 1 0,0 0 0,1 1 10,5 0-228,22 3-1409,6-4-1551</inkml:trace>
  <inkml:trace contextRef="#ctx0" brushRef="#br1" timeOffset="645208.473">13982 17459 20612,'-11'6'1121,"3"-2"439,8-4-488,0 0-336,0 2-184,18 20-343,2-15-97,9 2-24,6-4-24,8-2 0,8 0-8,2-1-24,-1-1 0,0-1-24,-10-3 48,0-4-400,-1-3-393,-12-6 3130</inkml:trace>
  <inkml:trace contextRef="#ctx0" brushRef="#br1" timeOffset="645488.684">14491 17270 22549,'4'2'115,"0"-1"0,0 1 0,0-1 0,0 0 0,0 0 0,1 0 0,-1-1-1,0 0 1,0 0 0,1 0 0,-1 0 0,0 0 0,0-1 0,0 0 0,1 1 0,-1-2 0,0 1 0,0 0 0,0-1 0,-1 0 0,1 0 0,0 0 0,-1 0 0,2-2-115,-2 2 10,-1 0 1,1 0-1,0 0 1,-1 0 0,1 0-1,0 1 1,0-1-1,0 1 1,0 0-1,0 0 1,1 0 0,-1 0-1,0 1 1,0-1-1,1 1 1,-1 0-1,0 0 1,1 0-1,-1 0 1,0 1 0,0-1-1,1 1 1,-1 0-1,0 0 1,0 0-1,0 0 1,0 1 0,0-1-1,0 1 1,0 0-1,-1 0 1,1 0-1,0 0 1,-1 0-1,2 2-10,-1 6 73,0-1-1,0 1 1,-1 0-1,0 0 1,-1 0-1,0 0 1,-1 0-1,0 0 0,0 0 1,-1 0-1,-1 0 1,0 0-1,0 0 1,-1 0-1,0 0 1,0-1-1,-1 0 0,-2 3-72,4-6 14,-45 143-218,40-125-629</inkml:trace>
  <inkml:trace contextRef="#ctx0" brushRef="#br1" timeOffset="646163.064">15057 17322 22021,'-1'9'142,"1"0"0,0 0 0,1 0 0,0 0 0,0 0 0,1 0 1,0 0-1,0-1 0,1 1 0,0 0 0,1-1 0,0 0 0,0 0 0,1 0 1,0-1-1,0 1 0,1-1 0,0 0 0,0-1 0,0 0 0,6 4-142,-11-8 12,-1 0 0,1-1 0,0 1 0,0-1 0,0 1 0,0-1 0,1 1 0,-1-1 0,0 0 0,0 1 0,1-1 0,-1 0 0,1 0 0,-1 0 0,1 0 0,0 0 0,-1-1 0,1 1 0,0 0 0,-1-1 0,1 1 0,0-1 0,0 0 0,0 0 0,-1 1 0,1-1 0,0 0 0,0-1 0,0 1 0,-1 0 0,1 0 0,0-1 0,0 1 0,0-1 0,-1 1 0,1-1 0,0 0 0,-1 0 0,1 0 0,-1 0 0,1 0 0,-1 0 0,1 0 0,-1 0 1,0-1-1,0 1 0,0 0 0,1-1 0,-1 1 0,0-1 0,-1 0 0,1 1 0,0-1 0,0 0 0,-1 0-13,8-41 308,-8 37-289,0 0 0,1 0 0,0 0 0,0 0 0,0 0 1,0 1-1,1-1 0,0 0 0,0 0 0,1 1 0,0-1 0,0 1 0,0 0 0,0 0 0,1 0 0,0 1 1,0-1-1,1 0-18,-1 4-2,1 1 1,-1 0 0,1 0 0,-1 1 0,1-1 0,-1 1-1,0 0 1,1 0 0,-1 1 0,0-1 0,0 1-1,0 0 1,0 0 0,0 0 0,0 1 0,-1-1 0,1 1-1,-1 0 1,1 0 0,-1 0 0,0 0 0,-1 1-1,1-1 1,0 1 0,-1 0 0,1 0 1,83 99 399,-85-102-377,0-1 1,0-1 0,1 1 0,-1 0 0,0 0-1,0 0 1,0-1 0,0 1 0,1 0 0,-1-1-1,0 1 1,0-1 0,0 0 0,0 1 0,0-1-1,0 0 1,0 1 0,0-1 0,0 0 0,0 0-1,-1 0 1,1 0 0,0 0 0,-1 0 0,1 0-1,0 0 1,-1 0 0,1 0 0,-1-1 0,0 1-1,1 0 1,-1 0 0,0 0 0,0-1 0,0 1-1,0 0 1,0 0 0,0 0 0,0-1 0,0 1-1,0 0 1,-1-1-23,17-161 542,-15 162-543,0-1 0,0 1 0,-1-1 0,1 1 0,0 0 0,1 0 0,-1-1 0,0 1 0,0 0-1,0 0 1,1 0 0,-1 0 0,0 0 0,1 0 0,-1 0 0,1 1 0,-1-1 0,1 1 0,0-1 0,-1 1 0,1-1 0,-1 1 0,1 0 0,0 0 0,-1 0 0,1 0 0,0 0 0,-1 0 0,1 0 0,0 0 0,-1 1 0,1-1 0,0 1 0,-1-1 0,1 1 0,-1 0 0,1-1 0,0 2 1,56 36-49,104 164 105,-162-203-55,0 0 1,0 0-1,0 0 1,0 0-1,1 0 1,-1 1-1,0-1 1,1 0-1,-1 0 1,1 0-1,-1 1 1,1-1-1,-1 0 1,1 0 0,-1 1-1,1-1 1,0 1-1,-1-1 1,1 1-1,0-1 1,0 1-1,-1-1 1,1 1-1,0-1 1,0 1-1,0 0 1,0 0-1,-1-1 1,1 1-1,0 0 1,0 0-1,0 0 1,0 0-1,0 0 1,0 0 0,-1 0-1,1 0 1,0 0-1,0 0 1,0 1-1,0-1 1,0 0-1,-1 1 1,1-1-1,0 0 1,0 1-1,0-1 1,-1 1-1,1 0 1,0-1-1,-1 1 1,1-1-1,-1 1 1,1 0-1,0-1 1,-1 1 0,1 0-1,-1 0 1,0-1-1,1 1 1,-1 0-1,0 0 1,1 0-1,-1 0 1,0 0-1,0-1 1,0 1-1,0 0 1,0 0-1,0 1-1,1-105-829,-9 82 2305</inkml:trace>
  <inkml:trace contextRef="#ctx0" brushRef="#br1" timeOffset="646418.945">15434 16772 27654,'-8'8'392,"3"2"-280,5 1-80,3 2 96,2 0-224,-5-13-1496</inkml:trace>
  <inkml:trace contextRef="#ctx0" brushRef="#br1" timeOffset="646997.474">15994 16869 19652,'-6'5'3936,"13"40"-3300,14 11-483,2-1 1,2-2-1,2 0 0,3-2 1,2-1-1,25 29-153,3-23 408,-58-55-374,0-1 0,-1 0 0,1 0 0,0 0 0,0 0 0,0 0 0,0 0 0,-1 0 0,1 0 0,0-1 0,0 1 0,0-1 0,-1 1 0,1-1 0,0 0 0,-1 1 1,1-1-1,-1 0 0,1 0 0,-1 0 0,1 0 0,-1-1 0,1 1 0,-1 0 0,0-1 0,0 1 0,0-1 0,0 1 0,0-1 0,0 1 0,0-1 0,0 0 0,-1 1 0,1-1 0,-1 0 0,1 0 0,-1 1 0,0-1 0,1 0 0,-1 0 0,0 0 0,0 0 0,0 1 0,-1-1 0,1 0-34,8-54 202,-2-1 0,-2 0 1,-4 0-1,-1 0 0,-3 0 0,-3 1 0,-10-42-202,9 28 29,9 69-50,-1 1 0,1 0-1,0 0 1,0 0-1,-1 0 1,1 0 0,0 0-1,0 0 1,-1 1-1,1-1 1,0 0 0,-1 0-1,1 0 1,0 1-1,0-1 1,-1 0 0,1 1-1,-1-1 1,1 1-1,0-1 1,-1 1 0,1-1-1,-1 1 1,1-1-1,-1 1 1,1-1 0,-1 1-1,1 0 1,-1-1-1,0 1 1,1 0 0,-1-1-1,0 1 1,0 0 0,0 0-1,1-1 1,-1 1-1,0 0 1,0 0 0,0-1-1,0 1 1,0 0-1,0 0 1,0 0 21,9 28-1436</inkml:trace>
  <inkml:trace contextRef="#ctx0" brushRef="#br1" timeOffset="648012.308">16389 17096 20420,'18'36'1086,"-13"-23"-924,1 1 0,1-1 0,0-1 0,1 1-1,0-1 1,1-1 0,0 1 0,1-2 0,0 1 0,8 5-162,-17-15 5,1 1-1,0-1 1,0 0 0,0 0-1,0 0 1,0 0 0,0 0-1,0 0 1,0 0 0,0-1 0,1 1-1,-1-1 1,0 1 0,0-1-1,1 0 1,-1 0 0,0 0-1,0 0 1,1-1 0,-1 1-1,0-1 1,0 1 0,0-1 0,1 0-1,-1 1 1,0-1 0,0 0-1,0-1 1,0 1 0,0 0-1,-1 0 1,1-1 0,0 1-1,-1-1 1,1 0 0,-1 1 0,1-1-1,-1 0 1,0 0 0,1 0-5,26-87 120,-35-70 16,7 154-47,-1 7 33,11 67 293,45 70 451,-54-137-851,-1-2-1,0 1 0,0 0 0,0 0-1,0 0 1,1-1 0,-1 1 0,0 0-1,0 0 1,1-1 0,-1 1 0,0 0-1,1-1 1,-1 1 0,1 0 0,-1-1-1,1 1 1,-1-1 0,1 1 0,0 0 0,-1-1-1,1 0 1,0 1 0,-1-1 0,1 1-1,0-1 1,-1 0 0,1 1 0,0-1-1,0 0 1,-1 0 0,1 0 0,0 1-1,0-1 1,0 0 0,-1 0 0,1 0-1,0 0 1,0-1 0,-1 1 0,1 0-1,0 0 1,0 0 0,0-1 0,-1 1-1,1 0 1,0 0 0,-1-1 0,1 1-1,0-1 1,-1 1 0,1-1 0,0 1 0,0-1-14,63-184 837,-63 183-837,0 1 0,0-1 1,0 0-1,1 1 0,-1-1 0,0 0 0,1 1 0,-1 0 1,1-1-1,-1 1 0,1 0 0,-1 0 0,1-1 0,0 1 1,0 1-1,0-1 0,-1 0 0,1 0 0,0 1 0,0-1 1,0 1-1,0-1 0,0 1 0,0 0 0,0 0 0,0 0 1,0 0-1,0 0 0,0 1 0,1-1 0,-2 0 0,1 1 1,0 0-1,0-1 0,0 1 0,0 0 0,0 0 0,0 0 0,-1 0 1,1 1-1,9 5-1,-1 2 0,0-1 1,-1 1-1,0 1 0,0-1 0,-1 2 1,0-1-1,-1 1 0,0 0 1,2 7 0,53 67 41,-62-84-39,0 0-1,0-1 0,1 1 1,-1 0-1,0-1 0,1 1 1,-1 0-1,1-1 1,-1 1-1,1-1 0,-1 1 1,1-1-1,-1 1 0,1-1 1,-1 1-1,1-1 0,0 1 1,-1-1-1,1 0 0,0 0 1,-1 1-1,1-1 0,0 0 1,0 0-1,-1 0 1,1 1-1,0-1 0,-1 0 1,1 0-1,0 0 0,0 0 1,-1-1-1,1 1 0,0 0 1,0 0-1,-1 0 0,1 0 1,0-1-1,-1 1 0,1 0 1,0-1-1,-1 1 0,1-1 1,0 1-1,-1 0 1,1-1-1,-1 0 0,1 1 1,-1-1-1,1 1 0,-1-1 1,0 1-1,1-1 0,-1 0 1,0 1-1,1-1 0,-1 0-1,5-46 110,-5 45-106,-8-125 157,7 127-162,1-1 0,-1 0 0,1 1 0,-1-1 0,1 0 0,0 0 0,0 0 0,-1 1 0,1-1 0,0 0 0,0 0 0,0 0 0,0 1 0,0-1 0,0 0 0,0 0 0,0 0 0,0 1 0,0-1 0,1 0 0,-1 0-1,0 0 1,0 1 0,1-1 0,-1 0 0,0 0 0,1 1 0,-1-1 0,1 0 0,-1 1 0,1-1 0,0 1 0,-1-1 0,1 0 0,-1 1 0,1-1 0,0 1 0,0 0 0,-1-1 0,1 1 0,0-1 0,0 1 0,-1 0-1,1 0 1,0 0 0,0-1 0,0 1 0,-1 0 0,1 0 0,0 0 0,0 0 0,0 0 0,-1 0 0,1 0 0,0 1 0,0-1 0,0 0 0,-1 0 0,1 1 0,0-1 1,9 11-11,0 0-1,-1 0 1,0 1 0,-1 0-1,0 0 1,-1 1 0,0 0 0,1 6 11,3 4 2,142 238 509,-152-261-509,0 1 1,-1-1 0,1 1 0,0-1-1,0 1 1,-1-1 0,1 1 0,0 0 0,-1-1-1,1 1 1,-1 0 0,1 0 0,-1-1 0,1 1-1,-1 0 1,1 0 0,-1 0 0,0 0-1,0 0 1,1 0 0,-1-1 0,0 1 0,0 0-1,0 0 1,0 0 0,0 0 0,0 0 0,0 0-1,0 0 1,-1 0 0,1 0 0,0 0-1,0-1 1,-1 1 0,1 0 0,-1 0 0,1 0-1,-1 0 1,1-1 0,-1 1 0,1 0 0,-1-1-1,0 1 1,1 0 0,-1-1 0,0 1 0,1-1-1,-1 1 1,0-1 0,0 1 0,0-1-1,0 1 1,1-1 0,-1 0 0,0 0 0,0 1-1,0-1 1,0 0 0,0 0 0,0 0 0,0 0-1,0 0 1,0 0 0,1 0 0,-1 0-1,0-1 1,0 1-3,-3 2 1,-1-1 0,1 0-1,0-1 1,0 1 0,-1-1-1,1 1 1,0-1 0,-1-1-1,1 1 1,0-1 0,0 1-1,-1-1 1,1 0 0,0-1-1,0 1 1,0-1 0,0 1-1,0-1 1,1-1 0,-1 1-1,0 0 1,1-1 0,0 0-1,-1 0 1,1 0 0,1 0-1,-1 0 1,0-1 0,1 1-1,-1-1 1,1 1 0,0-1-1,0 0 1,1 0 0,-1 0-1,1 0 1,0 0 0,0-1-1,0 1 1,0-2-1,63-190-4,-50 35 25,-13 112-51,15 72-24,76 128 53,-90-149 1,1-1 1,-1 0-1,0 0 0,1 0 1,-1 1-1,1-1 0,0 0 1,-1 0-1,1 0 0,0 0 1,0 0-1,0 0 0,0 0 1,0 0-1,0-1 0,0 1 1,0 0-1,0-1 0,0 1 1,0 0-1,0-1 0,0 1 1,0-1-1,1 0 0,-1 1 1,0-1-1,0 0 0,1 0 1,-1 0-1,0 0 0,1 0 1,-1 0-1,0 0 1,0 0-1,1 0 0,-1 0 1,0-1-1,0 1 0,0-1 1,1 1-1,-1-1 0,0 1 1,0-1-1,0 0 0,0 1 1,0-1-1,0 0 0,0 0 1,0 0-1,0 0 0,-1 0 1,1 0-1,0 0 0,0 0 0,22-69 53,-9-34 17,-14 103-70,0 0-1,0 0 1,1-1-1,-1 1 1,1 0-1,-1 0 0,1 0 1,-1 0-1,1 0 1,-1 0-1,1 1 1,0-1-1,-1 0 1,1 0-1,0 0 1,0 1-1,0-1 1,0 0-1,0 1 0,0-1 1,0 0-1,0 1 1,0-1-1,0 1 1,0 0-1,0-1 1,0 1-1,0 0 1,0 0-1,0 0 0,0 0 1,0 0-1,1 0 1,-1 0-1,0 0 1,0 0-1,0 0 1,0 1-1,0-1 1,0 0-1,0 1 1,0-1-1,0 1 0,0-1 1,0 1-1,0-1 1,0 1-1,0 0 1,0-1-1,0 1 1,-1 0-1,1 0 1,0 0-1,-1 0 0,1 0 1,0 0-1,-1 0 1,1 0 0,42 56 3,-6 0 8,-30-74-527,-10-18 2228</inkml:trace>
  <inkml:trace contextRef="#ctx0" brushRef="#br1" timeOffset="648930.904">17472 16632 11274,'4'21'10287,"5"-12"-10127,-1 0 1,0 1-1,0 0 1,-1 0-1,0 0 0,-1 1 1,0 0-1,-1 0 1,0 2-161,21 50 507,-9-20-184,2-1 1,2-1 0,1 0 0,20 25-324,-42-64 5,1 0 1,-1 0 0,1 0 0,0 0 0,0 0-1,0 0 1,0 0 0,1-1 0,-1 1 0,0 0-1,1-1 1,-1 1 0,1-1 0,0 1-1,-1-1 1,1 0 0,0 1 0,0-1 0,0 0-1,0 0 1,0 0 0,0-1 0,0 1 0,0 0-1,0-1 1,0 1 0,0-1 0,0 0 0,0 0-1,1 0 1,-1 0 0,0 0 0,0 0-1,0-1 1,0 1 0,1-1 0,-1 1 0,0-1-1,0 0 1,0 0 0,0 0 0,0 0 0,-1 0-1,1 0 1,0 0 0,0-1 0,0 0-6,5-14 47,-2-1 1,1 1-1,-2-1 0,0-1 1,-1 1-1,-1 0 1,-1-1-1,0 1 1,-1-1-1,-2-6-47,2 16 8,1-20 8,-2 0 0,-1 0 0,-2 1 0,0-1 0,-2 1 0,-1 0-1,0 1 1,-3-1 0,-8-16-16,17 41-13,1 2-7,1 4 5,2 24 45,2-1-1,1 0 1,2-1-1,0 0 1,2 0-1,1 0 0,1-1 1,0-1-1,2 0 1,8 8-30,-22-29 2,1-1 1,0 1-1,0-1 0,1 1 1,-1-1-1,0 1 0,1-1 1,-1 0-1,1 0 0,0 0 1,0 0-1,0 0 1,0 0-1,0 0 0,0 0 1,0-1-1,1 1 0,-1-1 1,0 0-1,1 0 0,-1 0 1,1 0-1,0 0 1,-1 0-1,1-1 0,0 1 1,-1-1-1,1 0 0,0 0 1,0 0-1,-1 0 0,1 0 1,0-1-1,-1 1 1,1-1-1,0 1 0,-1-1 1,1 0-1,-1 0 0,1-1 1,-1 1-1,1 0 0,-1-1 1,0 1-1,0-1 0,0 0 1,0 0-1,1-1-2,0-5 8,0-1 0,-1 0 1,0 0-1,-1 0 0,0 0 0,0 0 0,-1-1 0,0 1 0,-1 0 0,0 0 1,0 0-1,-1 0 0,0 0 0,0 0 0,-1 1 0,-1-1 0,1 1 0,-1 0 0,-1 0 1,1 0-1,-2 0 0,1 1 0,-1-1-8,5 6 0,1 1 0,0 0-1,-1 0 1,1 0 0,-1-1 0,1 1-1,-1 0 1,0 0 0,1 0 0,-1 0 0,0 0-1,0 0 1,0 0 0,0 0 0,0 1-1,0-1 1,0 0 0,0 0 0,0 1 0,0-1-1,0 1 1,0-1 0,0 1 0,-1-1-1,1 1 1,0 0 0,0 0 0,-1-1 0,1 1-1,0 0 1,0 0 0,-1 0 0,1 0 0,0 0-1,0 1 1,-1-1 0,1 0 0,0 1-1,0-1 1,0 1 0,-1-1 0,1 1 0,0-1-1,0 1 1,0 0 0,0-1 0,0 1-1,0 0 1,0 0 0,0 0 0,1 0 0,-1 0-1,0 0 1,0 0 0,1 0 0,-1 0-1,1 0 1,-1 0 0,1 1 0,-1-1 0,1 1 0,1 11 0,2 1 1,-1-1-1,2 0 1,-1 0 0,2 0-1,0 0 1,0 0 0,1-1-1,1 0 1,0-1-1,1 1 1,0-1 0,7 7-1,-14-16 14,1 0 0,0 0 0,0 0 1,0 0-1,0 0 0,0 0 0,0 0 0,0 0 1,1-1-1,-1 1 0,0-1 0,1 0 1,0 0-1,-1 0 0,1 0 0,-1 0 0,1-1 1,0 1-1,0-1 0,-1 1 0,1-1 1,0 0-1,0 0 0,0 0 0,-1-1 1,1 1-1,0-1 0,0 0 0,-1 1 0,1-1 1,0 0-1,-1 0 0,1-1 0,-1 1 1,2-1-15,2-3 33,0 0 1,0-1 0,0 1 0,-1-1 0,0 0 0,0 0 0,-1-1-1,1 1 1,-1-1 0,-1 0 0,1 0 0,-1-2-34,2-3 16,-1 0 0,-1 0-1,0-1 1,-1 1 0,0-1 0,0 0 0,-2 0 0,0 0 0,0 0 0,-1 1 0,0-1 0,-2-4-16,20 44-106,70 172 149,-86-198-30,-1 1 0,0-1 0,1 1 0,0-1 0,-1 1 0,1-1 0,0 0 0,0 1 0,0-1 0,0 0 0,0 1 0,0-1 0,0 0 0,0 0 0,1 0 0,-1 0 0,0 0 0,1 0 0,-1-1 0,1 1 0,-1 0 0,0-1 0,1 1 0,0-1 0,-1 1 0,1-1 0,-1 0 0,1 0 0,-1 1 0,1-1 0,0 0 0,-1-1 0,1 1 0,-1 0 0,1 0 0,0-1 0,-1 1 0,1-1 0,-1 1 0,1-1-13,21-90 464,-22 79-431,23-95 82,-22 106-118,0 0 1,0 0-1,0 0 0,1 1 1,-1-1-1,0 1 0,0-1 1,1 1-1,-1 0 0,0 0 1,1 0-1,-1 0 0,0 0 1,1 0-1,-1 1 0,0-1 1,0 1-1,0 0 0,1-1 1,-1 1-1,0 0 0,0 0 1,0 1-1,0-1 0,0 0 1,0 1-1,-1-1 0,1 1 1,0-1-1,-1 1 0,1 0 1,-1 0-1,0 0 0,1-1 1,-1 1-1,0 1 0,0-1 1,0 0-1,0 2 3,-1-4 0,83 100 103,-82-100-88,1 0-1,-1 0 1,1 0 0,-1 0 0,0 0 0,1 0 0,-1 0-1,1 0 1,-1-1 0,1 1 0,-1 0 0,0-1-1,1 1 1,-1-1 0,0 0 0,0 0 0,1 1 0,-1-1-1,0 0 1,0 0 0,0 0 0,0 0 0,0 0 0,0 0-1,0 0 1,0-1 0,-1 1 0,1 0 0,0 0 0,-1-1-1,1 1 1,-1 0 0,1-1 0,-1 1 0,1-1-1,-1 1 1,0 0 0,0-1 0,0 1 0,0-1 0,0 1-1,0-1 1,0 1 0,-1 0 0,1-1 0,0 1 0,-1-1-1,1 1 1,-1 0 0,1-1 0,-1 0-15,-21-110 255,21 108-395,2 6-383,1 8-996</inkml:trace>
  <inkml:trace contextRef="#ctx0" brushRef="#br1" timeOffset="649532.07">18761 16482 22429,'0'0'1790,"0"0"579,0 0-1416,3 13-551,44 68-372,1-11-29,25 22 3,-67-90-4,0 0 0,0 0 0,0 0 0,1-1 0,-1 0-1,0 0 1,1-1 0,-1 1 0,1-1 0,-1-1 0,1 1 0,-1-1 0,0-1 0,1 1 0,-1-1 0,0 0 0,6-2 0,-11 3-442,-1 1-329,0 0 1933</inkml:trace>
  <inkml:trace contextRef="#ctx0" brushRef="#br1" timeOffset="649803.862">18714 16808 20500,'0'0'1425,"0"-1"415,14-25-544,3 1-519,5-1-225,4-3-368,-1 1-72,9 4-328,-5 3-697</inkml:trace>
  <inkml:trace contextRef="#ctx0" brushRef="#br1" timeOffset="650100.069">19059 16529 19932,'10'72'2013,"-10"-70"-1879,12-20 30,17-82 168,-26 99-329,-1 1 0,1 0 0,0-1 0,-1 1 0,1 0 0,0 1 0,-1-1 0,1 0 0,0 1 0,-1 0 0,1-1 0,-1 1 0,1 0 0,-1 0 0,1 1 0,-1-1 0,0 0 0,1 1 0,-1-1 0,0 1 0,0 0 0,0 0 0,0 0 0,-1 0 0,1 0 0,0 0 0,-1 0 0,0 1-1,1-1 1,-1 0 0,0 1 0,0-1 0,0 1-3,1 0 3,184 266 1433,-175-254-1274,-1 0-1,-1 1 1,0 0 0,-1 1 0,0 0 0,-2 0-1,0 1 1,-1 0 0,-1 0 0,0 0 0,-2 0 0,1 5-162,-3-21 26,0-1 1,0 1-1,0-1 1,-1 1-1,1-1 1,0 1 0,0-1-1,-1 0 1,1 1-1,-1-1 1,1 1 0,-1-1-1,0 0 1,0 1-1,1-1 1,-1 0-1,0 0 1,0 0 0,0 0-1,0 0 1,0 0-1,-1 0 1,1 0 0,0 0-1,0 0 1,-1 0-1,1-1 1,0 1-1,-1-1 1,1 1 0,-1-1-1,1 1 1,0-1-1,-1 0 1,1 0-1,-1 0 1,1 1 0,-1-2-1,1 1 1,-1 0-1,1 0 1,-1 0 0,1-1-1,-1 1 1,1 0-1,-1-1 1,1 0-1,-1 0-26,-70-31 378,65 26-398,1 1-1,-1-1 1,1-1-1,0 1 0,0-1 1,1 0-1,0 0 1,0-1-1,1 1 1,0-1-1,0 0 0,1-1 1,0 1-1,0 0 1,1-1-1,0 0 0,1 1 1,0-1-1,0 0 1,1 0-1,0 1 1,0-1-1,1 0 0,0 0 1,1 0-1,0 1 1,0-1-1,2-2 21,3-22 1731</inkml:trace>
  <inkml:trace contextRef="#ctx0" brushRef="#br1" timeOffset="650581.671">19269 16084 22237,'1'12'188,"0"1"1,1-1-1,0 0 0,1 0 1,0 0-1,1 0 0,1-1 1,-1 1-1,2-1 1,0 0-1,0 0 0,1-1 1,0 0-1,1 0 0,0-1 1,6 5-189,41 65 1295,-49-70-1157,-3 0-78,1-1-1,0 1 1,0-1-1,1 0 1,0-1-1,1 1 1,0-1 0,0 0-1,0-1 1,1 1-1,0-1 1,0 0-1,0-1 1,1 0-1,0 0 1,0-1 0,4 2-60,-11-7 17,1 0-1,0 0 1,0 0 0,-1 0 0,1 0 0,0-1 0,-1 1 0,1 0 0,-1-1 0,0 1 0,1-1 0,-1 0 0,0 1 0,0-1 0,0 0 0,0 0-1,0 1 1,-1-1 0,1 0 0,0 0 0,-1 0 0,1 0 0,-1 0 0,0 0 0,0 0 0,0 0 0,0 0 0,0 0 0,0 0 0,-1-1-17,2-5 48,14-194-1043,-15 200-538,0 11-2258,9 46-2865,-5-4 3810,-3-28 1506,1-15 2369,-1-1 1,1 1 0,0 0 0,0-1-1,1 0 1,0 0 0,0 0 0,1 0-1,0 0 1,0 0 0,1-1 0,1 1-1030,9 15 581,-5-2-96,-9-16-529,0 0 0,1-1 0,0 1-1,-1 0 1,1 0 0,1-1 0,-1 1 0,0-1 0,1 0 0,0 0 0,0 0 0,0 0 0,0 0 0,0 0-1,0-1 1,1 0 0,-1 1 0,1-1 0,0-1 0,0 1 44,20-16-1754,-15-3 1992</inkml:trace>
  <inkml:trace contextRef="#ctx0" brushRef="#br1" timeOffset="651204.687">19755 16220 13051,'-54'-157'8194,"53"155"-7206,1 2-301,-5 15-474,1 1 1,0 1 0,1-1 0,1 0-1,0 1 1,2-1 0,0 1 0,0-1 0,2 1-1,1 7-213,-2-4 162,2 0 0,0-1-1,0 1 1,2-1 0,1 0 0,0 0-1,1 0 1,1-1 0,1 0-1,1-1 1,0 0 0,4 4-162,-12-19 8,-1 0 1,1 0 0,-1-1-1,1 1 1,0 0 0,-1-1-1,1 0 1,0 1 0,0-1-1,0 0 1,0 0-1,0 0 1,0 0 0,1 0-1,-1-1 1,0 1 0,0 0-1,1-1 1,-1 0 0,0 0-1,1 0 1,-1 0 0,0 0-1,1 0 1,-1 0-1,0-1 1,0 1 0,1-1-1,-1 1 1,0-1 0,0 0-1,0 0 1,0 0 0,0 0-1,0-1 1,0 1 0,0 0-1,0-1 1,0 0-1,-1 1 1,1-1 0,-1 0-1,1 0 1,-1 1 0,0-1-1,0 0 1,0-1 0,0 1-1,0 0 1,0 0 0,0 0-1,-1-1-8,6-11 18,0-1-1,-2 0 1,0 0-1,0 0 1,-2 0-1,1 0 1,-2-1-1,0 1 1,-1-1-1,-1 0 1,0 1-1,-1 0 1,-1-1-1,0 1 1,-1 0-1,-2-3-17,2 6 3,17 47-41,54 107 148,-67-141-105,1 0 1,0 0-1,-1 0 1,1-1-1,0 1 1,-1 0-1,1 0 1,0-1-1,0 1 1,0 0-1,0-1 1,-1 1-1,1-1 1,0 1-1,0-1 1,0 1-1,0-1 1,0 0-1,0 0 1,0 1-1,1-1 1,-1 0-1,0 0 0,0 0 1,0 0-1,0 0 1,0 0-1,0-1 1,0 1-1,0 0 1,0 0-1,0-1 1,0 1-1,0-1 1,0 1-1,0-1 1,0 1-1,0-1 1,-1 1-1,1-1 1,0 0-1,0 0 1,-1 1-1,1-1 1,0 0-1,-1 0 1,1 0-1,0 0 0,-1 0 1,1 0-1,-1 0 1,0 0-1,1 0 1,-1 0-1,0 0 1,0-1-6,22-63 186,-8-146-60,22 353-273,33 33 463,-69-176-311,0 1 0,0-1 0,0 0-1,0 0 1,0 0 0,1 0 0,-1 1 0,0-1 0,0 0 0,1 0-1,-1 1 1,1-1 0,-1 0 0,0 1 0,1-1 0,0 0-1,-1 1 1,1-1 0,-1 0 0,1 1 0,0-1 0,-1 1 0,1 0-1,0-1 1,-1 1 0,1-1 0,0 1 0,0 0 0,0 0-1,-1-1 1,1 1 0,0 0 0,0 0 0,0 0 0,-1 0-1,1 0 1,0 0 0,0 0 0,0 0 0,0 0 0,-1 0 0,1 1-1,0-1 1,0 0 0,-1 0 0,1 1 0,0-1 0,0 1-1,-1-1 1,1 1 0,0-1 0,-1 1 0,1-1 0,0 1 0,-1-1-1,1 1 1,-1 0-5,-15-78-1093,0 31-554</inkml:trace>
  <inkml:trace contextRef="#ctx0" brushRef="#br1" timeOffset="651452.137">19966 16023 12379,'-10'-6'672,"3"-5"-816,-2-2-216,9-3 80,3 1 112,1 11 336,6 3 328,-7 6 192,5 5 80,-8 2-384,-5-2-168</inkml:trace>
  <inkml:trace contextRef="#ctx0" brushRef="#br1" timeOffset="651782.55">20300 16017 25237,'0'0'1153,"-3"3"190,-93 55 536,94-56-1881,0 0 0,1-1 1,-1 1-1,1 0 0,-1 0 1,1 0-1,-1 0 0,1 1 1,0-1-1,0 0 1,0 0-1,1 1 0,-1-1 1,0 0-1,1 1 0,0-1 1,-1 1-1,1-1 0,0 1 1,0-1-1,0 1 0,1-1 1,-1 1-1,1-1 0,-1 0 1,1 1-1,0-1 0,0 0 1,0 1-1,0-1 1,0 0-1,0 0 0,1 0 1,-1 0-1,1 0 0,-1 0 1,1-1-1,0 1 0,0 0 1,0-1-1,0 1 0,2 0 2,58-24-575,-48 13 426,79-27-382,-91 35 530,1 1 0,0 0 0,-1-1 0,1 1 0,0 1 0,0-1 0,-1 0 0,1 1 0,0-1 0,-1 1 0,1 0 0,-1-1 0,1 1 0,-1 1 0,1-1 0,-1 0 0,0 1 0,1-1 0,-1 1 0,0-1 0,0 1 0,0 0-1,0 0 1,0 0 0,-1 0 0,1 1 0,-1-1 0,1 0 0,-1 1 0,0-1 0,0 0 0,0 1 0,0 0 0,0-1 0,-1 1 1,2 3 24,0 1 0,-1-1 0,0 0 0,-1 1 0,1-1 0,-1 1 0,0-1 0,-1 1 0,1-1 0,-1 0 0,-1 1 0,1-1 0,-1 0 0,0 0 0,-1 0 0,1 0 0,-1 0 0,0 0 0,-1-1 0,1 0-1,-1 1 1,0-1 0,-1 0 0,1-1 0,-1 1 0,0-1 0,0 0 0,0 0-24,-22-2-571,-2-12-822</inkml:trace>
  <inkml:trace contextRef="#ctx0" brushRef="#br1" timeOffset="654230.713">17454 17669 26470,'99'203'1236,"-76"-180"-1139,-11-45 23,-12 10-447,-1 0 0,0 0 0,-1 1 0,0-1 0,-1 0 0,-1 1 0,0 0 0,0-1 0,-1 2 0,0-1-1,-1 0 1,-1 0 327,-58-71-12754,61 78 12964,-12-12 766,11 6 9275,12 7-7777,172-78-256,-114 42-4190,-63 39 296</inkml:trace>
  <inkml:trace contextRef="#ctx0" brushRef="#br1" timeOffset="654479.958">17562 17805 25517,'22'-16'729,"5"-3"-289,5-2-168,3 0-184,-2 4-32,2 4 24,-5 7-152,-4 12-928,-5 4-433</inkml:trace>
  <inkml:trace contextRef="#ctx0" brushRef="#br1" timeOffset="654740.883">17668 17929 24741,'1'0'320,"35"-8"-128,-15-5-24,0-3-72,4-3-32,4 2-408,0 2-432,-2-1 3625</inkml:trace>
  <inkml:trace contextRef="#ctx0" brushRef="#br1" timeOffset="654900.214">17979 17673 24909,'0'26'504,"0"5"-232,0 4-71,0 1-97,0 1-32,1-1-56,2-2 0,-3-10 24,0-3-16,-7-14-585,-2-4-367,-8-13 984</inkml:trace>
  <inkml:trace contextRef="#ctx0" brushRef="#br1" timeOffset="655164.942">17841 17724 24597,'41'7'696,"-15"-4"-272,4 1-79,11 1-177,5-2-48,2-3-64,1 0-16,-7 0-24,-7 0-360,-14 0 2464</inkml:trace>
  <inkml:trace contextRef="#ctx0" brushRef="#br1" timeOffset="656234.922">18226 17529 9778,'2'2'10185,"2"4"-5122,22 40-4329,115 247 709,-37-128-1053,-102-162-281,-26-74 714,6 35-789,2 0 0,2 0 0,1-2-1,1 1 1,3-2 0,1 1 0,1-1 0,3 0 0,0-18-34,27-23-88,-22 78 85,0 1 1,-1-1-1,1 0 1,0 1 0,0-1-1,0 1 1,0-1-1,0 1 1,0-1-1,1 1 1,-1 0 0,1-1-1,-1 1 1,0 0-1,1 0 1,0 0-1,-1 0 1,1 0-1,0 1 1,-1-1 0,1 0-1,0 1 1,0-1-1,0 1 1,-1 0-1,1-1 1,0 1 0,0 0-1,0 0 1,0 0-1,0 1 1,-1-1-1,1 0 1,0 1-1,0-1 1,0 1 0,-1 0-1,1-1 1,0 1-1,-1 0 1,1 0-1,0 1 3,2 3 2,0 0 0,0 1-1,-1-1 1,0 1-1,0 0 1,-1 0 0,1 0-1,-1 1 1,-1-1-1,1 0 1,-1 1 0,0-1-1,-1 1 1,0-1-1,0 1 1,0 0 0,0-1-1,-1 1 1,0-1-1,-1 0 1,0 1 0,0-1-1,0 0 1,0 0-1,-2 1-1,3-2 6,0 0-1,0 0 0,-1-1 0,1 1 0,-1-1 0,0 1 0,-1-1 0,1 0 0,-1 0 0,0 0 1,0 0-1,0 0 0,0-1 0,-1 0 0,1 1 0,-1-1 0,0 0 0,0-1 0,0 1 0,0-1 0,-1 0 1,1 0-1,-1 0 0,1 0 0,-1-1 0,0 0 0,1 0 0,-2 0-5,4-2-76,1 1 0,-1-1 0,1-1 0,-1 1 0,1 0-1,-1 0 1,1 0 0,0-1 0,0 1 0,0-1 0,0 1 0,0-1 0,0 1-1,0-1 1,0 0 0,0 1 0,1-1 0,-1 0 0,1 0 0,-1 1 0,1-1-1,0 0 1,0 0 0,-1 0 0,1 1 0,1-1 0,-1 0 0,0 0 0,0 0-1,1 0 1,-1 1 0,1-1 0,-1 0 0,1 0 0,0 1 0,0-1 0,0 1 0,0-1-1,0 1 1,0-1 0,0 1 0,0-1 0,1 1 0,-1 0 0,0 0 0,1 0-1,-1-1 1,1 1 0,-1 1 0,2-2 76,79-24-4733,-51 18 3830</inkml:trace>
  <inkml:trace contextRef="#ctx0" brushRef="#br1" timeOffset="656874.232">18659 17426 10778,'1'-9'-58,"1"-3"6578,-1 10 342,-2 13-6312,5 124 1630,26-41-1242,-28-93-934,0-1 1,-1 0 0,1 0-1,-1 0 1,1 0-1,-1 0 1,1-1-1,-1 1 1,1 0-1,-1-1 1,1 1-1,-1-1 1,1 1-1,-1-1 1,1 0-1,-1 0 1,0 1-1,1-1 1,-1 0-1,0 0 1,0 0 0,0 0-1,0-1 1,0 1-1,0 0 1,0 0-1,0-1 1,0 1-1,0 0 1,-1-1-1,1 1 1,-1-1-1,1 1 1,-1-1-1,0 1 1,1-1-1,-1 0 1,0 0-5,6-10 17,0 1 0,-1-2 0,0 1 0,-1 0 0,0-1 0,-1 0 0,-1 0 1,0 0-1,-1 0 0,0-13-17,-1 27 0,0 1 0,0-1 1,0 0-1,0 0 0,0 0 1,-1 0-1,1 0 0,0 0 1,-1 0-1,1 0 0,-1 0 1,1 0-1,-1 0 0,0 0 1,1 0-1,-1 0 0,0 0 0,0-1 1,1 1-1,-1 0 0,0 0 1,0-1-1,0 1 0,0-1 1,0 1-1,0-1 0,0 1 1,0-1-1,0 0 0,0 1 1,0-1-1,-1 0 0,1 0 1,0 0-1,0 0 0,0 0 1,0 0-1,0 0 0,0 0 1,0 0-1,-1 0 0,1-1 1,0 1-1,0 0 0,0-1 0,0 1 1,0-1-1,0 1 0,0-1 1,0 0-1,1 1 0,-1-1 1,0 0-1,0 0 0,0 1 1,1-1-1,-1 0 0,0 0 1,1 0-1,-1 0 0,1 0 1,-1-1-1,3 9 0,1-1 1,-1 0 0,2 0 0,-1 0-1,0 0 1,1-1 0,0 0 0,1 1 0,-1-1-1,1-1 1,0 1 0,0-1 0,0 1-1,2-1 0,-5-4 0,0 0-1,0 0 1,1 0-1,-1 0 0,0 0 1,0-1-1,1 1 1,-1-1-1,0 0 0,0 0 1,0 0-1,0 0 1,0 0-1,0 0 0,0 0 1,0-1-1,-1 1 1,1-1-1,0 1 1,-1-1-1,1 1 0,-1-1 1,0 0-1,1 0 1,-1 0-1,0 0 0,0 0 1,0-1 0,9-9-8,-6 8 12,-2 2-2,0 0 0,-1 0 0,1 0 0,1 1 1,-1-1-1,0 0 0,0 1 0,1 0 0,-1-1 0,0 1 0,1 0 0,0 0 0,-1 1 0,1-1 0,-1 0 0,1 1 0,0 0 0,-1-1 0,1 1 1,0 0-1,0 0 0,0 1-2,44-16 5,-24 3-8,-21 10 2,-1 1 1,0 0-1,1 0 0,-1 0 1,1 0-1,-1 1 1,1-1-1,-1 0 0,1 1 1,0-1-1,-1 1 1,1-1-1,0 1 0,-1 0 1,1-1-1,0 1 0,-1 0 1,1 0-1,0 0 1,0 1-1,-1-1 0,1 0 1,0 1-1,-1-1 1,1 1-1,-1-1 0,1 1 1,0 0-1,-1 0 0,0 0 1,1 0-1,-1 0 1,1 0-1,0 0 1,65 95-8,-66-95 8,-1-1 1,0 0-1,0 1 1,1-1-1,-1 0 1,0 1-1,1-1 1,-1 0-1,0 1 1,1-1-1,-1 0 0,1 0 1,-1 0-1,1 1 1,-1-1-1,0 0 1,1 0-1,-1 0 1,1 0-1,-1 0 1,1 0-1,-1 0 0,1 0 1,-1 0-1,0 0 1,1 0-1,-1 0 1,1 0-1,-1 0 1,1 0-1,-1-1 1,1 1-1,-1 0 0,0 0 1,1-1-1,-1 1 1,0 0-1,1 0 1,-1-1-1,0 1 1,1 0-1,-1-1 0,0 1 1,1 0-1,-1-1 1,0 1-1,0-1 1,1 1-1,-1 0 1,0-1-1,0 1 1,0-1-1,0 1 0,0-1 1,0 1-1,0 0 1,0-1-1,0 1 1,0-1-1,0 1 1,0-1-1,0 1 1,0-1-1,0 1 0,0 0 1,0-1-1,-1 0 0,5-40-68,-4 38 33,-1-43-1544,-1 30 1663</inkml:trace>
  <inkml:trace contextRef="#ctx0" brushRef="#br1" timeOffset="657244.054">19227 17297 17476,'0'0'1849,"0"0"-97,-1 7 248,0 3-1765,-1 1 0,2 0-1,-1 0 1,2-1 0,-1 1 0,1 0 0,1 0-1,0-1 1,1 1 0,0-1 0,0 0 0,1 0-1,0 0 1,3 3-235,-6-12 11,-1-1 0,1 1 0,0-1-1,0 0 1,-1 1 0,1-1 0,0 0-1,0 1 1,0-1 0,0 0 0,0 0-1,-1 0 1,1 0 0,0 0-1,0 0 1,0 0 0,0 0 0,0 0-1,0 0 1,-1-1 0,1 1 0,0 0-1,0-1 1,0 1 0,0 0 0,-1-1-1,1 1 1,0-1 0,-1 1 0,1-1-1,0 1 1,-1-1 0,1 0 0,0 1-1,-1-1 1,1 0 0,-1 0 0,1 1-1,-1-1 1,0 0 0,1 0 0,-1 1-1,0-1 1,0 0 0,1 0 0,-1 0-1,0 0 1,0 0 0,0 0 0,0 1-1,0-1 1,0 0 0,0 0 0,0 0-1,0 0 1,-1 0-11,11-19 54,-7 17-55,0 0 0,0 1 0,0 0 0,0-1 0,0 1 0,0 0 0,1 0 0,-1 0 0,1 1 0,-1 0 0,1-1 0,0 1 0,0 0 0,-1 1 0,1-1 0,0 1 0,0-1 0,0 1 0,0 0 0,0 1 0,0-1 0,-1 1 0,1-1 0,0 1 0,0 0 0,-1 1 0,1-1 0,0 1 0,-1-1 0,0 1 0,1 0 0,-1 1 0,0-1 0,0 0 0,0 1 0,0 0 0,0-1 0,-1 1 0,1 0 0,-1 1 0,0-1 0,0 0 0,0 1 0,0-1 0,-1 1 0,1 1 1,0-3 19,-1 1 1,1 0-1,-1 0 1,0 0-1,0 0 1,0 1-1,0-1 1,-1 0-1,1 0 0,-1 1 1,0-1-1,0 0 1,0 0-1,0 1 1,-1-1-1,1 0 1,-1 0-1,0 0 1,0 1-1,0-1 1,0 0-1,0 0 1,-1 0-1,1-1 1,-1 1-1,0 0 0,0 0 1,0-1-1,0 1 1,-1-1-1,1 0 1,-1 0-1,1 0 1,-1 0-1,0 0 1,1 0-1,-1-1 1,0 0-1,0 1 1,0-1-1,0 0 1,-1 0-1,1-1 0,0 1 1,-1 0-20,1-1-81,0 0 1,-1-1-1,1 1 0,0-1 0,-1 1 1,1-1-1,0 0 0,0 0 0,0 0 1,-1-1-1,1 1 0,1-1 1,-1 0-1,0 0 0,0 0 0,1 0 1,-1 0-1,1 0 0,-2-2 81,-8-15 226</inkml:trace>
  <inkml:trace contextRef="#ctx0" brushRef="#br1" timeOffset="657495.603">19578 17271 21405,'9'26'584,"6"3"368,-7 2-384,5-4 48,0-4-32,-3-8-288,1-7-112,-11-8-88,0 0-128,5-20-920,-16-2 2441</inkml:trace>
  <inkml:trace contextRef="#ctx0" brushRef="#br1" timeOffset="657748.164">19461 17138 21357,'-3'13'712,"3"3"224,0-1-480,2-2-224,2-3-72,-4-10-264,0 0-528</inkml:trace>
  <inkml:trace contextRef="#ctx0" brushRef="#br1" timeOffset="658016.904">19800 17186 20108,'-5'8'4343,"-9"7"-3885,9-11-415,1-1-1,0 1 0,0 0 1,0 1-1,1-1 1,-1 1-1,1-1 0,0 1 1,1 0-1,-1 0 1,1 0-1,0 1 1,0-1-1,0 0 0,1 1 1,0-1-1,0 1 1,0-1-1,1 1 1,0 0-43,0 1 5,1-1 1,0 0 0,0 1 0,1-1-1,0 0 1,0 1 0,0-1 0,1 0 0,0-1-1,0 1 1,1 0 0,-1-1 0,1 0-1,0 0 1,1 0-6,-3-5 9,0 0 0,0 0-1,-1 0 1,1 0 0,0-1-1,0 1 1,0-1 0,-1 1-1,1-1 1,0 0 0,0 0-1,-1 0 1,1 0 0,-1 0-1,1 0 1,-1 0 0,1 0-1,-1 0 1,0-1 0,1 1-1,-1-1 1,0 1 0,0-1-1,0 1 1,0-1 0,0 0-1,-1 1 1,1-1 0,0 0 0,-1 0-1,1 0 1,-1 1 0,0-1-1,0 0 1,1 0 0,-1 0-1,0 0 1,-1 0 0,1 0-1,0 1 1,-1-2-9,2 1 8,8-41 129,29-78 48,-38 120-186,1 0-1,-1 0 1,1 0 0,-1 1 0,1-1 0,-1 0 0,1 0 0,0 0-1,0 1 1,-1-1 0,1 0 0,0 1 0,0-1 0,0 1-1,-1-1 1,1 1 0,0-1 0,0 1 0,0 0 0,0-1 0,0 1-1,0 0 1,0 0 0,0 0 0,0 0 0,0 0 0,0 0 0,0 0-1,0 0 1,0 0 0,0 0 0,0 0 0,0 1 0,0-1 0,0 0-1,0 1 1,0-1 0,0 1 0,0-1 0,-1 1 0,1-1 0,0 1-1,0 0 1,0-1 0,-1 1 0,1 0 0,0 0 1,30 43-44,-29-40 44,78 120 18,-80-124-9,0 1-1,0-1 1,1 1 0,-1-1 0,1 1 0,-1-1 0,0 0 0,1 1-1,-1-1 1,1 0 0,-1 1 0,0-1 0,1 0 0,-1 0 0,1 1-1,-1-1 1,1 0 0,-1 0 0,1 0 0,0 0 0,-1 0 0,1 1-1,-1-1 1,1 0 0,-1 0 0,1-1 0,-1 1 0,1 0 0,-1 0-1,1 0 1,-1 0 0,1 0 0,-1 0 0,1-1 0,-1 1 0,1 0 0,-1 0-1,1-1 1,-1 1 0,1 0 0,-1-1 0,0 1 0,1-1 0,-1 1-1,0 0 1,1-1 0,-1 1 0,0-1 0,1 1 0,-1-1 0,0 1-1,0-1 1,0 1 0,1-1 0,-1 1 0,0-1 0,0 1 0,0-1-1,0 0-8,7-40 537,-7 34-503,17-127 441,-17 133-476,0 0 0,0 0 1,-1 0-1,1 0 0,0 0 1,0 0-1,0 0 0,1 0 0,-1 0 1,0 0-1,0 0 0,0 0 0,1 0 1,-1 0-1,1 0 0,-1 0 0,1 0 1,-1 0-1,1 1 0,-1-1 0,1 0 1,0 0-1,-1 0 0,1 1 0,0-1 1,0 0-1,0 1 0,-1-1 0,1 1 1,0-1-1,0 1 0,0-1 0,0 1 1,0 0-1,0-1 0,0 1 0,0 0 1,0 0-1,0 0 0,0 0 0,0 0 1,0 0-1,0 0 0,0 0 0,0 0 1,0 0-1,0 0 0,0 1 0,0-1 1,0 0-1,0 1 0,0-1 0,0 1 1,0-1-1,0 1 0,-1 0 0,1-1 1,0 1-1,0 0 0,-1-1 0,1 1 1,0 0-1,0 0 1,35 56-57,3 52-603,-32-87 1452</inkml:trace>
  <inkml:trace contextRef="#ctx0" brushRef="#br1" timeOffset="658643.626">20553 16943 22421,'-6'4'131,"0"1"0,0 0 0,0 0 0,1 1 0,-1 0 0,1 0 0,1 0 0,-1 0 0,1 1 0,0-1 0,1 1 0,-1 0 0,1 1 0,1-1-1,-1 0 1,1 1 0,1-1 0,-1 1 0,1 0 0,1 0 0,-1-1 0,1 1 0,1 0 0,-1 0 0,1-1 0,1 1 0,-1 0 0,2 2-131,-1-7 19,-1 0 0,1-1 0,0 1-1,0-1 1,0 1 0,0-1 0,0 0 0,0 0-1,1 0 1,-1 0 0,1 0 0,-1-1 0,1 1-1,0-1 1,0 0 0,0 0 0,-1 1-1,1-2 1,0 1 0,0 0 0,1-1 0,-1 1-1,0-1 1,0 0 0,0 0 0,0 0 0,0-1-1,0 1 1,0-1 0,0 1 0,0-1 0,0 0-1,0 0 1,0 0 0,0-1 0,-1 1-1,1-1 1,0 1 0,-1-1 0,0 0 0,1 0-1,-1 0 1,0 0 0,0-1 0,0 1 0,0-1-1,0 1 1,-1-1 0,1 0 0,-1 1 0,1-1-1,-1 0 1,0 0 0,0 0 0,-1 0 0,1 0-20,3-5 61,-1 1 0,0-1 0,0 0-1,-1-1 1,0 1 0,0 0-1,-1-1 1,0 1 0,0 0-1,-1-1 1,0 1 0,-1-1 0,0 1-1,0-1 1,-1 1 0,0 0-1,0 0 1,-1-1 0,0 2-1,-1-1 1,-2-4-60,5 11 5,0 0-1,0 0 1,-1 0-1,1 0 1,0 1-1,-1-1 0,1 0 1,0 1-1,-1-1 1,1 1-1,-1-1 1,1 1-1,-1 0 1,1 0-1,-1 0 1,1 0-1,-1 0 1,1 0-1,-1 0 1,1 0-1,-1 0 1,1 1-1,-1-1 1,1 1-1,0-1 1,-1 1-1,1-1 1,-1 1-1,1 0 1,0 0-1,0 0 1,-1-1-1,1 1 1,0 1-1,0-1 1,0 0-1,0 0 1,0 0-1,0 0 1,1 1-1,-1-1 1,0 0-1,1 1 1,-1-1-1,1 1 1,-1-1-1,1 0 0,-1 1 1,1-1-1,0 1 1,0-1-1,0 1 1,0-1-1,0 1 1,0 0-1,0-1 1,1 0-1,-1 1 1,0-1-1,1 1 1,-1-1-1,1 1 1,0-1-5,-1 4-2,0-1 0,0 1 0,1 0 0,-1-1 0,1 1 0,0-1 0,1 1 0,-1-1 1,1 1-1,0-1 0,0 0 0,0 0 0,0 0 0,1 0 0,0 0 0,2 2 2,2-6-1542,17-11-165</inkml:trace>
  <inkml:trace contextRef="#ctx0" brushRef="#br1" timeOffset="659373.976">20909 16837 13363,'-52'-8'8863,"-3"9"-5576,53-1-3271,-1 1 1,0-1-1,1 1 1,-1-1-1,1 1 1,0 0-1,-1 0 1,1 0-1,0 0 1,-1 0-1,1 1 1,0-1-1,0 1 1,0 0-1,0-1 1,0 1-1,0 0 1,1 0-1,-1 0 1,1 0-1,-1 0 1,1 0-1,0 1 1,0-1-1,0 0 1,0 1-1,0-1 1,0 1-1,1-1 1,-1 1-1,1-1 1,0 1-1,0 0 1,0-1-1,0 1 1,0-1-1,0 1 1,1-1-1,-1 1-16,1 7 24,0 0 0,1 0 0,0-1 0,0 1 0,1-1 0,0 0 0,1 0 0,0 0 0,0 0-1,1 0 1,0-1 0,0 0 0,1 0 0,0 0 0,5 3-24,-9-10 17,-1-1-1,1 0 1,0 0-1,-1 0 1,1 0 0,0 0-1,-1 0 1,1 0 0,0-1-1,-1 1 1,1 0-1,-1-1 1,1 1 0,0-1-1,-1 0 1,0 0 0,1 1-1,-1-1 1,1 0-1,-1 0 1,0 0 0,0-1-1,1 1 1,-1 0 0,0 0-1,0-1 1,0 1-1,0 0 1,-1-1 0,1 1-1,0-1 1,0 1-1,-1-1 1,1 0 0,-1 1-1,0-1 1,1 1 0,-1-1-1,0 0 1,0 1-1,0-1 1,0 0 0,0 1-1,0-1 1,-1 0-17,1 1 3,8-35 83,-2-1 1,-1 0-1,-3 0 0,0 0 1,-3-1-1,-1 1 0,-1 0 1,-8-31-87,87 397 98,-43-253-47,-32-76-48,-1 1 0,1 0-1,0-1 1,-1 1 0,1 0 0,0-1 0,-1 1-1,1-1 1,0 1 0,0-1 0,0 0 0,0 1-1,0-1 1,-1 0 0,1 1 0,0-1 0,0 0-1,0 0 1,0 0 0,0 0 0,0 0 0,0 0-1,0 0 1,0 0 0,0 0 0,0 0 0,-1-1-1,1 1 1,0 0 0,0-1 0,0 1 0,0 0-1,0-1 1,-1 1 0,1-1 0,0 1 0,0-1-1,-1 0 1,1 1 0,0-1 0,-1 0 0,1 0-1,-1 1 1,1-1 0,-1 0 0,1 0 0,-1 0-1,1 1 1,-1-1 0,0 0 0,0 0 0,1 0-1,-1 0 1,0 0 0,0 0 0,0-1-3,20-57 106,-20 59-106,8-36 36,-2 0 0,-1-1 0,-2 0 0,-2 1 0,-1-1 0,-2-12-36,16 109-86,29 132 109,-43-192-20,1 1-1,-1-1 1,1 1-1,0-1 1,-1 1-1,1-1 1,-1 1-1,1-1 1,0 1-1,0-1 1,-1 0-1,1 1 1,0-1-1,0 0 1,-1 0-1,1 0 1,0 1 0,0-1-1,-1 0 1,1 0-1,0 0 1,0 0-1,0 0 1,-1-1-1,1 1 1,0 0-1,0 0 1,0 0-1,-1-1 1,1 1-1,0 0 1,-1-1-1,1 1 1,0-1-1,-1 1 1,1-1 0,0 1-1,-1-1 1,1 1-1,-1-1 1,1 1-1,-1-1 1,1 0-1,-1 1 1,0-1-1,1 0 1,-1 0-1,0 1 1,1-1-1,-1 0 1,0 0-1,0 1 1,0-1-1,0 0 1,1 0 0,-1 0-1,0 1 1,-1-1-1,1 0 1,0 0-1,0 1 1,0-1-1,0 0 1,-1 0-1,1 0-2,3-5 8,4-9 2,1 1 0,0 0 0,1 0 0,1 1 0,0 0 0,0 0 0,2 2 0,-1-1-1,8-4-9,-18 15 10,-1 0 0,1 1 0,0-1 0,-1 0 0,0 0-1,1 0 1,-1 0 0,1 1 0,-1-1 0,0 0 0,0 0-1,1 0 1,-1 0 0,0 0 0,0 0 0,0 0-1,0 0 1,0 0 0,0 0 0,0 1 0,0-1 0,-1 0-1,1 0 1,0 0 0,0 0 0,-1 0 0,1 0 0,-1 0-1,1 1 1,-1-1 0,1 0 0,-1 0 0,1 1-1,-1-1 1,0 0 0,1 1 0,-1-1 0,0 0 0,0 1-1,1-1 1,-2 1-10,-1-5 34,-72-52 659,72 55-662,16-12-126,61-15-2255,-41 11-688</inkml:trace>
  <inkml:trace contextRef="#ctx0" brushRef="#br1" timeOffset="659670.18">21400 16262 22389,'5'33'944,"1"6"296,1 15-880,3 3-104,2 7-56,5-2 32,1-8 9,3-8 31,0-11-144,-2-8-40,-2-9-184,-6-4-473,-2-10 2122</inkml:trace>
  <inkml:trace contextRef="#ctx0" brushRef="#br1" timeOffset="660076.843">21297 16605 12019,'-27'-151'12573,"43"53"-9543,-14 95-3006,-1 0 0,0 0-1,0 0 1,1 1 0,0-1 0,-1 1 0,1-1-1,0 1 1,0 0 0,1 0 0,-1 0 0,0 0-1,1 0 1,-1 0 0,1 1 0,-1-1 0,1 1-1,0-1 1,0 1 0,-1 0 0,1 0 0,0 1-1,0-1 1,0 1 0,0-1 0,0 1 0,0 0-1,0 0 1,0 0 0,0 0 0,0 1 0,0-1-1,0 1 1,0 0 0,0 0 0,1 0-24,4 2-6,-1-1 0,0 1 0,1 1 0,-1 0 0,0 0 0,-1 0 0,1 1 0,-1-1 0,0 2 0,0-1 0,-1 1 0,1 0 0,1 2 6,-4-4 4,0 1 1,-1 0 0,1 0 0,-1 0-1,0 0 1,0 0 0,0 0 0,-1 0-1,0 1 1,0-1 0,0 1-1,-1-1 1,1 1 0,-1-1 0,-1 1-1,1-1 1,-1 0 0,0 1 0,0-1-1,-1 0 1,1 1 0,-2 0-5,2-3 50,1-3-10,25-6-16,-16 7-50,-1 0 0,0 1-1,0 0 1,0 1 0,0 0-1,0 0 1,-1 1 0,0 0-1,1 0 1,-1 1 0,-1-1-1,1 2 1,-1-1 0,0 1-1,0 0 1,0 0-1,-1 0 1,0 1 0,0 0-1,3 6 27,-5-8 3,-1 0-1,1 0 0,-1 0 0,1 0 1,-1 1-1,-1-1 0,1 1 0,-1-1 0,0 1 1,-1 0-1,1 0 0,-1-1 0,0 1 1,0 0-1,-1 0 0,0-1 0,0 1 1,0 0-1,-1-1 0,1 1 0,-1-1 0,-1 0 1,1 0-1,-1 1 0,0-2 0,0 1 1,0 0-1,-1 0 0,0-1 0,-1 1-2,-1 0 30,-1-1 0,1 0 0,-1-1 0,0 1 0,-1-1 0,1 0 0,0-1 0,-1 0-1,0 0 1,1-1 0,-1 0 0,0 0 0,0-1 0,0 0 0,0 0 0,1-1 0,-1 0 0,0 0 0,0-1-1,1 0 1,-1 0 0,1-1 0,0 0 0,-1 0 0,1 0 0,-2-3-30,-7-3-661,23 8-1159,10 5 3282</inkml:trace>
  <inkml:trace contextRef="#ctx0" brushRef="#br1" timeOffset="660431.65">21845 16309 20972,'-11'11'212,"1"1"-1,0 0 1,1 0-1,0 1 0,1 0 1,0 0-1,1 1 1,1 0-1,0 1 0,1-1 1,0 1-1,1 0 0,1 0 1,0 0-1,2 0 1,-1 1-1,2-1 0,0 1 1,1-1-1,0 1 0,1-1 1,3 9-212,-5-22 19,0-1 1,0 1 0,0 0-1,0 0 1,0-1 0,1 1-1,-1 0 1,1 0-1,-1-1 1,1 1 0,-1-1-1,1 1 1,0 0 0,0-1-1,0 1 1,0-1-1,0 0 1,0 1 0,0-1-1,1 0 1,-1 0 0,0 1-1,1-1 1,-1 0-1,1 0 1,-1-1 0,1 1-1,-1 0 1,1 0-1,0-1 1,-1 1 0,1-1-1,0 0 1,0 1 0,-1-1-1,1 0 1,0 0-1,0 0 1,-1 0 0,1 0-1,0 0 1,0-1 0,-1 1-1,1-1 1,0 1-1,-1-1 1,1 0 0,0 1-1,-1-1 1,1 0 0,-1 0-1,1 0 1,-1 0-1,0 0 1,1-1 0,-1 1-1,0 0 1,0-1 0,0 1-1,0 0 1,0-1-1,0 1 1,0-2-20,6-15 114,-1 1 0,-1-1-1,0 0 1,-1-1 0,-2 1-1,0-1 1,0 1 0,-2-1 0,0 0-1,-1 1 1,-2-3-114,4 17 5,-1 0 0,0 0 0,0 0 0,-1 0 1,1 0-1,-1 0 0,0 0 0,0 1 0,0-1 0,-1 0 0,1 0 0,-1 1 0,0-1 0,0 1 1,0 0-1,0-1 0,-1 1 0,1 0 0,-1 0 0,0 0 0,0 1 0,0-1 0,0 1 0,0 0 1,0-1-1,-1 1 0,1 1 0,-1-1 0,-1 0-5,3 3-8,0-1 0,0 1 1,1-1-1,-1 1 0,0 0 0,0 0 1,1 0-1,-1 0 0,0 0 0,1 0 0,-1 1 1,1-1-1,-1 0 0,1 1 0,0-1 0,0 1 1,-1 0-1,1-1 0,0 1 0,1 0 1,-1-1-1,0 1 0,0 0 0,1 0 0,-1 0 1,1 0-1,-1 0 0,1 0 0,0 0 0,0 0 1,0 0-1,0 0 0,1 1 8,2 70-863,-3-70 729,0-1 0,0 1 0,0-1 0,1 1 0,-1-1 0,0 1 0,1-1 0,0 0 0,0 1 1,0-1-1,0 0 0,0 0 0,0 0 0,0 0 0,1 0 0,-1 0 0,1 0 0,-1 0 0,1 0 0,0 0 0,0-1 0,0 1 1,0-1-1,0 0 0,0 1 0,2 0 134,13-8-611</inkml:trace>
  <inkml:trace contextRef="#ctx0" brushRef="#br1" timeOffset="661131.479">21938 16215 18284,'-13'52'4356,"-4"33"-1928,14-57-2000,2-1 0,0 1 0,2 0 0,2 0 0,3 18-428,-6-45 14,0 1 0,-1-1 0,1 0 0,0 1-1,0-1 1,1 0 0,-1 1 0,0-1-1,0 0 1,1 1 0,-1-1 0,0 0 0,1 1-1,-1-1 1,1 0 0,0 0 0,-1 0-1,1 1 1,0-1 0,0 0 0,0 0-1,0 0 1,0 0 0,0-1 0,0 1 0,0 0-1,0 0 1,0-1 0,0 1 0,1 0-1,-1-1 1,0 1 0,0-1 0,1 1 0,-1-1-1,0 0 1,1 0 0,-1 0 0,0 0-1,1 1 1,-1-2 0,0 1 0,1 0-1,-1 0 1,0 0 0,1-1 0,-1 1 0,0 0-1,1-1 1,-1 0 0,0 1 0,0-1-1,0 0 1,0 1 0,1-2-14,39-125 313,-39 117-300,0 3-5,1-1 1,-1 0-1,-1 0 0,0 1 0,0-1 1,0 0-1,-1 0 0,0 0 1,-1 0-1,1 0 0,-2 0 0,1 0 1,-1 0-1,0 1 0,-1-1 0,0 1 1,-1-4-9,0 9 3,0 1 1,1 0-1,-1-1 0,0 1 1,0 1-1,1-1 0,-1 0 1,0 1-1,0 0 1,0 0-1,0 0 0,0 0 1,0 1-1,1 0 1,-1-1-1,0 1 0,0 1 1,1-1-1,-1 1 1,0-1-1,1 1 0,0 0 1,-1 0-1,1 0 0,0 1 1,0-1-1,0 1 1,0 0-1,1-1 0,-1 1 1,1 1-1,0-1 1,0 0-1,0 0 0,0 1 1,0-1-1,0 2-3,1-4-2,0 1 1,1 0-1,-1 0 0,0 0 0,0 0 0,1 0 1,-1 0-1,1 0 0,0 0 0,-1 0 1,1 0-1,0 0 0,0 0 0,0 0 0,1 0 1,-1 0-1,0 0 0,1 0 0,-1 0 1,1 0-1,0 0 0,0 0 0,0 0 0,-1-1 1,2 1-1,-1 0 0,0-1 0,0 1 1,1 0-1,-1-1 0,0 0 0,1 1 0,0-1 2,30-40-794,35-102-2192,-66 139 3000,0 0 1,0 1-1,0-1 1,0 1-1,1-1 1,-1 1 0,0 0-1,1-1 1,-1 1-1,0 0 1,1 0 0,0 0-1,-1 0 1,1 0-1,0 0 1,-1 1-1,1-1 1,0 0 0,0 1-1,-1-1 1,1 1-1,0 0 1,0 0-1,0 0 1,0 0 0,0 0-1,-1 0 1,1 0-1,0 0 1,0 1-1,0-1 1,0 1 0,-1 0-1,1-1 1,0 1-1,-1 0 1,1 0-1,0 0 1,-1 0 0,1 0-1,-1 0 1,0 1-1,1-1 1,-1 0 0,0 1-1,0-1 1,0 1-1,0-1 1,0 1-1,0 0 1,0-1 0,0 1-1,-1 0 1,1-1-1,0 1 1,-1 0-1,0 1-14,34 129 2081,-34-132-2068,0 0 0,1 0 0,-1-1 0,0 1 0,1 0 0,-1 0 0,0 0 0,1-1 0,-1 1 0,0 0 0,1 0 0,-1 0 0,1 0 0,-1 0 0,0 0 0,1 0 0,-1 0 0,1 0 0,-1 0 0,0 0 0,1 0 0,-1 0 0,0 0 0,1 0 0,-1 0 0,1 0 0,-1 0 0,0 0 0,1 1 0,-1-1 0,0 0 0,1 0 0,-1 0 0,0 1 0,1-1 0,-1 0 0,0 1 0,0-1 0,1 0 0,-1 0 0,0 1 0,0-1 0,0 0 0,1 1 0,-1-1 0,0 1 0,0-1 0,0 0 0,0 1 0,0-1 0,0 1-13,7-40 214,16-122 32,-23 162-247,0-1 1,1 1 0,-1 0-1,0-1 1,0 1 0,1-1-1,-1 1 1,1 0 0,-1-1-1,0 1 1,1-1 0,-1 1-1,1-1 1,-1 0 0,1 1-1,-1-1 1,1 1 0,0-1-1,-1 0 1,1 0 0,-1 1-1,1-1 1,0 0 0,-1 0-1,1 0 1,0 1-1,-1-1 1,1 0 0,0 0-1,-1 0 1,1 0 0,0 0-1,-1-1 1,1 1 0,0 0-1,-1 0 1,1 0 0,0 0-1,-1-1 1,1 1 0,-1 0-1,1-1 1,0 1 0,-1 0-1,1-1 1,-1 1 0,1-1-1,-1 1 1,1-1 0,-1 1-1,0-1 1,1 1-1,-1-1 1,1 0 0,-1 1-1,0-1 1,0 1 0,1-1-1,-1 0 1,0 1 0,0-1-1,0 0 1,0 1 0,0-1-1,0 0 1,0 1 0,0-2 0,22 58-49,-21-50 47,36 103 2,-38-108 3,1-1-1,0 1 0,0 0 1,0-1-1,0 1 0,0 0 0,1-1 1,-1 1-1,0 0 0,0-1 0,0 1 1,0 0-1,1-1 0,-1 1 0,0 0 1,1-1-1,-1 1 0,0-1 0,1 1 1,-1-1-1,1 1 0,-1-1 1,1 1-1,-1-1 0,1 1 0,-1-1 1,1 0-1,-1 1 0,1-1 0,0 0 1,-1 1-1,1-1 0,0 0 0,-1 0 1,1 0-1,0 0 0,-1 0 0,1 1 1,0-1-1,-1 0 0,1 0 1,0-1-1,-1 1 0,1 0 0,0 0 1,-1 0-1,1 0 0,0-1 0,-1 1 1,1 0-1,-1 0-2,12-37 211,-1-170 104,-11 208-317,0-1 1,1 1 0,-1-1-1,0 0 1,0 1-1,1-1 1,-1 0-1,1 0 1,-1 1-1,0-1 1,1 0-1,-1 0 1,1 0-1,-1 1 1,0-1-1,1 0 1,-1 0-1,1 0 1,-1 0 0,1 0-1,-1 0 1,1 0-1,-1 0 1,0 0-1,1 0 1,-1 0-1,1 0 1,-1 0-1,1 0 1,-1-1-1,1 1 1,-1 0-1,0 0 1,1 0 0,-1-1-1,1 1 1,-1 0-1,0-1 1,1 1-1,-1 0 1,0 0-1,0-1 1,1 1-1,-1-1 1,0 1-1,1 0 1,-1-1-1,0 1 1,0-1-1,0 1 1,0 0 0,0-1-1,1 1 1,-1-1-1,0 1 1,0-1-1,0 1 1,0-1-1,0 1 1,0 0-1,0-1 1,0 1-1,-1-1 1,1 0 1,18 36-130,26 184-842,-44-215-435</inkml:trace>
  <inkml:trace contextRef="#ctx0" brushRef="#br1" timeOffset="661520.076">21465 17200 23405,'0'0'875,"0"0"96,5-2-136,229-141 1918,322-174-2447,-497 278-426,-57 31-482,-6 1-999</inkml:trace>
  <inkml:trace contextRef="#ctx0" brushRef="#br2" timeOffset="678847.69">21295 12326 18748,'-130'-112'1442,"112"93"-1427,0 1 1,-2 1-1,0 1 1,0 1-1,-2 1 1,0 0-1,0 2 1,-1 1-1,-1 0 1,1 2-1,-22-5-15,-26-4 46,0 4 0,0 2 0,-41 1-46,-100-17 1330,2-10 0,-134-43-1330,119 27 53,-3 10 0,-1 10-1,-2 10 1,-123 6-53,-498 4-559,723 13 595,-1 5-1,0 6 1,1 5-1,1 6 1,-102 32-36,-41 38-30,3 12 0,-249 137 30,377-174 16,-2 1-4,2 6 1,4 5 0,4 7-1,-73 63-12,66-24-21,5 6 0,7 5 0,5 6 0,-42 70 21,104-130-15,4 2 0,3 3-1,4 2 1,4 2 0,4 2-1,4 2 1,4 1 0,4 1-1,5 2 1,3 4 15,0 33-62,5 1 0,7 0 0,5 1 0,7 4 62,0-79-22,3-1 1,3 0-1,3 0 1,2-1 0,3 0-1,2-2 1,3 0-1,3-1 1,1-2-1,9 8 22,36 39-37,4-4 0,5-3 0,3-3-1,5-4 1,4-4 37,2 7 1,20 26-25,6-5 0,3-6 0,6-5 0,4-6 0,3-6 0,65 27 24,-16-40 1,3-8 1,2-8 0,3-9-1,187 25-1,1154 186 24,-1263-211-11,3-13 0,245 2-13,-262-36 10,1-12 0,-2-11 0,196-42-10,-384 50-15,0-2-1,-2-4 1,0-3-1,-1-2 0,0-4 1,-3-2-1,0-3 1,-2-2-1,-1-3 0,9-11 16,4-18-6,-3-3 0,-3-3 0,-3-3 0,-3-2 0,-4-3-1,-4-3 1,-3-1 0,-3-3 0,-5-1 0,-3-3 0,-4 0-1,-4-3 1,9-58 6,-2-22 30,-8-2 1,-8-1-1,-7-1 0,-8 0 0,-13-114-30,-14 67 197,-9 1-1,-10 2 1,-10 2 0,-9 2 0,-10 3-1,-12-6-196,33 85 71,2-8 18,-6 3 1,-7 2-1,-5 3 0,-81-124-89,49 136-376,-11 12-289</inkml:trace>
  <inkml:trace contextRef="#ctx0" brushRef="#br2" timeOffset="680822.29">13438 14878 20172,'-91'54'1582,"78"-44"-1575,-1-1 0,0 0-1,-1 0 1,0-2 0,0 0-1,-1-1 1,0 0-1,-2-1-6,-17 0 226,1-2-1,-1-2 1,1-1-1,-1-1 1,1-3-1,-12-2-225,-40-3 508,-39 7-330,1 5 0,-1 6 0,-66 15-178,15-3 291,-86 1 869,0-12 1,-38-12-1161,-677 15-128,226 8 332,44-1 525,170-23-675,261 33-24,98-67 494,139 33-505,0-2 0,0-1-1,0-2 1,1-2-1,-17-8-18,-20-4 14,-280-44 10,280 38-19,2-3 1,2-4-1,1-2 0,1-4 1,3-2-1,2-3 0,-16-18-5,51 44-6,1-2-1,1-1 0,2-1 1,0-1-1,1-1 0,2-1 1,1-1-1,1-1 0,1-1 1,2 0-1,1-2 0,1-2 7,11 26-2,-2-12 5,-2-1 0,-1 1 0,-1 1 0,0 0 0,-2 0 0,0 1 0,-1 0-1,-1 1 1,-3-2-3,-11-7 4,0 2 0,-2 0-1,-1 2 1,-1 1-1,0 2 1,-2 1 0,-14-5-4,-1 1 12,-13-6-16,-1 3 1,-1 2 0,-38-7 3,-60-17 50,122 33-61,0 2 1,-1 2 0,-1 2 0,1 1-1,-1 2 1,-1 2 0,-16 2 10,-158 46-199,215-44-425,2 0-814,0 2-377</inkml:trace>
  <inkml:trace contextRef="#ctx0" brushRef="#br2" timeOffset="681275.7">4870 13462 19628,'-1'-1'68,"1"0"0,0 0 0,-1 1 0,1-1 0,0 0 0,-1 0 0,1 1 0,-1-1 0,1 1 0,-1-1 0,1 0 0,-1 1 0,0-1-1,1 1 1,-1-1 0,0 1 0,1-1 0,-1 1 0,0 0 0,0-1 0,1 1 0,-1 0 0,0 0 0,0 0 0,1-1 0,-1 1 0,0 0 0,0 0 0,0 0 0,1 0 0,-1 0 0,0 0-1,0 1 1,0-1 0,1 0 0,-1 0 0,0 1 0,0-1 0,1 0 0,-1 1 0,0-1 0,0 0 0,1 1 0,-1-1 0,0 1 0,1-1 0,-1 1 0,1 0 0,-1-1 0,1 1 0,-1 0-1,1-1 1,-1 1 0,1 0 0,0-1 0,-1 1 0,1 0 0,0 0 0,0 0-68,-27 62 373,11-25-46,-2 0 0,-1-1 0,-1-1 0,-26 32-327,-56 108 1414,83-111-1170,19-64-246,-1 1 0,1-1 0,0 1 0,0 0 0,0-1 1,0 1-1,0 0 0,0-1 0,1 1 0,-1 0 1,0-1-1,1 1 0,0-1 0,-1 1 0,1-1 1,0 1-1,0-1 0,-1 1 0,1-1 0,0 0 0,1 1 1,-1-1-1,0 0 0,0 0 0,0 0 0,1 0 1,-1 0-1,0 0 0,1 0 0,-1 0 0,1-1 0,-1 1 1,1 0-1,0-1 0,-1 0 0,1 1 0,1-1 2,153-11-161,44-12-907,-121 9 1275</inkml:trace>
  <inkml:trace contextRef="#ctx0" brushRef="#br2" timeOffset="683359.486">850 13943 17452,'-65'61'7877,"56"-53"-7760,1 0 0,0 1 0,1 0 0,0 1 0,1-1 0,0 1 0,0 1 0,1-1 0,0 1 0,1 0 0,1 0 1,-1 0-1,2 0 0,-1 1 0,2-1 0,-1 13-117,17 17 136,-15-40-134,1-1-1,-1 1 1,1-1 0,-1 1 0,1-1 0,-1 1 0,1-1 0,0 0-1,-1 1 1,1-1 0,-1 0 0,1 0 0,0 1 0,-1-1 0,1 0-1,0 0 1,-1 0 0,1 0 0,0 0 0,-1 0 0,1 0 0,0 0-1,0 0 1,-1 0 0,1 0 0,0 0 0,-1-1 0,1 1 0,0 0-1,-1-1 1,1 1 0,-1 0 0,1-1 0,-1 1 0,1 0 0,0-1 0,-1 1-1,1-1 1,-1 1 0,0-1 0,1 1 0,-1-1 0,1 0 0,-1 1-1,0-1 1,1 1 0,-1-1 0,0 0 0,0 1 0,0-1 0,1 0-1,-1 1 1,0-1 0,0 0 0,0 1 0,0-1 0,0 0 0,0 0-1,0 1 1,0-1 0,-1 0-2,28-148 239,-26 149-241,0-1-1,-1 1 1,1 0 0,0 0-1,0-1 1,0 1 0,-1 0-1,1 0 1,0 0 0,0 0 0,0 0-1,-1 0 1,1 1 0,0-1-1,0 0 1,0 0 0,-1 1-1,1-1 1,0 0 0,0 1-1,-1-1 1,1 0 0,0 1-1,-1-1 1,1 1 0,0 0 0,-1-1-1,1 1 1,-1-1 0,1 1-1,-1 0 1,1-1 0,-1 1-1,0 0 1,1 0 0,-1-1-1,0 1 1,1 0 0,-1 0-1,0-1 1,0 1 0,0 0 0,0 0-1,0 0 1,0 0 0,0-1-1,0 1 1,0 0 0,0 0 2,2 4-11,184 385-34,-181-377 72,-2-8 0,0 2 1,0-1 0,-1 0-1,0 0 1,0 1 0,-1-1-1,1 1 1,-2 0-1,1-1 1,0 1 0,-1 0-1,-1 5-27,-1-10 40,0-1-1,-1 1 0,1-1 0,0 1 1,-1-1-1,1 0 0,-1 0 0,1 0 1,-1 0-1,0 0 0,1-1 1,-1 1-1,0-1 0,1 0 0,-1 0 1,0 0-1,0 0 0,1 0 1,-1 0-1,0-1 0,1 1 0,-1-1 1,0 0-1,1 0 0,-1 0 0,1 0 1,-1 0-40,-9-2 42,10 3-44,0 0 0,0 0 1,0 0-1,0 0 0,0 0 0,0-1 0,0 1 0,0-1 0,0 1 0,0-1 1,0 0-1,0 0 0,0 0 0,1 0 0,-1 0 0,0 0 0,1 0 0,-1-1 0,1 1 1,-1-1-1,1 1 0,-1-1 0,1 1 0,0-1 0,0 0 0,0 0 0,0 1 1,0-1-1,0 0 0,1 0 0,-1 0 0,1 0 0,-1 0 0,1 0 0,0 0 0,0 0 1,-1 0-1,1 0 0,1-2 2,0-23-11,2-1 0,0 1 0,2 0 0,2 0 0,0 1 0,1-1 0,2 1 0,1 1 0,13-23 11,33-92-28,-53 128 29,1-2 3,-1 1-1,0-1 1,0 0 0,-1 0 0,-1 0 0,-1-1-1,0 1 1,0 0 0,-2-1 0,0-3-4,1 20-4,0-1 0,0 0 0,0 0 1,0 1-1,0-1 0,-1 0 0,1 0 1,0 1-1,-1-1 0,1 0 0,-1 0 0,1 0 1,-1 1-1,1-1 0,-1 0 0,0 0 1,0 0-1,0 0 0,1 0 0,-1 0 0,0-1 1,0 1-1,0 0 0,0 0 0,0-1 1,-1 1-1,1 0 0,0-1 0,0 1 0,0-1 1,-1 0-1,1 1 0,0-1 0,0 0 1,-1 0-1,1 0 0,0 1 0,0-2 0,-1 1 1,1 0-1,0 0 0,-1 0 0,1 0 1,0-1-1,0 1 0,0-1 0,-1 1 0,1-1 1,0 1-1,0-1 0,0 0 0,0 1 1,0-1-1,0 0 0,0 0 0,0 0 0,0 0 1,0 0-1,1 0 0,-1 0 0,0 0 1,1 0-1,-1 0 0,1 0 0,-1-1 0,1 1 4,21 164-124,-18-150 123,-2-1 3,0 0-1,1 0 0,1 0 0,0 0 1,1 0-1,0-1 0,1 0 1,0 1-1,0-2 0,1 1 1,1-1-1,5 8-1,-9-18 3,-1 0 1,0 0-1,1 0 0,-1 0 1,0 0-1,1 0 0,-1 0 1,0-1-1,1 1 0,-1-1 1,0 0-1,0 1 0,0-1 1,0 0-1,0 0 0,0-1 0,0 1 1,0 0-1,0-1 0,0 1 1,0-1-1,-1 1 0,1-1 1,-1 0-1,1 0 0,-1 0 1,0 0-1,0 0 0,0 0 1,0 0-1,0 0 0,0 0 1,0-1-1,-1 1 0,1 0 0,-1 0 1,0-2-4,25-162 141,-23 127-132,3-265 54,-20 238-30,15 66-34,0 1-1,0-1 0,0 1 0,0-1 0,0 1 0,0-1 0,0 0 0,0 1 0,0-1 0,0 1 0,-1-1 0,1 1 0,0-1 0,0 1 0,0-1 0,0 0 0,-1 1 0,1-1 0,0 1 0,0-1 0,-1 0 1,1 1-1,0-1 0,-1 0 0,1 1 0,0-1 0,-1 0 0,1 1 0,-1-1 0,1 0 0,0 0 0,-1 0 0,1 1 0,-1-1 0,1 0 0,-1 0 0,1 0 0,-1 0 0,1 0 0,-1 0 0,1 0 0,0 0 1,-1 0-1,1 0 0,-1 0 0,1 0 0,-1 0 0,1 0 0,-1-1 0,1 1 0,-1 0 0,1 0 0,0 0 0,-1-1 0,1 1 0,-1 0 2,-2 47-27,3 1 0,1 0-1,3 0 1,1 0 0,3-1 0,1 0-1,15 39 28,-24-84 1,4 11-1,0 1 0,0-1 0,2-1 0,-1 1 0,1-1-1,1 0 1,1 0 0,-1-1 0,2 0 0,8 10 0,-16-19-1,1-1 0,-1 0-1,0 1 1,1-1-1,-1 0 1,1 0-1,-1 1 1,1-1-1,-1 0 1,1-1-1,0 1 1,0 0 0,-1 0-1,1-1 1,0 1-1,0-1 1,0 0-1,0 1 1,-1-1-1,1 0 1,0 0-1,0 0 1,0 0 0,0-1-1,0 1 1,0 0-1,-1-1 1,1 1-1,0-1 1,0 0-1,0 0 1,-1 1 0,1-1-1,-1 0 1,1 0-1,0-1 1,-1 1-1,0 0 1,1 0-1,-1-1 1,0 1-1,0-1 1,0 1 0,0-1-1,1 0 2,8-22 16,0 0-1,-1-1 1,-1-1-1,-2 1 1,0-1-1,-2 0 1,-1 0 0,-1 0-1,-1-12-15,1-2 43,-2 0 1,-1 0-1,-2 0 0,-2 0 0,-2 0 1,-2 1-1,-9-28-43,22 108-184,4-20 181,1 0 1,0 0-1,2-1 1,0-1-1,1 1 1,1-2-1,1 0 1,0-1-1,5 3 3,-3-1-9,0 0 1,-2 0-1,0 2 0,-1-1 1,-1 2-1,-1 0 0,0 0 1,-2 1-1,-1 0 0,-1 1 1,-1-1-1,3 23 9,-10-46 1,1-1 1,-1 1-1,1 0 0,-1-1 0,1 1 1,-1 0-1,1-1 0,-1 1 0,1 0 1,-1 0-1,1 0 0,-1 0 0,1 0 1,-1-1-1,1 1 0,-1 0 0,1 0 1,-1 0-1,0 0 0,1 0 0,-1 1 0,1-1 1,-1 0-1,1 0 0,-1 0 0,1 0 1,-1 1-1,1-1 0,-1 0 0,1 0 1,-1 1-1,1-1 0,-1 0 0,1 1 1,-1-1-1,1 1 0,0-1 0,-1 1 1,1-1-1,0 0 0,-1 1 0,1-1 1,0 1-1,0-1 0,0 1 0,-1 0 1,1-1-1,0 1 0,0-1 0,0 1 1,0-1-1,0 1 0,0-1 0,0 1 1,0 0-1,0-1 0,0 1 0,0-1 1,0 1-1,0-1-1,-156-192 46,51 44-31,136 154-206,-22-3 99,1 0 0,0 0 0,0-1 0,0-1 0,-1 0 0,1 0-1,1-1 1,-1 0 0,0 0 0,0-1 0,-1-1 0,1 0 0,0 0-1,0-1 1,-1 0 0,1 0 0,-1-1 0,0-1 0,0 1-1,-1-1 1,5-4 92,12-17-1731</inkml:trace>
  <inkml:trace contextRef="#ctx0" brushRef="#br2" timeOffset="683625.568">1002 13590 22285,'6'8'416,"4"2"-232,0-2-104,6 1-8,0-3-464</inkml:trace>
  <inkml:trace contextRef="#ctx0" brushRef="#br2" timeOffset="684346.294">2256 13786 22957,'-2'-5'146,"0"1"0,-1 0 0,0 0-1,1 1 1,-1-1 0,0 1 0,-1-1 0,1 1 0,-1 0 0,1 0 0,-1 0-1,0 1 1,0-1 0,0 1 0,0 0 0,-1 0 0,1 1 0,-1-1 0,1 1-1,-1 0 1,1 0 0,-1 0 0,1 1 0,-1-1 0,0 1 0,1 1 0,-1-1-1,0 0 1,1 1 0,-1 0 0,0 0 0,1 1 0,0-1 0,-1 1 0,1 0-1,0 0 1,0 0 0,0 1 0,-2 1-146,2 1 5,1 0 0,-1 0 0,1 0 0,1 0 0,-1 1-1,1-1 1,0 1 0,0 0 0,0 0 0,1 0 0,0 0 0,0 0 0,1 0-1,-1 0 1,1 0 0,1 0 0,-1 0 0,1 0 0,0 0 0,0 0 0,1 0-1,0 0-4,2 8-1,1 0 0,0-1 0,1 0-1,0 0 1,1 0 0,1-1 0,0 0-1,7 8 2,-13-17 2,-1 0 0,1 0 0,-1-1 0,1 1-1,0-1 1,0 1 0,0-1 0,1 0-1,-1 0 1,0 0 0,1 0 0,-1 0 0,1-1-1,0 1 1,-1-1 0,1 1 0,0-1-1,0 0 1,0 0 0,0 0 0,0-1 0,0 1-1,0-1 1,0 0 0,1 1 0,-1-1-1,0-1 1,0 1 0,0 0 0,0-1 0,0 0-1,0 1 1,0-1 0,0 0 0,0-1-1,0 1 1,-1 0 0,1-1 0,0 0 0,-1 1-1,1-1 1,-1 0 0,0-1 0,1 1-1,0-1-1,2-6 17,-1 1-1,0-1 0,0 0 0,-1-1 0,0 1 0,0 0 0,-1-1 0,0 0 0,-1 1 0,0-1 0,-1 0 0,0 0 0,0 0 1,-1 1-1,0-1 0,-1 0 0,0 1 0,0-1 0,-2-1-16,3 9-13,2 7-25,78 188-120,-79-190 160,1 0 0,0-1 0,0 1 0,0 0 0,0-1 0,1 1 0,-1-1 0,1 1 0,0-1 0,-1 0 0,1 1 0,0-1 0,0 0 0,0 0 0,1-1 0,-1 1 1,0 0-1,1-1 0,-1 1 0,1-1 0,-1 0 0,1 0 0,0 0 0,0 0 0,-1 0 0,1-1 0,0 1 0,0-1 0,0 0 0,0 0 0,-1 0 0,1 0 1,0 0-1,0-1 0,0 1 0,0-1 0,-1 0 0,1 1 0,0-1 0,-1-1 0,1 1 0,0 0 0,-1-1 0,3-1-2,2-7 30,0-1 0,-1 1-1,0-1 1,-1-1 0,0 1 0,-1-1 0,0 0-1,-1 0 1,0 0 0,-1-1 0,-1 1-1,1-1 1,-2 1 0,0-1 0,0 1-1,-2 0 1,1-1 0,-1 1 0,-1 0-1,0 0 1,-1 0 0,-2-5-30,0 2-13,8 22-56,9 24-9,-7-22 65,-1 3 8,1-1 1,1 0-1,0 0 0,1-1 1,0 1-1,1-1 1,0 0-1,0-1 1,1 0-1,0 0 5,-6-7 3,-1-1-1,1 0 1,-1 0 0,1 0-1,0 0 1,-1-1-1,1 1 1,0 0-1,0-1 1,-1 1 0,1-1-1,0 0 1,0 1-1,0-1 1,0 0 0,-1 0-1,1 0 1,0 0-1,0-1 1,0 1-1,0 0 1,-1-1 0,1 1-1,0-1 1,0 0-1,-1 0 1,1 1-1,-1-1 1,1 0 0,0 0-1,-1-1 1,0 1-1,1 0 1,-1 0-1,0-1 1,1 1 0,-1-1-1,0 1 1,0-1-1,0-1-2,35-70 167,-30 50-132,-1 0-1,-1 0 1,-1 0 0,-1-1 0,-2 0 0,0-12-35,1 36-2,-1 0 0,1 0 0,0-1 0,0 1 0,-1 0 0,1 0 0,0 0 0,0 0 0,0 0 0,-1 0-1,1 0 1,0 1 0,0-1 0,-1 0 0,1 0 0,0 1 0,0-1 0,-1 0 0,1 1 0,0-1 0,-1 1 0,1-1 0,0 1 0,-1-1 0,1 1 0,-1-1 0,1 1 0,-1-1-1,1 1 1,-1 0 0,1 0 0,-1-1 0,0 1 0,1 0 0,-1-1 0,0 1 0,0 0 0,1 0 0,-1-1 0,0 1 0,0 0 0,0 0 0,0 0 0,0-1 0,0 1 0,0 0-1,0 0 1,-1 0 0,1-1 0,0 2 2,22 42-69,-10-18 44,1 0-1,2-2 0,0 1 1,1-2-1,12 13 26,-26-34-95,-1 0 0,0-1 0,0 1-1,1-1 1,-1 1 0,1-1 0,-1 0 0,1 0 0,0 0-1,-1 0 1,1 0 0,0 0 0,0 0 0,0 0 0,-1-1 0,1 1-1,0-1 1,0 1 0,0-1 0,0 0 0,0 0 0,0 0 0,0 0-1,0 0 1,0 0 0,0 0 0,0-1 0,0 1 0,0-1 0,0 1-1,0-1 1,0 0 0,-1 0 0,1 0 0,0 0 0,0 0-1,-1 0 1,1-1 0,-1 1 0,1 0 0,-1-1 0,0 1 0,1-1-1,-1 1 1,0-1 0,0 0 0,0 0 0,0 1 0,0-2 95,11-27-2366</inkml:trace>
  <inkml:trace contextRef="#ctx0" brushRef="#br2" timeOffset="684795.374">3005 13637 17636,'7'94'6398,"1"10"-4144,-8-101-2229,0 0-1,1 0 1,-1 0-1,1 0 1,0 0-1,0 0 1,0 0-1,0 0 1,0 0-1,0-1 1,1 1-1,0-1 1,-1 1-1,1-1 1,0 1-1,0-1 1,0 0-1,1 0 1,-1 0-1,0 0 1,1 0-1,-1-1 1,1 1 0,0-1-1,-1 0 1,1 0-1,0 1 1,0-2-1,0 1 1,0 0-1,0-1 1,0 1-1,0-1 1,0 0-1,0 0 1,0 0-1,0 0 1,0-1-1,0 1 1,0-1-1,0 0 1,0 0-1,-1 0 1,1 0-1,2-1-24,4-10 48,0 1-1,-1-1 1,-1-1-1,0 0 1,0 0 0,-2 0-1,1 0 1,-2-1-1,0 0 1,0 0-1,-2 0 1,0-1 0,0 1-1,-1-1 1,-1 1-1,0-1 1,-1 1-1,-3-14-47,4 17 23,0 1 0,-1 0 0,0 0 0,-1 0 0,0-1-1,0 1 1,-1 1 0,-1-1 0,1 0 0,-2 1-1,1 0 1,-1 0 0,-1 0 0,1 0 0,-2 1 0,1 0-1,-7-6-22,10 14-6,1 0 0,-1 0-1,1 1 1,0-1 0,0 1-1,-1 0 1,1 0 0,0 0-1,0 0 1,0 0 0,0 0-1,0 1 1,0-1 0,0 0-1,1 1 1,-1 0 0,0-1-1,1 1 1,-1 0 0,1 0-1,0 0 1,-1 0 0,1 0-1,0 0 1,0 0 0,0 0-1,1 1 1,-1-1-1,1 0 1,-1 1 0,1-1-1,0 0 1,-1 1 0,1-1-1,0 0 1,1 1 0,-1 0 6,-2 10 2,0 1-1,0-1 1,1 0 0,1 0 0,0 0-1,1 1 1,1-1 0,0 0 0,0 0 0,1 0-1,1 0 1,0-1-2,2-6-2,0-1-1,0 0 1,0-1 0,0 1-1,1-1 1,0-1-1,0 1 1,0-1 0,0 0-1,0-1 1,1 1 0,-1-2-1,1 1 1,-1-1-1,1 0 1,0 0 0,-1-1-1,1 0 1,0-1 0,0 0-1,-1 0 1,1 0-1,6-3 3,-10 4 0,2-3-39,1 2 0,0-1 0,0 1 0,0 0-1,0 1 1,0-1 0,0 1 0,0 1 0,0-1-1,0 1 1,0 1 0,0-1 0,0 1-1,-1 0 1,1 0 0,-1 1 0,1 0 0,-1 0-1,0 1 1,0 0 0,0 0 0,-1 0 0,1 1-1,-1 0 1,0 0 0,-1 0 0,1 0 0,-1 1-1,0 0 1,1 2 39,0 12-1097</inkml:trace>
  <inkml:trace contextRef="#ctx0" brushRef="#br2" timeOffset="685846.342">416 14948 15771,'0'0'3198,"0"0"586,0 7-2895,1 10-706,2-1-1,0 0 0,1 0 0,1 0 0,0 0 0,1-1 0,0 0 1,2 0-1,0-1 0,0 0 0,1 0 0,4 3-182,-10-13 23,0 2 17,1 1 0,1 0-1,-1-1 1,1 0 0,0 0 0,1-1 0,-1 0 0,1 1 0,0-2 0,1 1 0,-1-1 0,5 2-40,-8-6 40,0-1-1,1 0 1,-1 1 0,0-2 0,1 1 0,-1 0 0,0-1 0,0 1 0,0-1 0,0 0 0,0 0-1,0 0 1,-1 0 0,1-1 0,-1 1 0,1-1 0,-1 1 0,0-1 0,0 0 0,0 0 0,-1 0-1,1 0 1,-1 0 0,1-1 0,-1 1 0,0 0 0,0 0 0,-1-1 0,1 1 0,-1-1-1,1 1 1,-1-1 0,0-2-40,0 4 15,33-179 569,-33 180-585,0-1 1,0 1-1,0 0 0,0-1 1,0 1-1,1 0 1,-1 0-1,0 0 0,1-1 1,-1 1-1,1 0 1,-1 0-1,1 0 1,-1 0-1,1 0 0,0 0 1,0 0-1,0 0 1,-1 0-1,1 0 1,0 0-1,0 0 0,0 1 1,0-1-1,0 0 1,0 1-1,1-1 0,-1 1 1,0-1-1,0 1 1,0-1-1,1 1 1,-1 0-1,0 0 0,0 0 1,1-1-1,-1 1 1,0 0-1,0 1 1,1-1-1,-1 0 0,0 0 1,0 0-1,1 1 1,-1-1-1,1 1 1,70 67-70,-68-62 73,0 0-1,0 0 0,1 0 1,0-1-1,0 1 0,0-1 1,1 0-1,-1-1 0,1 1 1,0-1-1,1-1 0,-1 1 1,1-1-1,0 0 0,-1 0 1,1-1-1,0 0 0,0 0 1,8 1-3,-10-6 11,0 1 0,1-1 0,-1 0 0,0 0 0,-1 0 0,1-1 0,0 0 1,-1 0-1,0 0 0,0 0 0,0-1 0,-1 1 0,1-1 0,-1 0 0,0 0 1,-1 0-1,1 0 0,-1-1 0,0 1 0,0-1 0,-1 0 0,1 1 0,-1-1 0,-1 0 1,1 0-1,-1-1-11,0 7 0,42-151 112,-42 149-113,1 0-1,0 0 1,0 0 0,0 0-1,0 0 1,0 0-1,0 0 1,1 1 0,-1-1-1,1 1 1,-1-1-1,1 1 1,-1-1 0,1 1-1,0 0 1,0-1-1,0 1 1,0 0 0,0 1-1,0-1 1,0 0-1,0 0 1,0 1 0,0-1-1,0 1 1,0 0-1,0 0 1,1-1 0,-1 1-1,0 1 1,0-1-1,0 0 1,0 0 0,0 1-1,1 0 1,-1-1-1,0 1 1,0 0 0,1 0 1,61 58-75,-42-24 66,-19-28 10,1 1 0,0-1 0,1 0 1,0 0-1,0-1 0,0 1 0,1-1 0,-1 0 1,2-1-1,-1 1 0,0-1 0,1-1 0,2 2-1,-7-5 3,0-1 0,0 0 0,0 1 0,-1-1 0,1 0 0,0 0 0,0 0 0,0 0 0,0 0 0,-1-1 0,1 1 0,0 0 0,0-1 0,0 0 0,-1 1 0,1-1 0,0 0 0,-1 0 0,1 0 0,-1 0 0,1 0 0,-1 0 0,1 0 0,-1 0 0,0-1 0,0 1 0,1-1 0,-1 1 0,0-1 0,0 1 0,0-1 0,-1 1 0,1-1 0,0 0 0,0-1-3,22-68 123,-22 69-120,50-237 172,-50 237-178,-1 0 1,0 0-1,1 1 1,-1-1-1,1 0 1,0 0-1,-1 0 1,1 1-1,0-1 1,0 0-1,0 1 1,1-1-1,-1 0 1,0 1-1,0 0 1,1-1-1,-1 1 1,1 0-1,-1 0 1,1 0-1,0 0 0,-1 0 1,1 0-1,0 0 1,0 0-1,0 1 1,0-1-1,-1 1 1,1-1-1,0 1 1,0 0-1,0 0 1,0 0-1,0 0 1,0 0-1,0 0 1,0 1-1,0-1 1,0 0-1,-1 1 1,1 0-1,0-1 1,0 1-1,0 0 1,-1 0-1,1 0 1,0 0-1,-1 0 1,1 0-1,-1 1 1,1-1-1,-1 0 1,1 2 1,103 138-612,-74-135-1992,-18-24 2573</inkml:trace>
  <inkml:trace contextRef="#ctx0" brushRef="#br2" timeOffset="686401.541">1742 14506 20404,'16'58'5108,"-2"1"-3660,8-23-1443,1-1 0,1-1 0,2-1 0,1-1 0,12 9-5,-12-13 4,-1 0 0,-2 2 1,-1 1-1,-1 1 0,-2 1 0,11 24-4,-28-54 35,-1 1 0,0 0 1,0-1-1,0 1 0,-1 0 0,1 1 1,-1-1-1,0 0 0,0 0 1,-1 0-1,1 1 0,-1-1 0,0 0 1,0 0-1,-1 1 0,1-1 1,-1 0-1,0 0 0,0 1 0,0-1 1,0 0-1,-2 3-35,-2-7 45,0 0 0,-1 0 0,1-1 1,0 0-1,1 0 0,-1 0 0,0-1 0,0 1 0,0-1 1,1 0-1,-1-1 0,1 1 0,0-1 0,-1 0 0,1 0 1,0 0-1,1 0 0,-1-1 0,1 0 0,-1 0 0,1 0 1,0 0-1,-1-2-45,-5-5 2,0-1 1,1-1 0,0 0-1,0 0 1,1 0-1,1-1 1,1 0 0,0 0-1,0-1 1,2 1 0,0-1-1,0 0 1,2 0-1,-1 0 1,2 0 0,0 0-1,1 0 1,1 0-1,0-1-2,8-39-25,3 0 0,1 1 0,4 1 0,11-24 25,-28 73 1,11-53 6,-13 56-8,1 1 1,-1-1-1,0 1 0,0-1 1,0 1-1,0-1 0,0 1 0,0 0 1,0 0-1,0-1 0,0 1 0,0 0 1,0 0-1,0 0 0,0 0 1,0 0-1,0 0 0,0 0 0,1 0 1,-1 0-1,0 1 0,0-1 0,0 0 1,0 1-1,0-1 0,0 1 1,0-1-1,0 1 0,0-1 0,1 1 1,-1-1-1,0 1 0,0 0 1,1-1-1,-1 1 0,0 0 0,1 0 1,-1 0-1,1 0 0,-1-1 0,1 1 1,0 0-1,-1 0 0,1 0 1,0 0-1,-1 0 1,-2 10-5,-1-1 1,1 1-1,1 0 1,0 0-1,0 0 1,2 0-1,-1 0 1,1 0-1,0 0 1,1 0-1,1 0 1,0 0-1,0 0 1,1 0-1,0-1 1,1 1-1,0-1 1,1 0-1,1 2 5,-5-8-39,1-1 0,-1 1 0,1 0-1,-1 0 1,1-1 0,0 1-1,1-1 1,-1 0 0,1 1 0,-1-1-1,1 0 1,0-1 0,0 1 0,0 0-1,1-1 1,-1 0 0,1 0-1,-1 0 1,1 0 0,0 0 0,-1-1-1,1 1 1,0-1 0,0 0-1,0 0 1,0-1 0,0 1 0,0-1-1,0 0 1,0 0 0,0 0-1,0-1 1,1 1 0,-1-1 0,-1 0-1,1 0 1,0-1 0,0 1-1,0-1 1,-1 1 0,1-1 0,0-1-1,-1 1 1,2-2 39,16-16-1666</inkml:trace>
  <inkml:trace contextRef="#ctx0" brushRef="#br2" timeOffset="687211.577">2186 14331 19748,'-1'-90'6528,"9"90"-4750,37 104-1559,78 221 110,-87-280-173,-34-46-135,0 0 0,0-1-1,0 1 1,0-1 0,0 1 0,-1-1-1,1 1 1,0-1 0,-1 0 0,1 0 0,-1 0-1,0 0 1,0 0 0,1 0 0,-1 0-1,-1-1 1,1 1 0,0 0 0,-1-1-1,1 1 1,-1 0 0,1-1 0,-1 1-1,0 0 1,0-1 0,0 1 0,-1-1 0,1 1-21,1-3 33,36-412 628,-28 379-675,-8 36-21,7 8-2084,-7-5 619</inkml:trace>
  <inkml:trace contextRef="#ctx0" brushRef="#br2" timeOffset="687473.186">2593 14613 22789,'22'20'1128,"-1"-1"168,1-2-207,-5-5-449,-1-3-328,-3-11-216,-3 1-48,-1-4-656,-9 5-553</inkml:trace>
  <inkml:trace contextRef="#ctx0" brushRef="#br2" timeOffset="688523.803">2751 14467 19500,'2'2'183,"-1"-1"-91,0 1 1,1 0-1,-1 0 1,0-1-1,1 1 1,-1-1-1,1 1 1,0-1-1,-1 0 0,1 0 1,0 1-1,0-1 1,0 0-1,0-1 1,0 1-1,0 0 1,0-1-1,0 1 0,0-1 1,0 1-1,0-1 1,0 0-1,0 0 1,1 0-1,-1 0 0,0 0 1,0-1-1,0 1 1,0 0-1,0-1 1,0 0-1,0 0 1,0 1-1,0-1 0,0 0 1,0 0-1,0-1 1,-1 1-1,1 0 1,0-1-1,1-1-92,1-8 345,0-1 0,0 0 0,-1 0 0,-1-1 0,0 1 0,0-1 0,-1 1 0,-1-1 0,-1-10-345,1 24 8,0 0 1,-1 0 0,1 0 0,-1 0-1,0 0 1,1 0 0,-1 0 0,0 0-1,1 0 1,-1 0 0,0 0 0,0 0 0,0 0-1,0-1 1,0 1 0,0 0 0,0-1-1,0 1 1,0-1 0,0 1 0,0-1-1,0 1 1,0-1 0,-1 0 0,1 0-1,0 1 1,0-1 0,0 0 0,-1 0-1,1 0 1,0 0 0,0-1 0,0 1-1,-1 0 1,1 0 0,0-1 0,0 1-1,0-1 1,0 1 0,0-1 0,0 1-1,0-1 1,0 1 0,0-1 0,0 0-1,0 0 1,0 0 0,0 0 0,0 1-1,1-1 1,-1 0 0,0 0 0,1 0-1,-1 0 1,1-1 0,-1 1 0,1 0 0,-1 0-1,1 0 1,0 0 0,0 0 0,0-1-1,-1 1 1,1 0 0,0 0 0,0 0-1,0-1 1,1 1 0,-1-1-9,-5 20-1,1 0 1,1 1-1,1-1 1,0 1-1,2-1 1,0 1-1,1-1 1,0 1-1,2-1 1,0 1-1,1-1 1,1 0-1,2 4 1,-4-11 5,-1 1 1,1-1-1,1 0 0,0 0 0,1 0 0,0 0 1,1-1-1,0 0 0,0 0 0,1 0 0,6 6-5,-12-15 3,0 0 0,0 1-1,1-1 1,-1 0 0,1 0-1,-1 0 1,1 0-1,-1 0 1,1-1 0,-1 1-1,1 0 1,-1-1 0,1 1-1,0-1 1,0 0-1,-1 1 1,1-1 0,0 0-1,0 0 1,-1 0 0,1 0-1,0 0 1,0 0-1,-1-1 1,1 1 0,0-1-1,-1 1 1,1-1 0,0 0-1,-1 1 1,1-1-1,-1 0 1,1 0 0,-1 0-1,0 0 1,1 0 0,-1-1-1,1 1-2,36-60 139,-26 36-106,-2-1 0,-1 1 1,0-2-1,-2 1 0,-1-1 0,-2 0 0,0 0 0,-2 0 0,0-1 1,-2 1-1,-2-1 0,0 1 0,-5-21-33,4 32 15,0 1-1,-1 0 1,0 1-1,-1-1 1,-1 1-1,-1 0 1,0 0-1,0 1 1,-1 0 0,-1 0-1,0 1 1,-8-9-15,16 20-4,0 0 0,0 1 0,0-1 0,0 0 0,0 0 0,0 1 0,0-1 0,0 0 0,0 1 0,0-1 0,-1 1 0,1-1 1,0 1-1,0 0 0,0-1 0,-1 1 0,1 0 0,0 0 0,0 0 0,-1 0 0,1 0 0,0 0 0,0 0 0,-1 1 0,1-1 0,0 0 0,0 1 0,0-1 1,0 1-1,-1-1 0,1 1 0,0-1 0,0 1 0,0 0 0,0 0 0,0-1 0,0 1 0,1 0 0,-1 0 0,0 0 0,0 0 0,0 0 0,1 0 1,-1 1 3,-17 56-169,19-34 164,0-1-1,2 1 1,1-1-1,1 1 1,0-1-1,2-1 1,1 1-1,0-1 1,7 10 5,-14-30 4,0 1 1,0-1-1,0 1 1,0-1-1,0 1 1,1-1-1,-1 0 1,1 0-1,0 0 1,0 1-1,-1-2 1,1 1-1,1 0 1,-1 0-1,0-1 1,0 1 0,1-1-1,-1 1 1,1-1-1,-1 0 1,1 0-1,-1 0 1,1-1-1,0 1 1,-1-1-1,1 1 1,0-1-1,-1 0 1,1 0-1,0 0 1,0 0-1,-1 0 1,1-1-1,0 0 1,-1 1-1,1-1 1,0 0-5,46-19 16,-45 17-17,1 0 1,0 1 0,-1-1-1,1 1 1,1 0 0,-1 0 0,0 1-1,0-1 1,1 1 0,-1 0-1,0 1 1,1-1 0,-1 1 0,1 0-1,-1 1 1,1-1 0,-1 1-1,1 0 1,-1 0 0,0 1 0,0 0-1,0 0 1,5 2 0,109 108-33,-119-111 33,0 0 1,1-1 0,0 1 0,-1-1-1,1 0 1,-1 1 0,1-1 0,-1 1 0,1-1-1,0 0 1,-1 0 0,1 1 0,0-1-1,0 0 1,-1 0 0,1 0 0,0 0-1,-1 1 1,1-1 0,0 0 0,0 0-1,-1-1 1,1 1 0,0 0 0,-1 0 0,1 0-1,0 0 1,-1-1 0,1 1 0,0 0-1,-1 0 1,1-1 0,0 1 0,-1-1-1,1 1 1,-1-1 0,1 1 0,-1-1 0,1 1-1,-1-1 1,1 1 0,-1-1 0,1 1-1,-1-1 1,0 0 0,1 1 0,-1-1-1,0 0 1,0 1 0,0-1 0,1 0 0,-1 0-1,0 1 1,0-1 0,0 0 0,0 1-1,0-1 1,0 0 0,0 0 0,0 1-1,-1-1 0,-1-46-32,-31-62-1704,33 109 1710,0 0-1,0 0 1,0 1 0,1-1 0,-1 0-1,0 0 1,0 0 0,0 0-1,1 0 1,-1 0 0,0 1 0,0-1-1,1 0 1,-1 0 0,0 0-1,0 0 1,0 0 0,1 0 0,-1 0-1,0 0 1,0 0 0,1 0 0,-1 0-1,0 0 1,0 0 0,1 0-1,-1 0 1,0 0 0,0 0 0,1 0-1,-1-1 1,0 1 0,0 0-1,0 0 1,1 0 0,-1 0 0,0 0-1,0-1 1,0 1 0,1 0-1,-1 0 1,0 0 0,0 0 0,0-1-1,0 1 1,0 0 0,0 0 0,1-1-1,-1 1 1,0 0 0,0 0-1,0-1 1,0 1 0,0 0 0,0 0-1,0-1 1,0 1 0,0 0-1,0 0 1,0 0 0,0-1 26,25 24-522,-12-11 373,-11-9 150,1-1 0,-1 0 1,1 0-1,0 0 0,0 0 0,0-1 0,0 1 0,0-1 0,1 0 1,-1 0-1,0 0 0,0 0 0,1 0 0,-1-1 0,1 0 0,-1 1 1,0-1-1,1 0 0,-1-1 0,1 1 0,-1-1 0,0 1 0,1-1 1,-1 0-1,0-1 0,1 1 0,-1 0 0,0-1 0,0 1 0,0-1 1,-1 0-1,1 0 0,0-1 0,-1 1 0,1 0 0,-1-1 1,0 1-1,0-1 0,0 0 0,0 0 0,0 0 0,0 0 0,-1 0-1,9-21 37,-2 1 0,-1-1 0,0-1-1,-2 1 1,-1-1 0,-1 0 0,-1 0-1,-1-1 1,-3-19-37,3 15 89,-1-1 0,-2 1 0,-1-1 0,-2 1 0,-1 0 0,-1 1 0,-8-22-89,2 24 49,13 27-51,0 1 0,0-1 0,0 0 0,0 0-1,0 1 1,0-1 0,0 0 0,0 0 0,0 1 0,0-1-1,0 0 1,0 1 0,0-1 0,0 0 0,0 0-1,-1 0 1,1 1 0,0-1 0,0 0 0,0 0 0,0 1-1,0-1 1,-1 0 0,1 0 0,0 0 0,0 0-1,0 1 1,-1-1 0,1 0 0,0 0 0,0 0 0,-1 0-1,1 0 1,0 0 0,0 0 0,-1 1 0,1-1-1,0 0 1,0 0 0,-1 0 0,1 0 0,0 0 0,-1 0-1,1 0 1,0 0 0,0 0 0,-1-1 0,1 1-1,0 0 1,0 0 0,-1 0 0,1 0 0,0 0 0,0 0-1,-1-1 3,51 185 155,-41-147-65,-5-16 65,1-1 0,0 1 1,2-1-1,0 0 0,1-1 1,1 0-1,1 0 0,1-1 1,0 0-1,1-1 0,1 0 1,12 11-156,-10-17 45,-14-11-57,1 0 0,-1 0 1,0 1-1,1-1 0,-1 1 1,0-1-1,0 1 0,1-1 0,-1 1 1,0 0-1,0 0 0,0 0 1,0-1-1,0 1 0,0 0 0,0 0 1,0 0-1,0 1 0,-1-1 1,1 0-1,0 0 0,-1 0 0,1 1 1,-1-1-1,1 0 0,-1 0 1,1 1-1,-1-1 0,0 0 1,0 1-1,0-1 0,0 1 0,0-1 1,0 0-1,0 1 0,0-1 1,0 0-1,-1 1 0,1-1 0,-1 0 1,1 1-1,-1-1 0,1 0 1,-1 0-1,0 0 0,1 1 0,-1-1 1,0 0-1,0 0 0,0 0 1,0 0 11,-3 1-93,0 0 0,0-1 1,0 1-1,0-1 1,0 0-1,0-1 0,0 1 1,0-1-1,0 1 0,0-1 1,0 0-1,-1-1 1,1 1-1,0-1 0,0 0 1,0 0-1,0 0 0,0 0 1,0-1-1,1 1 1,-1-1-1,0 0 0,1 0 1,-1-1-1,1 1 0,0-1 1,0 0-1,0 1 1,0-1-1,0-1 0,0 0 93,-10-4 157,1-1 1,0-1-1,0 0 0,1 0 0,1-1 0,0 0 0,0-1 0,1 0 1,0-1-1,2 0 0,-1 0 0,1-1 0,1 0 0,1 0 0,0 0 0,0-1 1,1-3-158,5 16 60,0 0 0,0-1 0,0 1 0,0 0 0,1 0 0,-1 0 0,1 0 0,-1 0 0,1 0 0,0 0 0,0 1 0,0-1 0,0 0 0,0 1 0,0 0 0,0-1 0,1 1 0,-1 0 0,0 0 0,1 1 0,-1-1 0,1 0 0,-1 1 0,1-1 0,-1 1 0,1 0 0,-1 0 0,1 0 0,-1 0 0,1 0 0,-1 1 0,1-1 0,-1 1 0,1-1 0,-1 1 1,0 0-1,2 1-61,17-1 57,125-18-335,-106 5-1090</inkml:trace>
  <inkml:trace contextRef="#ctx0" brushRef="#br2" timeOffset="689888.474">12883 10728 19500,'-224'43'3764,"40"-5"-3703,159-37-18,1 2 0,-1 1-1,1 1 1,1 1 0,-1 1 0,1 1-1,0 1 1,1 0 0,0 2 0,0 1-1,1 1 1,1 1 0,0 0 0,1 2-1,-7 7-42,6 5-16,1 0 0,0 2-1,3 0 1,0 1-1,2 1 1,2 0-1,0 1 1,3 0-1,0 1 1,2 0-1,2 0 1,1 1-1,2-1 1,1 1-1,2 0 1,1-1-1,4 16 17,-6-34-11,1 1 0,1-1 0,1 0 0,0 0 0,1 0 0,1-1 0,0 1 0,1-1 0,1-1 0,0 1 0,1-1 0,1 0 0,0 0 0,1-1 0,0-1-1,1 0 1,0 0 0,1-1 0,1 0 0,-1-1 0,2-1 0,-1 0 0,1 0 0,5 1 11,-2-4-3,1-1 0,1 0 0,-1-1 0,0-1 1,1 0-1,0-2 0,0 0 0,-1-1 0,1-1 0,0-1 0,-1-1 0,1 0 1,-1-1-1,0-1 0,0-1 0,0 0 0,14-9 3,8-5 28,0-3-1,-1-1 1,-2-1 0,0-3 0,-2-1-1,29-30-27,-11 7 89,-2-2-1,-2-2 0,-3-3 0,-2-1 0,-3-2 1,-3-2-1,7-22-88,-34 62 55,0-1 1,-2-1-1,-1 0 1,-2 0-1,0 0 1,-1-1-1,-1-12-55,-3 30 7,-1 1 0,0 0 0,0 0 0,-1 0 0,0-1 0,0 1-1,-1 0 1,0 0 0,0 0 0,-1 1 0,0-1 0,0 1 0,-1-1 0,0 1 0,0 0 0,-1 0 0,0 1 0,0 0 0,-1-1-1,1 2 1,-1-1 0,-1 1 0,1 0 0,-1 0 0,0 0 0,-4-1-7,-21-6-182,0 2 1,-1 1 0,-1 1-1,1 2 1,-1 2-1,0 1 1,-1 1-1,-22 3 182,50-2-44,-76 1-723</inkml:trace>
  <inkml:trace contextRef="#ctx0" brushRef="#br2" timeOffset="695095.126">483 15850 18724,'37'-139'10321,"-32"165"-10228,1 83-107,-7-90 24,1 0 0,0 0 0,2 1 0,0-1-1,2-1 1,0 1 0,1 0 0,0-1 0,4 5-10,-9-20 0,0-1-1,1 0 1,-1 0 0,1 0-1,0 0 1,-1-1 0,1 1-1,0 0 1,0 0 0,0 0 0,0-1-1,0 1 1,1 0 0,-1-1-1,1 1 1,-1-1 0,1 1-1,-1-1 1,1 0 0,0 0-1,-1 0 1,1 0 0,0 0 0,0 0-1,0 0 1,0-1 0,0 1-1,0 0 1,0-1 0,0 0-1,0 0 1,0 1 0,0-1-1,0 0 1,0-1 0,0 1-1,0 0 1,0 0 0,0-1 0,0 0-1,0 1 1,0-1 0,0 0-1,0 0 1,0 0 0,-1 0-1,1 0 1,0 0 0,-1 0-1,1-1 1,-1 1 0,1-1 0,40-94-399,-32 54-673</inkml:trace>
  <inkml:trace contextRef="#ctx0" brushRef="#br2" timeOffset="695372.659">446 15566 20852,'-11'0'1657,"4"-1"1087,-6 1-1183,13 0-705,0 0-368,-2 0-392,2 1-8,-1 0-296,1-1-544,0 0-1009</inkml:trace>
  <inkml:trace contextRef="#ctx0" brushRef="#br2" timeOffset="695702.873">823 16110 21685,'26'-1'5457,"-9"-50"-4271,-16 43-980,30-241 464,-31 248-671,-1 1 1,1-1-1,0 0 1,-1 1-1,1-1 1,0 1-1,0-1 1,-1 0 0,1 1-1,0-1 1,0 1-1,0-1 1,0 0-1,0 1 1,0-1-1,0 0 1,0 1-1,0-1 1,0 0 0,0 1-1,0-1 1,0 0-1,0 1 1,1-1-1,-1 1 1,0-1-1,0 0 1,1 1 0,-1-1-1,0 1 1,1-1-1,-1 1 1,1-1-1,-1 1 1,1-1-1,-1 1 1,1-1 0,-1 1-1,1 0 1,-1-1-1,1 1 1,0 0-1,-1 0 1,1-1-1,-1 1 1,1 0-1,0 0 1,-1 0 0,1 0-1,0 0 1,-1 0-1,1 0 1,0 0-1,-1 0 1,1 0-1,0 0 1,-1 0 0,1 0-1,-1 0 1,1 1-1,0-1 1,-1 0-1,1 1 1,-1-1-1,1 0 1,22 40-54,41 173-8,-44-130 85,-6-42 4,-14-38-272,0-3-856,0 0-735</inkml:trace>
  <inkml:trace contextRef="#ctx0" brushRef="#br2" timeOffset="696772.859">1118 15601 19236,'0'0'1889,"0"0"55,0 0-318,0 0-342,0 0-215,7-2 68,31-9-840,11-4-226,0 1 1,0 3-1,2 2 1,-1 2 0,17 2-72,-66 5 1,0 0 0,0-1 0,0 1 0,0 0 0,0 0 0,-1 0 0,1 0 0,0 0 0,0 1 0,0-1 0,0 0 0,0 0 0,-1 0 0,1 1 0,0-1 0,0 1 0,-1-1 0,1 0 0,0 1 0,0-1 0,-1 1 0,1-1 0,0 1 0,-1 0 0,1-1 0,-1 1 0,1 0 0,-1-1 0,1 1 0,-1 0 0,1 0 0,-1-1 0,0 1 0,0 0 0,1 0 0,-1 0 0,0 0 0,0-1 0,0 1 0,0 0 0,0 0 0,0 0 0,0 0 0,0 0 0,0-1 0,0 1 0,0 0 0,0 0 0,-1 0 0,1 0 0,0-1 0,-1 1 0,1 0 0,-1 0 0,1-1 0,-1 1 1,1 0-2,-34 50 24,29-44 0,-6 11 22,-2-1-1,0 0 1,-1 0-1,0-1 1,-2-1-1,1-1 0,-2 0 1,0-1-1,-1-1 1,0 0-1,-3 0-45,19-11 22,3 7-86,17 35-1105,-7-31-700</inkml:trace>
  <inkml:trace contextRef="#ctx0" brushRef="#br2" timeOffset="697101.101">1742 15418 23493,'-1'2'177,"-1"0"1,0 0-1,0 0 1,1 1-1,-1-1 1,1 0-1,0 1 1,-1-1-1,1 1 0,0-1 1,1 1-1,-1-1 1,0 1-1,1-1 1,-1 1-1,1 0 0,0-1 1,0 1-1,0 0 1,0 0-1,1-1 1,-1 3-178,0 4 173,0 9-130,0-1-1,1 1 1,1-1 0,1 0-1,0 0 1,1 0 0,1 0-1,1-1 1,0 1 0,5 7-43,-10-22 7,0 0 1,0 1-1,1-1 1,-1 0-1,1 0 0,-1 1 1,1-1-1,0 0 1,0-1-1,0 1 1,0 0-1,0 0 1,0-1-1,0 1 1,1-1-1,-1 0 1,1 0-1,-1 0 1,1 0-1,-1 0 1,1 0-1,-1-1 1,1 1-1,0-1 1,-1 0-1,1 0 0,0 0 1,-1 0-1,1 0 1,0-1-1,-1 1 1,1-1-1,-1 1 1,1-1-1,-1 0 1,1 0-1,-1 0 1,1-1-1,-1 1 1,0 0-1,0-1 1,1 0-1,-1 1 1,0-1-1,-1 0 0,1 0 1,0 0-1,1-2-7,2-2-126,0 0-1,0-1 0,0 0 1,-1 0-1,0 0 0,0 0 1,0-1-1,-1 0 0,-1 1 0,1-1 1,-1 0-1,-1 0 0,1-1 1,-1-1 126,-2-26-3825</inkml:trace>
  <inkml:trace contextRef="#ctx0" brushRef="#br2" timeOffset="697354.344">1596 15193 23813,'-11'0'968,"8"0"313,0 1-385,4 2-368,-1-3-296,0 0-224,2 0 48,-1 0-272,1 0-776</inkml:trace>
  <inkml:trace contextRef="#ctx0" brushRef="#br2" timeOffset="697663.809">2035 15541 19780,'4'-2'920,"45"-22"4840,-46 22-5712,0 1 0,-1 0-1,1 1 1,0-1 0,0 0-1,0 1 1,-1 0 0,1-1 0,0 1-1,0 0 1,0 1 0,0-1-1,-1 0 1,1 1 0,0 0 0,0 0-1,0-1 1,-1 1 0,1 1 0,-1-1-1,1 0 1,-1 1 0,1-1-1,-1 1 1,0 0 0,0 0 0,1 1-48,6 9 47,-1 0 1,0 1-1,-1 0 1,-1 0-1,0 1 1,-1-1 0,0 1-1,-1 1 1,-1-1-1,0 1 1,-1-1-1,-1 1 1,0 0 0,-1-1-1,0 1 1,-1 0-1,-1-1 1,-3 11-48,6-20 33,-1-1 0,0 0 0,-1 1 0,1-1-1,-1 1 1,1-1 0,-2 0 0,1 1 0,0-1 0,-1 0 0,1 0 0,-1 0 0,-1 0 0,1 0 0,0-1 0,-1 1 0,0-1 0,1 1 0,-2-1 0,1 0-1,0 0 1,0 0 0,-1-1 0,0 1 0,1-1 0,-1 0 0,0 0 0,0 0 0,0 0 0,-1-1 0,1 1 0,0-1 0,-3 0-33,7-1 1,1 0 1,-1 0 0,1 0-1,-1 0 1,0 0 0,1 0-1,-1 0 1,1 0 0,-1 0-1,0 0 1,1 0 0,-1-1-1,1 1 1,-1 0 0,0 0-1,1 0 1,-1-1-1,0 1 1,1 0 0,-1 0-1,0-1 1,1 1 0,-1 0-1,0-1 1,0 1 0,1 0-1,-1-1 1,0 1 0,0 0-1,0-1 1,1 1 0,-1 0-1,0-1 1,0 1 0,0-1-1,0 1 1,0 0 0,0-1-1,0 1 1,0-1 0,0 1-1,0 0 1,0-1 0,0 1-1,0-1 1,0 1 0,0 0-1,-1-1 1,1 1-1,0-1 1,0 1 0,0 0-1,-1-1 1,1 1 0,0 0-1,0-1 1,-1 1 0,1 0-2,191 1-680,-156-7-822</inkml:trace>
  <inkml:trace contextRef="#ctx0" brushRef="#br2" timeOffset="704457.052">2552 15433 21933,'0'0'1088,"0"0"360,0 0-304,24-3-311,-6 3-113,10 0-328,2 3-184,5 0-144,5 1-24,0-1-16,-1 0-8,-3 0 32,-9-2-456,-2-1 384</inkml:trace>
  <inkml:trace contextRef="#ctx0" brushRef="#br2" timeOffset="704803.632">2908 15210 21885,'2'-2'171,"0"0"1,0 0 0,1 0-1,-1 0 1,0 0 0,1 1 0,-1-1-1,1 1 1,-1-1 0,1 1-1,0 0 1,0 0 0,-1 0-1,1 1 1,0-1 0,0 1-1,0-1 1,0 1 0,0 0 0,0 0-1,0 0 1,0 1 0,0-1-1,0 1-171,-1-1 53,5 0-46,0 0 0,0 1 0,-1 0 0,1 0 0,0 1 0,0 0 0,-1 0 1,1 0-1,-1 1 0,0 0 0,1 1 0,-1-1 0,-1 1 0,1 0 0,-1 0 1,1 1-1,-1 0 0,0 0 0,-1 0 0,1 0 0,-1 1 0,0 0 0,-1 0 1,1 0-1,-1 0 0,-1 0 0,1 1 0,-1-1 0,0 1 0,0 0 0,-1 0 1,0-1-1,0 1 0,0 0 0,-1 0 0,0 0 0,-1 0 0,0 7-7,-2-3 23,1 1 1,-1-1-1,-1 1 0,0-1 0,-1-1 0,0 1 0,-1-1 0,0 1 0,0-2 1,-1 1-1,-6 6-23,-20 32-228,23-34-874</inkml:trace>
  <inkml:trace contextRef="#ctx0" brushRef="#br2" timeOffset="705505.635">3380 14876 12787,'-10'-18'12510,"5"32"-9649,2 6-3897,4 13 1074,1 1 1,2 0-1,1-1 1,2 0 0,0 0-1,3-1 1,1 1-1,1-2 1,1 0-1,16 24-38,14 5 254,-42-59-236,0 0 0,-1-1 1,1 1-1,0-1 0,0 1 1,0-1-1,-1 1 0,1-1 1,0 1-1,0-1 0,0 0 0,0 0 1,0 1-1,0-1 0,0 0 1,0 0-1,0 0 0,0 0 1,0 0-1,0 0 0,0 0 1,-1 0-1,1-1 0,0 1 1,0 0-1,0-1 0,0 1 1,0 0-1,0-1 0,0 1 1,-1-1-1,1 1 0,0-1 1,0 0-1,-1 1 0,1-1 1,0 0-1,-1 1 0,1-1 1,-1 0-1,1 0 0,-1 0 1,1 0-1,-1 1 0,1-1 0,-1-1-18,20-48 616,-18 43-563,16-60 121,-4-1 1,-2-1-1,-2-16-174,7-40-73,-14 105-180,0 16-605,4 7-667</inkml:trace>
  <inkml:trace contextRef="#ctx0" brushRef="#br2" timeOffset="706019.481">3656 15210 21253,'16'35'2179,"-15"-30"-2062,0 0 1,1 0-1,0 0 0,0-1 1,0 1-1,1 0 0,0-1 1,0 0-1,0 1 0,0-1 1,1 0-1,-1-1 0,1 1 1,0-1-1,0 1 0,0-1 1,5 2-118,-8-5 17,1 1 0,0-1 0,0 0 1,0 0-1,0 0 0,0 0 0,0 0 0,-1 0 1,1-1-1,0 1 0,0 0 0,0-1 1,0 0-1,-1 1 0,1-1 0,0 0 0,-1 0 1,1 0-1,-1 0 0,1 0 0,-1 0 0,1 0 1,-1-1-1,0 1 0,1-1 0,-1 1 0,0-1 1,0 1-1,0-1 0,0 1 0,0-1 1,-1 0-1,1 0-17,23-63 683,-21 49-574,0 0 1,-1-1 0,0 0-1,-2 1 1,0-1 0,0 0 0,-2 1-1,-3-15-109,5 28 67,-1 20-54,5 11 0,2 0 0,0 0 0,2 0 1,1-1-1,11 24-13,-20-50 7,0 1 0,0-1 0,0 1 0,0-1 0,0 1 0,0-1 0,1 1 0,-1-1 0,0 1 0,1-1 0,-1 0 0,1 1 0,0-1 0,0 0 0,-1 1 0,1-1 0,0 0 0,0 0 0,0 0 0,0 1 0,0-1 0,1 0 0,-1-1 1,0 1-1,0 0 0,1 0 0,-1 0 0,0-1 0,1 1 0,-1-1 0,1 1 0,-1-1 0,1 1 0,-1-1 0,1 0 0,-1 0 0,1 0 0,-1 0 0,1 0 0,-1 0 0,1 0 0,-1 0 0,1-1 0,-1 1 0,1 0 0,-1-1 0,0 0 0,1 1 0,-1-1 1,0 0-1,1 1 0,-1-1 0,0 0 0,0 0-7,47-149 698,-48 149-698,0 1-1,0-1 0,1 0 1,-1 0-1,0 1 1,0-1-1,1 0 0,-1 1 1,0-1-1,1 0 0,-1 1 1,0-1-1,1 0 0,-1 1 1,1-1-1,-1 1 0,1-1 1,0 1-1,-1-1 0,1 1 1,-1-1-1,1 1 0,0-1 1,-1 1-1,1 0 0,0-1 1,0 1-1,-1 0 0,1 0 1,0 0-1,0 0 0,-1 0 1,1-1-1,0 1 0,0 0 1,-1 1-1,1-1 0,0 0 1,0 0-1,-1 0 0,1 0 1,0 1-1,0-1 0,-1 0 1,1 0-1,0 1 0,-1-1 1,1 1-1,0-1 0,-1 1 1,1-1-1,-1 1 0,1-1 1,-1 1-1,1-1 0,-1 1 1,1 0-1,-1-1 0,0 1 1,1 0-1,-1-1 0,1 2 1,31 49-75,-29-46 75,16 33-18,48 67 58,-66-104-36,0 0-1,0 0 1,0 0 0,1 0-1,-1 0 1,0-1 0,0 1-1,1 0 1,-1-1 0,0 1 0,1-1-1,-1 1 1,0-1 0,1 0-1,-1 1 1,1-1 0,-1 0 0,1 0-1,-1 0 1,0 0 0,1 0-1,-1 0 1,1-1 0,-1 1 0,1 0-1,-1-1 1,0 1 0,1-1-1,-1 0 1,0 1 0,0-1-1,1 0 1,-1 0 0,0 0 0,0 0-1,0 0 1,0 0 0,0 0-1,0 0 1,0 0 0,0 0 0,-1 0-1,1-1 1,0 1 0,-1 0-1,1-1 1,-1 1 0,1 0 0,-1-1-1,0 1 1,1-1 0,-1 1-1,0 0 1,0-1 0,0 0-4,12-115 387,-12 115-570,-7 10-2243,-2 5 612</inkml:trace>
  <inkml:trace contextRef="#ctx0" brushRef="#br2" timeOffset="706291.899">4216 15031 18972,'47'-15'6181,"-43"14"-6131,0 1-1,1 1 0,-1-1 1,0 0-1,0 1 1,0 0-1,0 0 1,0 0-1,0 0 1,0 1-1,0 0 1,-1-1-1,1 2 0,0-1 1,-1 0-1,0 1 1,1-1-1,-1 1 1,0 0-1,0 0 1,-1 0-1,1 0 1,-1 1-1,1-1 1,-1 1-1,1 3-49,0 0 46,-1 1 0,0 0 1,-1 0-1,0 0 0,0 0 0,-1 0 1,0 0-1,0 1 0,-1-1 0,0 0 1,0 0-1,-1 0 0,0-1 0,-1 1 1,1 0-1,-2-1-46,-12 61 396,16-67-390,0 0 0,0 0-1,0 1 1,0-1 0,0 0-1,0 0 1,0 1 0,0-1 0,0 0-1,1 0 1,-1 0 0,0 1-1,1-1 1,-1 0 0,1 0 0,-1 0-1,1 0 1,0 0 0,-1 0-1,1 0 1,0 0 0,0 0 0,0 0-1,0 0 1,0-1 0,0 1-1,0 0 1,0-1 0,0 1 0,0 0-1,0-1 1,0 0 0,0 1-1,1-1 1,-1 1 0,0-1 0,0 0-1,1 0 1,-1 0 0,0 0-1,0 0 1,1 0 0,-1 0 0,1 0-6,57-12-1335,-38 4-192</inkml:trace>
  <inkml:trace contextRef="#ctx0" brushRef="#br2" timeOffset="706548.804">4317 15119 22597,'0'0'984,"0"0"136,0 0-352,2 0-487,32 10-161,-13-17-16,3-3-272,-2-10-1017</inkml:trace>
  <inkml:trace contextRef="#ctx0" brushRef="#br2" timeOffset="707017.739">4527 14597 20180,'-1'38'536,"1"-1"0,2 1 0,2-1 0,1 0 0,2 0 0,2 0-1,1-1 1,2 0 0,1-1 0,2 0 0,11 17-536,5-6 102,-19-32-84,0 0-1,-1 1 0,0 0 1,-2 1-1,0 0 1,0 1-1,-1 0 1,-2 0-1,1 1 1,-2 0-1,-1 0 0,0 0 1,-1 0-1,-1 1 1,0-1-1,-2 1 1,-1 13-18,-6-18 51,5-37-6,3-56-28,3 1 0,4 0 0,4 0 0,14-51-17,-3 74-39,-23 55 36,1 0 0,0 0 0,0-1 0,-1 1 0,1 0 1,0 0-1,0 0 0,0 0 0,-1 0 0,1 0 0,0 0 0,0 0 0,-1 1 0,1-1 0,0 0 1,0 0-1,-1 1 0,1-1 0,0 0 0,0 1 0,-1-1 0,1 1 0,0-1 0,-1 1 0,1-1 0,-1 1 1,1-1-1,-1 1 0,1-1 0,-1 1 0,1 0 0,-1-1 0,0 1 0,1 0 0,-1 0 0,0-1 0,1 1 1,-1 0-1,0 0 0,0-1 0,0 1 0,0 0 0,0 0 0,0 0 0,0-1 0,0 1 0,0 0 1,0 0-1,0 0 0,0-1 0,-1 1 0,1 0 3,1 4-10,3 9-3,-2-5 38,0 1 1,0-1-1,1 0 1,0 0-1,1 0 1,0 0-1,0 0 1,1-1-1,0 0 1,1 0-1,-1 0 1,2-1-1,-1 0 1,7 6-26,-10-13 39,1-1 0,-1 1 0,1-1 0,0 0 0,-1 0 0,1 0 0,-1 0 0,0 0 0,1-1 1,-1 0-1,0 0 0,0 0 0,0 0 0,0 0 0,-1 0 0,1-1 0,0 1 0,-1-1 0,0 0 0,1 0 0,-1 0 0,0 0 1,-1 0-1,1 0 0,-1-1 0,1 1 0,-1 0 0,0-1 0,0 1 0,0-1 0,0-1-39,-1 4 8,9-19 80,-1 0 0,0-1 1,-2 1-1,0-2 1,-1 1-1,-2-1 1,0 0-1,-1 1 0,-1-1 1,-1-4-89,6 38-72,3 27 13,-6-24 64,0-1 0,0 1 0,2-1 0,0 0 0,0 0 0,2-1-1,-1 0 1,2 0 0,0 0-5,-7-11 6,-1-1 0,1 1-1,0-1 1,0 0 0,0 1-1,0-1 1,0 0 0,1 0-1,-1 1 1,0-1 0,0 0-1,1 0 1,-1 0 0,1-1-1,-1 1 1,1 0 0,-1 0-1,1-1 1,0 1 0,-1-1-1,1 0 1,0 1 0,-1-1-1,1 0 1,0 0 0,-1 0-1,1 0 1,0 0 0,-1 0 0,1-1-1,0 1 1,-1-1 0,1 1-1,0-1 1,-1 1 0,1-1-1,-1 0 1,1 0 0,-1 0-1,0 0 1,1 0 0,-1 0-1,0 0 1,0 0 0,1 0-1,-1-1 1,0 1 0,0 0-1,0-1 1,-1 1 0,1-1-1,0 1 1,0-1 0,-1 0-6,-4-81-1893,-8 50-26</inkml:trace>
  <inkml:trace contextRef="#ctx0" brushRef="#br2" timeOffset="707282.551">5023 14639 22717,'6'13'688,"1"0"-104,2 1-184,2-5-240,5-3-320,4-6-688,6 0-312</inkml:trace>
  <inkml:trace contextRef="#ctx0" brushRef="#br2" timeOffset="707531.32">5311 14703 22549,'-39'158'3489,"38"-157"-3484,1 0 0,0-1 0,0 1 1,0 0-1,0 0 0,0 0 1,0 0-1,0 0 0,0 0 1,0-1-1,0 1 0,0 0 1,0 0-1,1 0 0,-1 0 0,0 0 1,0-1-1,1 1 0,-1 0 1,1 0-1,-1-1 0,1 1 1,-1 0-1,1-1 0,0 1 0,-1 0 1,1-1-1,0 1 0,-1-1 1,1 1-1,0-1 0,0 1 1,-1-1-1,1 0 0,0 1 1,0-1-1,0 0 0,-1 1 0,1-1 1,0 0-1,0 0 0,0 0 1,0 0-1,0 0 0,0 0 1,0 0-1,-1 0 0,1-1 0,0 1 1,0 0-1,0 0 0,0-1 1,-1 1-1,1 0 0,0-1-5,41-25 178,40-13-106,-80 38-75,1 1 0,-1 0 0,0 0 0,0 0 0,1 0 0,-1 0 0,0 0 0,0 0 0,1 1 0,-1-1 0,0 1 0,0 0 0,0 0 0,0 0 0,0 0 1,0 0-1,0 0 0,0 0 0,0 0 0,0 1 0,-1-1 0,1 1 0,-1 0 0,1-1 0,-1 1 0,1 0 0,-1 0 0,0 0 0,0 0 0,0 0 1,0 0-1,0 0 0,0 0 0,-1 0 0,1 0 0,-1 1 0,0-1 0,1 2 3,1 13 51,-1 0-1,0 1 1,-2-1-1,0 1 1,0-1-1,-2 0 1,0 0-1,-1 0 1,-3 7-51,7-25 9,0 0 0,-1 0 1,1 1-1,0-1 0,-1 0 1,1 0-1,-1 0 0,1 0 1,-1 1-1,1-1 0,-1 0 1,1 1-1,-1-1 0,0 0 1,1 1-1,-1-1 0,0 1 1,0-1-1,1 1 0,-1-1 1,0 1-1,0 0 0,0-1 1,0 1-1,1 0 0,-1 0 1,0-1-1,0 1 0,0 0 1,0 0-1,0 0 0,0 0 1,0 0-1,0 0 0,1 1 1,-1-1-1,0 0 1,0 0-1,0 1 0,0-1 1,0 0-1,1 1 0,-1-1 1,0 1-1,0-1 0,1 1 1,-1-1-1,0 1 0,1 0 1,-1-1-1,0 1 0,1 0 1,-1-1-1,1 1 0,-1 0 1,1 0-1,-1 0 0,1-1 1,0 1-1,0 0 0,-1 0 1,1 0-1,0 0-9,-5-14-374,0-1 0,1 0 0,0 1 0,1-2 0,1 1 0,0 0 0,1 0 0,1-10 374,0 17-141,-5-68-1431</inkml:trace>
  <inkml:trace contextRef="#ctx0" brushRef="#br2" timeOffset="707937.334">5463 14360 21317,'25'54'3506,"-6"37"-2379,-9-40-442,-4-21-563,1 0 1,2-1-1,1 0 0,2 0 0,0-1 1,2-1-1,1 0 0,1-1 0,1-1 1,1 0-1,2-1 0,19 18-122,-9-24 99,-30-18-94,1 0 0,0 0-1,-1 0 1,1-1 0,-1 1 0,1 0-1,-1 0 1,1 0 0,-1-1 0,1 1-1,-1 0 1,0-1 0,1 1 0,-1 0-1,1-1 1,-1 1 0,0 0 0,1-1-1,-1 1 1,0-1 0,1 1 0,-1-1-1,0 1 1,1-1 0,-1 1 0,0-1-1,0 1 1,0-1 0,0 1 0,0-1-1,0 1 1,1-1 0,-1 1 0,0-1-1,0 0 1,-1 1 0,1-1 0,0 1-1,0-1 1,0 1 0,0-1 0,0 1-1,-1-1 1,1 1 0,0-1 0,0 1-1,-1-1 1,1 1 0,0-1 0,-1 1-1,1 0 1,0-1 0,-1 1 0,1 0-1,-1-1 1,1 1 0,-1 0 0,1-1-1,-1 1 1,1 0-5,-153-212-36,151 208-37,2 4 15,4 2 10,42 41-24,-44-40 76,-1 1 1,1-1-1,1 1 0,-1-1 0,0 0 1,1 0-1,0 0 0,-1 0 0,1 0 0,0-1 1,0 0-1,1 1 0,-1-1 0,1 0 1,-1 0-1,1-1 0,-1 1 0,1-1 0,0 0 1,0 0-1,0 0 0,-1 0 0,1 0 1,0-1-1,0 0 0,0 0 0,0 0 0,0 0 1,0-1-1,0 0 0,0 0 0,0 0 1,0 0-1,-1 0 0,1-1 0,0 1 0,2-3-4,-1 0-39,0-1 0,-1 0 0,1 0 0,-1-1 0,0 1 0,0-1 0,0 0 0,-1 0 0,0-1-1,0 1 1,-1 0 0,0-1 0,0 0 0,0 1 0,-1-1 0,0 0 0,0 0 0,-1 0-1,0 0 1,0 0 0,0 0 0,-1-1 39,3 33-2433,-2-13 2256,0 0 1,1 0-1,1 1 1,0-1 0,0 0-1,1 0 1,1-1 0,0 1-1,1-1 1,0 1 0,0-1-1,2-1 1,-1 1 176,7-5-564,1-10 340</inkml:trace>
  <inkml:trace contextRef="#ctx0" brushRef="#br2" timeOffset="708461.86">5982 14523 15507,'16'125'4753,"46"157"822,-59-272-5321,-3-6-182,1 1 1,-1-1-1,1 0 1,0 0-1,0 0 1,1 0 0,-1 0-1,1 0 1,0 0-1,0-1 1,0 1-1,1 0 1,-1-1-1,1 0 1,0 0 0,0 1-1,0-2 1,0 1-1,0 0 1,1-1-1,-1 1 1,1-1-1,0 0 1,3 1-73,11-1 38,-15-2-36,0-1 0,0 1 0,0 0 0,0 1 0,1-1 0,-1 0 0,0 1 0,0 0 0,0 0 0,0 0 0,0 0 0,0 0 0,0 0 0,-1 1 0,1 0 0,0-1-1,-1 1 1,1 0 0,-1 0 0,1 0 0,-1 1 0,0-1 0,0 0 0,0 1 0,0 0 0,-1-1 0,1 1 0,0 1-2,0 6 0,-1 0-1,1-1 1,-2 1-1,1 0 0,-1 0 1,-1 0-1,0 0 1,0 0-1,-1-1 0,0 1 1,-1 0-1,0-1 1,-1 0-1,0 0 0,0 0 1,-1 0-1,0 0 1,-2 2 0,6-9 10,0-1 0,0 1 0,0 0 0,0-1 1,0 1-1,-1-1 0,1 1 0,-1-1 1,1 1-1,-1-1 0,1 0 0,-1 0 0,0 0 1,1 0-1,-1 0 0,0 0 0,0 0 1,0-1-1,0 1 0,0 0 0,0-1 0,0 0 1,0 1-1,0-1 0,0 0 0,0 0 0,0 0 1,0-1-1,0 1 0,0 0 0,0-1 1,0 1-1,0-1 0,0 0 0,0 0 0,1 1 1,-1-1-1,0 0 0,0-1 0,1 1 1,-1 0-1,1 0 0,-1-1 0,1 1 0,-1-1 1,1 1-1,0-1 0,0 0 0,0 1 0,0-1 1,0 0-1,0 0 0,0 0 0,1 0 1,-1 0-1,1 1-10,-2-12 23,0 0 1,2 0-1,-1 0 1,2 0 0,0 0-1,0 1 1,1-1-1,1 0 1,0 1-1,0-1 1,2 1 0,-1 0-1,1 0 1,1 1-1,0 0 1,1 0-1,1-1-23,7-18 63,2-4-40,-1 0 0,-2-2 0,-1 0 0,-2 0 0,-1-1 0,-2-1 0,-2 1 0,-1-1 1,-1-30-24,-4 65 18,1-1 1,-1 1-1,0-1 1,0 1-1,0-1 1,0 1-1,-1-1 1,1 1 0,-1-1-1,0 1 1,0 0-1,0-1 1,-1 1-1,1 0 1,-1 0 0,0 0-1,0 0 1,0 0-1,0 0 1,0 1-1,0-1 1,-1 1-1,1-1 1,-2 1-19,3 3 3,-1 1 0,0-1 0,0 1 0,1-1 0,-1 1 0,1 0 0,-1-1 0,1 1 0,0 0 0,-1 0-1,1 0 1,0 0 0,0 0 0,1 1 0,-1-1 0,0 0 0,1 0 0,-1 1 0,1-1 0,0 0 0,0 0 0,0 1 0,0-1 0,0 0 0,0 1 0,1-1 0,-1 0 0,1 0-3,0 25-6,1 0 1,1-1-1,2 1 1,1-1-1,0 0 1,2-1-1,8 17 6,-15-38-62,0 0-1,0 0 1,1 0-1,0 0 1,0 0-1,0 0 1,0-1-1,1 1 1,-1-1-1,1 1 1,0-1-1,0 0 1,0 0 0,1 0-1,-1 0 1,0-1-1,1 1 1,0-1-1,0 0 1,0 0-1,0-1 1,0 1-1,0-1 1,0 0-1,0 0 1,0 0 0,1 0-1,-1-1 1,0 0-1,1 1 1,-1-2-1,0 1 1,1 0-1,-1-1 1,0 0-1,1 0 1,0-1 62,13-9-3729</inkml:trace>
  <inkml:trace contextRef="#ctx0" brushRef="#br2" timeOffset="710972.402">3760 15931 21373,'-2'2'205,"-1"0"0,1 1 0,0-1 0,0 1 0,0 0 0,0-1 0,0 1 0,1 0 0,-1 0 0,1 0 0,0 1 0,0-1 0,0 0 0,0 0 0,1 1 0,-1-1 0,1 0 0,0 1 0,0-1 0,0 0 0,0 1 0,1-1 0,-1 0 0,1 1 0,0-1 0,1 2-205,0-4 28,-1 0-1,1-1 1,0 0-1,0 1 1,0-1-1,0 0 1,0 0-1,0 0 1,0 0-1,0 0 1,0 0 0,0-1-1,0 1 1,0-1-1,-1 1 1,1-1-1,0 0 1,0 1-1,0-1 1,-1 0-1,1 0 1,-1-1-1,1 1 1,-1 0 0,1 0-1,-1-1 1,1 1-1,-1-1 1,0 1-1,0-1 1,0 0-1,0 1 1,0-1-1,0 0 1,0 0-1,-1 1 1,1-1 0,-1 0-1,1 0 1,-1 0-28,7-12 57,-1 1 1,-1-1 0,0 0-1,-1 0 1,-1-1 0,0 1-1,0-1 1,-2 0-1,0 1 1,-1-1 0,0 0-1,-1 0 1,-2-8-58,3 22 3,1 0 1,-1 0-1,0 0 1,0 0-1,0 0 0,0 0 1,0 0-1,0 1 1,0-1-1,-1 0 0,1 0 1,0 0-1,0 0 1,-1 0-1,1 1 0,-1-1 1,1 0-1,0 0 1,-1 0-1,0 1 0,1-1 1,-1 0-1,1 1 1,-1-1-1,0 0 0,1 1 1,-1-1-1,0 1 1,0-1-1,0 1 0,1 0 1,-1-1-1,0 1 1,0 0-1,0-1 0,0 1 1,0 0-1,0 0 0,1 0 1,-1 0-1,0 0 1,0 0-1,0 0 0,0 0 1,0 0-1,0 0 1,0 0-1,0 1 0,1-1 1,-1 0-1,0 1 1,0-1-1,0 1 0,1-1 1,-2 1-4,-5 13 4,0 0 1,1 1-1,0 0 0,1 0 1,1 0-1,1 0 1,0 1-1,0-1 1,2 1-1,0 0 0,1 0 1,0 0-5,0-11 1,-3 28 17,2 1-1,1 0 1,2 0 0,1 0-1,1 0 1,2 0-1,2-1 1,10 27-18,-18-61 3,0 1 1,0-1-1,1 0 1,-1 0-1,0 0 1,1 0 0,-1 1-1,1-1 1,-1 0-1,1 1 1,-1-1 0,1 0-1,-1 1 1,1-1-1,0 0 1,0 1-1,-1-1 1,1 1 0,0-1-1,0 1 1,-1 0-1,1-1 1,0 1 0,0 0-1,0 0 1,0-1-1,-1 1 1,1 0-1,0 0 1,0 0 0,0 0-1,0 0 1,0 0-1,0 0 1,-1 0 0,1 1-1,0-1 1,0 0-1,0 0 1,0 1-1,-1-1 1,1 1 0,0-1-1,0 0 1,-1 1-1,1 0 1,0-1 0,0 1-1,-1-1 1,1 1-1,-1 0 1,1-1-1,-1 1 1,1 0 0,-1 0-1,1-1 1,-1 1-1,0 0 1,1 0 0,-1 0-1,0 0 1,0-1-1,0 1 1,1 0-4,43-326 713,-44 324-714,0 0 0,0 0 0,0 1 0,0-1 0,0 0 0,1 0-1,-1 0 1,0 0 0,0 0 0,1 0 0,-1 1 0,1-1 0,-1 0 0,1 0-1,-1 0 1,1 1 0,-1-1 0,1 0 0,0 1 0,-1-1 0,1 0 0,0 1-1,-1-1 1,1 1 0,0-1 0,0 1 0,0 0 0,0-1 0,-1 1-1,1 0 1,0-1 0,0 1 0,0 0 0,0 0 0,0 0 0,0 0 0,0 0-1,0 0 1,0 0 0,-1 0 0,1 0 0,0 1 0,0-1 0,0 0-1,0 0 1,0 1 0,0-1 0,-1 1 0,1-1 0,0 1 0,0 0 1,31 37-72,53 145 73,-85-183 0,0 1-1,0 0 0,1 0 0,-1-1 0,0 1 1,1 0-1,-1-1 0,0 1 0,1 0 0,-1-1 1,1 1-1,-1-1 0,1 1 0,-1 0 0,1-1 1,-1 1-1,1-1 0,0 0 0,-1 1 0,1-1 1,0 1-1,-1-1 0,1 0 0,0 0 0,-1 1 0,1-1 1,0 0-1,0 0 0,-1 0 0,1 0 0,0 0 1,0 0-1,-1 0 0,1 0 0,0 0 0,0 0 1,-1 0-1,1-1 0,0 1 0,0 0 0,-1 0 1,1-1-1,0 1 0,-1 0 0,1-1 0,0 1 1,-1-1-1,1 1 0,-1-1 0,1 1 0,-1-1 1,1 0-1,-1 1 0,1-1 0,-1 1 0,0-1 1,1 0-1,-1 1 0,0-1 0,1 0 0,-1 0 1,0 1-1,14-54 5,-13 47-3,3-23 12,16-59 12,-19 87-28,0 0-1,0 0 1,0 0-1,0 0 1,0 1-1,1-1 1,-1 0-1,1 0 1,0 1-1,-1-1 1,1 1-1,0 0 1,0-1-1,0 1 1,0 0-1,0 0 1,0 0-1,0 0 1,0 1-1,0-1 0,1 0 1,-1 1-1,0 0 1,0-1-1,1 1 1,-1 0-1,0 0 1,0 0-1,1 1 1,-1-1-1,0 0 1,0 1-1,0 0 1,1-1-1,0 2 3,29 2 4,-31-5-3,1-2 1,0-1 0,0 1 1,0-1-1,0 1 0,-1-1 0,0 0 1,1 0-1,-1 0 0,0 0 1,-1 0-1,1 0 0,-1 0 0,0 0 1,0 0-1,0 0 0,0 0 1,-1 0-1,0 0 0,0 1 0,0-1 1,0 0-1,-1-2-2,-3 24-35,5 0 28,2 0 0,0 0 0,1-1 0,1 1 0,0-1 0,2 1 0,0-1 0,6 11 7,-12-26 0,0 0 0,1 0 1,-1 0-1,1 0 0,0-1 0,0 1 0,-1 0 0,1 0 0,0 0 0,1-1 0,-1 1 0,0-1 0,0 1 0,1-1 0,-1 1 0,1-1 0,-1 0 0,1 0 0,0 1 1,-1-1-1,1 0 0,0-1 0,0 1 0,0 0 0,0 0 0,-1-1 0,1 1 0,0-1 0,0 0 0,0 0 0,0 1 0,0-1 0,0 0 0,0-1 0,0 1 0,0 0 1,0-1-1,0 1 0,0-1 0,0 1 0,0-1 0,0 0 0,0 0 0,-1 0 0,2 0 0,39-119 77,-14-35-22,-27 155-56,-1 0 0,0 0 0,0 1 0,1-1 0,-1 0 0,0 0 0,0 0 0,1 0 0,-1 0 0,0 0 0,1 0 0,-1 1 0,0-1 0,0 0 0,1 0 0,-1 0 0,0 0 0,1 0 0,-1 0 0,0 0 0,1-1 0,-1 1 0,0 0 0,0 0 0,1 0 0,-1 0 0,0 0 0,1 0 0,-1-1 0,0 1 0,0 0 0,1 0 0,-1 0 0,0 0 0,0-1 0,0 1 0,1 0 0,-1 0 0,0-1 0,0 1 0,0 0 0,0-1 0,0 1 0,1 0 0,-1 0 0,0-1 0,0 1 0,0 0 0,0-1 0,0 1 0,0 0 0,0 0 0,0-1 0,0 1 0,0 0 1,13 31-66,-11-26 63,22 69-43,34 69 67,-57-142-20,-1 1 1,1-1 0,-1 0 0,1 1 0,0-1-1,0 0 1,0 0 0,0 0 0,0 0 0,0 1 0,0-1-1,0-1 1,0 1 0,0 0 0,1 0 0,-1 0-1,0-1 1,1 1 0,-1 0 0,0-1 0,1 0-1,-1 1 1,1-1 0,-1 0 0,1 1 0,-1-1-1,1 0 1,-1 0 0,1 0 0,-1 0 0,0-1-1,1 1 1,-1 0 0,1-1 0,-1 1 0,1-1-1,-1 1 1,0-1 0,1 1 0,-1-1 0,0 0-1,0 0 1,0 0 0,1 0 0,-1 0 0,0 0-1,0 0 1,0 0 0,0 0 0,-1 0 0,1-1 0,0 1-2,38-71 112,-29 48-88,-1 0 0,-1 0 0,-1-1 0,-1-1-1,-2 1 1,0-1 0,-1-8-24,-3 32-9,0 2-13,0 0 0,-1 4 4,11 59-4,-9-63 23,1-1 0,-1 1 0,1-1 0,0 0 1,-1 0-1,0 0 0,1 0 0,-1 0 0,1 0 0,-1 0 1,0 0-1,0 0 0,0 0 0,0-1 0,0 1 0,0-1 1,0 1-1,0-1 0,0 1 0,0-1 0,-1 1 0,1-1 1,-1 1-1,1-1 0,-1 0 0,0 0 0,0 1 0,0-1 1,1 0-1,-2 1 0,1-1 0,0-1-1,2-36-187,-2 38-473,0 1-900</inkml:trace>
  <inkml:trace contextRef="#ctx0" brushRef="#br2" timeOffset="712530.479">4916 15742 22901,'-50'11'4771,"19"33"-3530,28-39-1238,1 1 1,0 0-1,0 0 1,0 0-1,0 0 0,1 0 1,0 1-1,1-1 1,-1 0-1,1 0 1,0 1-1,1-1 0,-1 0 1,1 0-1,1 1 1,-1-1-1,1 0 1,0 0-1,0 0 0,1-1 1,0 1-4,-2-5 1,1-1 0,-1 1 0,1-1 0,-1 0 0,1 1 0,0-1 0,-1 0 0,1 0 0,-1 0 0,1 0 0,0 0 0,-1-1 0,1 1 0,-1 0 0,1-1 0,0 1 0,-1-1 0,1 1 0,-1-1 0,0 0 0,1 0 0,-1 0 0,0 0 0,1 0 0,-1 0 0,0 0 0,0 0 0,0 0 0,0 0 0,0-1 0,0 1 0,0 0 0,0-1 0,0 1 0,-1-1 0,1 1 0,-1-1 0,1 1 0,-1-1 0,1 1 0,-1-1 0,0 0 0,0 1 0,0-1 0,0 0-1,1 1 2,8-18 8,-1-1 1,0 0-1,-1 0 1,-1-1-1,-1 1 1,-1-1-1,-1 0 1,0-9-11,9 54-118,-1 0 49,-9-19 64,-1 0 0,1 0 0,0 0 0,1 0 0,-1 0 0,1-1 0,0 0 0,0 1 0,1-1 0,-1 0 0,1-1 0,0 1 0,0 0 1,2 0 4,-4-4-1,0-1 1,0 1-1,0-1 1,0 1-1,0-1 1,-1 0-1,1 0 1,0 0-1,0 0 1,0 0-1,-1 0 1,1-1-1,-1 1 1,1 0-1,-1-1 1,1 1-1,-1-1 1,0 0-1,0 1 1,0-1-1,0 0 1,0 0-1,0 1 1,0-1-1,-1 0 1,1 0-1,-1 0 1,1 0-1,-1 0 1,0 0-1,1 0 1,-1 0-1,-1-1 1,2 0 2,5-17 36,-1 1 0,-1-1 1,-1 0-1,0-1 0,-2 1 0,0 0 1,-2 0-1,0-1 0,-1 1 1,-4-16-39,-1 11 48,0 45-180,40 137-63,-26-132 194,-2-2 5,1-1-1,0 0 0,2 0 0,1-1 0,0 0 1,2-1-1,0 1 0,2-1-3,-12-19 2,0 1-1,0 0 1,0-1-1,0 1 1,1-1-1,-1 0 0,0 1 1,1-1-1,-1 0 1,1 0-1,0 0 1,-1 0-1,1 0 1,0 0-1,-1-1 1,1 1-1,0-1 1,0 1-1,0-1 1,0 1-1,-1-1 1,1 0-1,0 0 1,0 0-1,0 0 0,0 0 1,0 0-1,0-1 1,-1 1-1,1-1 1,0 1-1,0-1 1,0 0-1,-1 0 1,1 1-1,0-1 1,-1 0-1,1-1 1,-1 1-1,1 0 1,-1 0-1,2-2-1,37-69 162,-37 63-143,-1 0-1,-1-1 1,0 1-1,0-1 1,0 1-1,-1-1 1,-1 1-1,0 0 1,0-1-1,-1 1 1,0-1-1,0 1 1,-1 0-1,-1 0 1,-1-2-19,4 19-167,9 19 122,1 0 0,1 0 0,2-1 0,0-1 0,2 0 1,11 15 44,-25-37 0,1-1 1,0 1-1,-1-1 1,1 1-1,0-1 1,1 0-1,-1 0 1,0 0-1,1 0 1,-1 1-1,1-2 1,-1 1 0,1 0-1,0 0 1,0-1-1,0 1 1,0-1-1,0 1 1,0-1-1,1 0 1,-1 0-1,0 0 1,1 0-1,-1 0 1,0 0 0,1-1-1,-1 1 1,1-1-1,-1 0 1,1 0-1,-1 0 1,1 0-1,-1 0 1,1 0-1,-1-1 1,1 1-1,-1-1 1,1 0 0,-1 1-1,1-1 1,-1 0-1,0-1 1,0 1-1,0 0 1,1-1-1,-1 1 1,0-1-1,6-13 11,-1 0-1,0-1 1,-2 0 0,0 0 0,0 0-1,-2 0 1,0-1 0,0 1 0,-2-1 0,0 0-1,-1 1 1,-1-1 0,0 0 0,-2-4-11,-12-63-534,15 81 246,0 3 49,9 19-73,-7-15 286,0 1 20,-1 1 0,1-1 0,0 0 0,1 0 0,-1-1 0,1 1 0,0 0 0,0-1 0,1 0 0,-1 0 0,1 0 0,0 0 0,0 0 0,0-1 0,0 0 0,1 1 0,-1-2 0,1 1 0,0 0 0,3 0 6,-4-3 12,-3 0-3,-1 0 0,0 0 6,-13-15-23,-74-71-32,85 86 37,1 0 1,0 0-1,-1 1 0,1-1 1,0 1-1,0-1 0,-1 1 1,1-1-1,0 1 1,0 0-1,0 0 0,0 0 1,0-1-1,0 1 0,0 0 1,0 0-1,0 0 1,0 0-1,1 1 0,-1-1 1,0 0-1,1 0 0,-1 0 1,1 0-1,-1 1 0,1-1 1,-1 0-1,1 1 1,0-1-1,0 0 0,0 1 1,0-1-1,0 0 0,0 1 1,0-1-1,0 0 1,0 1-1,1-1 0,-1 0 1,0 1-1,1-1 0,0 0 1,-1 0-1,1 0 0,-1 1 1,1-1-1,1 1 3,-2 4 8,17 97 747,-17-101-561,0-2-26,7-17 133,3-65-32,-10 81-294,0 1-38,-5-15-1328,-62-109-4405,66 123 5761,1 1 0,-1-1 0,0 0 0,1 1 0,-1-1 0,1 0 0,-1 1 0,1-1 0,-1 0 0,1 0 1,-1 1-1,1-1 0,0 0 0,-1 0 0,1 0 0,0 0 0,0 1 0,0-1 0,0 0 0,0 0 0,0 0 0,0 0 0,0 0 0,0 1 0,0-1 0,0 0 0,0 0 0,0 0 0,1 0 0,-1 0 0,0 1 1,1-1-1,-1 0 0,1 0 0,-1 1 0,1-1 0,-1 0 0,1 1 0,-1-1 0,1 0 0,0 1 0,-1-1 0,1 1 0,0-1 0,0 1 0,0-1 35,43 3 113,-23 0 152,-18-2-117,-1 0 0,1 0 0,-1 0 0,1-1 0,-1 1 0,1-1 0,-1 1 0,0-1 0,1 0 0,-1 0 0,0 0 0,0-1 0,0 1 0,0 0 0,0-1 0,0 1 0,0-1 0,0 0 0,0 0 0,-1 0 0,1 0 0,-1 0 0,1 0 0,-1 0 0,0 0 0,0 0 0,0-1 0,0 1 0,0 0 0,-1-1 0,1 1 0,-1-1 0,1 1 0,-1-1-148,0 2 483,0 1-248,0 0-126,-29 23 746,-2 68-3694,31-78 985</inkml:trace>
  <inkml:trace contextRef="#ctx0" brushRef="#br2" timeOffset="713291.955">5502 15418 12691,'-26'-65'9978,"26"63"-8569,0 2-343,2 16 216,9 78-829,4 1 0,5-2 0,3-1 0,8 12-453,-28-97 24,-3-3-9,1 0-1,0 0 0,1 0 0,-1 0 0,1 0 0,-1-1 0,1 1 1,0-1-1,0 1 0,1-1 0,-1 0 0,1 0 0,0 0 0,-1 0 1,1 0-1,2 1-14,-3-6 21,0 1-1,-1-1 1,1 1 0,-1-1 0,1 0 0,-1 0-1,0 0 1,1 0 0,-1 0 0,0 0 0,0 0-1,-1 0 1,1 0 0,0 0 0,-1-1 0,1 1-1,-1 0 1,0 0 0,1-1 0,-1 1 0,0 0 0,-1 0-1,1-1 1,0 0-21,0 2 12,-1-15 59,-1 0 0,0-1 1,-1 1-1,0 0 0,-2 1 1,0-1-1,0 1 0,-5-7-71,9 18-14,0 10-92,5 4 96,1 0 0,0 0 0,0-1 0,1 0 0,0 0 0,1 0 0,0-1 0,0 0 0,1 0 0,0-1 0,1 1 0,-1-2 0,1 0 0,4 2 10,-7-6 6,0 0 0,0-1 0,0 0 1,0 0-1,0-1 0,1 0 0,-1 0 0,0 0 0,0-1 0,0 0 0,0 0 0,0 0 0,0-1 0,0 0 0,0 0 0,0 0 1,0-1-1,-1 0 0,0 0 0,1-1 0,-1 1 0,0-1 0,-1 0 0,1 0 0,-1-1 0,0 0 0,0 1 0,0-1 0,-1 0 1,1-1-1,-1 1 0,0-1 0,-1 1 0,0-1 0,1 0 0,-2 0 0,1 0 0,-1 0 0,0 0 0,0 0 0,-1-1 0,1 1 1,-2 0-1,1 0 0,-1-5-6,1 12 0,0 0 1,-1 0-1,1 0 1,0 0-1,-1 0 1,1 0-1,-1 0 1,1 0-1,-1 0 1,1 0-1,-1 0 1,0-1 0,1 1-1,-1 0 1,0 0-1,1-1 1,-1 1-1,0 0 1,0-1-1,0 1 1,0-1-1,0 1 1,0-1-1,0 1 1,0-1-1,0 0 1,0 1-1,0-1 1,0 0 0,0 0-1,0 0 1,0 0-1,0 0 1,0 0-1,0 0 1,0 0-1,0 0 1,0 0-1,0-1 1,-1 1-1,1 0 1,1-1-1,-1 1 1,0-1-1,0 1 1,0-1 0,0 0-1,0 1 1,0-1-1,1 0 1,-1 1-1,0-1 1,0 0-1,1 0 1,-1 0-1,1 0 1,-1 0-1,1 0 1,-1 0-1,1 0 1,-1 0-1,1 0 1,0 0 0,0 0-1,-1 0 1,1 0-1,0 0 1,0-1-1,-2 14-6,0 1 1,1-1-1,0 0 0,1 0 1,1 1-1,-1-1 1,2 0-1,0 0 1,0 0-1,1 0 1,1 0-1,0-1 0,1 1 1,0-1-1,0 0 1,1 0-1,1-1 1,4 6 5,-8-12-31,0 0-1,0-1 1,0 1 0,1-1 0,0 1 0,0-1 0,0 0 0,0-1-1,0 1 1,0-1 0,1 1 0,-1-1 0,1-1 0,-1 1 0,1-1-1,0 0 1,0 0 0,0 0 0,0 0 0,2-1 31,28-3-1027</inkml:trace>
  <inkml:trace contextRef="#ctx0" brushRef="#br2" timeOffset="713853.001">6190 15391 16179,'2'-85'10609,"-4"108"-8891,56 199-1586,-33-153-91,90 274 213,-78-279-199,-32-64-53,-1 0 0,1 0 0,0 1 0,0-1 0,-1 0 0,1 0 0,0 0 0,-1 0 0,1 0 0,0 0 0,0 0 0,-1 0 0,1 0 0,0 0 0,-1-1 0,1 1 0,0 0 0,-1 0 0,1-1 0,0 1 0,-1 0 0,1-1 0,-1 1 0,1-1 0,0 1 0,-1-1 0,1 1 0,-1-1 0,1 1 0,-1-1 0,0 1 0,1-1 0,-1 1 0,0-1 0,1 0 0,-1 1 0,0-1 0,1 0 0,-1 1 0,0-1 0,0 0 0,0 0 0,0 1 0,0-1 0,0 0 0,0 1 0,0-1 0,0 0 0,0 0 0,0 1 0,-1-1 0,1 0 0,0 1 0,0-1 0,-1 0 0,1 1 0,0-1 0,-1 0 0,1 1 0,0-1 0,-1 1 0,1-1 0,-1 0-2,-4-29 57,-2 0 1,0 1-1,-2-1 0,-2 2 0,0-1 1,-2 1-1,-1 1 0,-1 0 0,-1 2 0,-1-1 1,-10-8-58,13 11-46,45 55-123,-30-31 150,0 4-36,1-1 0,0 0 0,0 0 0,0 0 0,1 0 1,-1-1-1,1 1 0,0 0 0,0-1 0,0 0 0,0 0 0,1 0 1,-1 0-1,1 0 0,0-1 0,-1 0 0,1 0 0,0 0 0,1 0 1,-1 0-1,0-1 0,0 0 0,1 0 0,-1 0 0,1 0 1,-1-1-1,1 0 0,-1 1 0,1-2 0,-1 1 0,1 0 0,-1-1 1,1 0-1,-1 0 0,0-1 55,21-21-1861,4-11-231</inkml:trace>
  <inkml:trace contextRef="#ctx0" brushRef="#br2" timeOffset="714957.834">6595 15452 18548,'-50'69'5813,"43"-55"-5668,1 0 0,1 0 0,0 1 1,1 0-1,1 0 0,0 0 0,1 0 0,1 0 0,0 1 0,1-1 1,1 15-146,28 33 612,-28-62-600,0 0 1,1 0 0,-1 0 0,1 0 0,-1-1 0,1 1-1,-1-1 1,1 1 0,-1-1 0,1 1 0,-1-1 0,1 0-1,-1 0 1,1 0 0,0 0 0,-1 0 0,1 0 0,0 0-1,-1 0 1,1 0 0,-1-1 0,1 1 0,-1-1 0,1 1-1,-1-1 1,1 0 0,-1 0 0,1 0 0,-1 1 0,0-1-1,0 0 1,1-1 0,-1 1 0,0 0 0,0 0 0,0 0-1,0-1 1,0 1 0,0 0 0,-1-1 0,1 1-1,0-2-12,7-14 114,0 0 0,-1 0 0,-2-1 0,1 0-1,-2 0 1,-1 0 0,0-1 0,-1 1 0,-1-1-1,0 0 1,-2-3-114,2-10 62,-2-77 42,6 132-154,0 0-1,1-1 1,2 1-1,0-2 1,1 1-1,6 7 51,18 48 24,-31-72-19,-2-2-5,0-1 1,0 1-1,1-1 1,-1 0 0,1 1-1,0-1 1,-1 0-1,1 0 1,0 0 0,0 1-1,0-1 1,1 0-1,-1 0 1,0-1 0,1 1-1,0 0 1,-1 0-1,1-1 1,0 1 0,0-1-1,0 1 1,0-1-1,0 0 1,0 0 0,0 0-1,0 0 1,0 0-1,1 0 1,-1 0 0,0-1-1,0 0 1,1 1-1,-1-1 1,1 0 0,1 0-1,2-4 10,0-1 0,-1 1 0,0-1 0,0-1 0,0 1 0,-1-1 0,1 0 0,-1 0 0,-1 0 0,1 0 0,-1-1 0,0 1 0,0-1 0,-1 0 0,0 0 0,0 0 0,-1 0 0,1-6-10,5-20 108,-2-1 1,-1 0 0,-2 0 0,-1 0-1,-1-1 1,-2 1 0,-2 0 0,-1 1-1,-2-1 1,0 1 0,-3 0 0,-1 0-1,-13-27-108,6 29-113,15 49-118,33 74 65,61 230 159,-90-315 10,1 0 0,0 0 0,1 0 0,0 0 0,0 0 0,0-1-1,1 1 1,0-1 0,0 0 0,1 0 0,-1-1 0,1 1 0,1-1 0,-1 0 0,1 0 0,0-1 0,0 0 0,0 0 0,0 0 0,1-1 0,0 0-1,-1 0 1,1 0 0,0-1 0,7 1-3,-13-3 2,0 0 1,1 0-1,-1 0 0,0 0 0,1-1 1,-1 1-1,0 0 0,0-1 0,0 1 0,1-1 1,-1 0-1,0 1 0,0-1 0,0 0 0,0 1 1,0-1-1,0 0 0,0 0 0,0 0 0,0 0 1,0 0-1,-1 0 0,1 0 0,0 0 0,-1-1 1,1 1-1,-1 0 0,1 0 0,-1-1 0,1 1 1,-1 0-1,0 0 0,0-1 0,0 1 0,0 0 1,0-1-1,0 1 0,0 0 0,0-1 0,0 1 1,-1 0-1,1 0 0,0-1 0,-1 1 1,1 0-3,-35-51-382,25 40-4885,25 14 2454,-4 1 4032,59 36-1020,-31-93 2116,-37 53-2239,1 1 0,-1 0 0,1 0-1,-1 0 1,1 0 0,0 0 0,-1 1-1,1-1 1,-1 1 0,0-1 0,1 1-1,-1 0 1,1 0 0,-1 0 0,0 0-1,0 1 1,0-1 0,0 1 0,0-1-1,2 2-75,-2-2 99,-1 0 237,-1-1 45,-44-133 1523,13 24-2093,20 64-120,-2 1 1,-2 0 0,-2 1 0,-21-38 308,37 79 259,1 2-2,-3 4-14,0 6-227,2 0 0,0-1 0,0 1-1,1 0 1,0 0 0,0 0 0,1 0 0,1 0 0,0 0 0,0-1 0,0 1 0,2-1 0,-1 1 0,3 3-16,4 20 102,19 78 257,38 111 78,-34-178-342,-34-52-615,-4-22-744,-3 7-727</inkml:trace>
  <inkml:trace contextRef="#ctx0" brushRef="#br2" timeOffset="715350.1">7268 15446 17948,'79'-13'5055,"-75"12"-4937,0 0 0,0-1 1,0 0-1,0 0 1,0 0-1,0 0 0,0 0 1,0-1-1,-1 0 1,0 0-1,1 0 1,-1 0-1,0 0 0,-1-1 1,1 1-1,0-1 1,-1 0-1,0 0 0,0 0 1,0 0-1,-1 0 1,1 0-1,-1 0 0,0-1 1,0 0-119,-2-68 1688,1 72-1678,0 1 0,0-1 1,0 1-1,0-1 0,0 1 0,0-1 0,0 1 0,-1-1 0,1 1 0,0-1 1,0 1-1,0 0 0,-1-1 0,1 1 0,0-1 0,0 1 0,-1-1 0,1 1 0,0 0 1,-1-1-1,1 1 0,0 0 0,-1-1 0,1 1 0,-1 0 0,1 0 0,-1-1 0,1 1 1,-1 0-1,1 0 0,-1 0 0,1-1 0,-1 1 0,1 0 0,-1 0 0,1 0 0,-1 0 1,1 0-1,-1 0 0,1 0 0,-1 0 0,1 0 0,-1 1 0,1-1 0,-1 0 1,1 0-1,-1 0 0,1 0 0,0 1 0,-1-1 0,1 0 0,-1 1 0,1-1 0,0 0 1,-1 1-1,1-1 0,-1 0 0,1 1 0,0-1 0,0 0 0,-1 1 0,1-1 0,0 1-10,-17 31 146,14-14-141,0 0-1,1 0 1,1 0 0,1 0-1,0 1 1,1-1-1,1 0 1,1 0 0,1 0-1,0-1 1,1 1-1,1-1 1,1 1-5,-7-16 3,1-1 0,-1 0 1,0 1-1,1-1 0,-1 0 0,1 0 0,-1 1 0,1-1 1,0 0-1,0 0 0,-1 0 0,1 0 0,0 1 1,0-1-1,0 0 0,0-1 0,0 1 0,0 0 0,0 0 1,1 0-1,-1-1 0,0 1 0,0 0 0,1-1 0,-1 1 1,0-1-1,1 0 0,-1 1 0,0-1 0,1 0 1,-1 0-1,0 0 0,1 0 0,-1 0 0,1 0 0,-1 0 1,0-1-1,1 1 0,-1 0 0,0-1 0,1 1 0,-1-1 1,0 1-1,0-1 0,0 0 0,1 1 0,-1-1 1,0 0-1,0 0 0,0 0 0,0 0 0,0 0 0,0 0 1,0-1-4,44-67 260,-43 64-245,9-17 75,-10 17-80,1-1 1,0 1-1,0 0 0,1-1 0,-1 1 0,1 0 1,1 1-1,-1-1 0,0 0 0,1 1 0,0 0 1,0 0-1,1 0 0,-1 0 0,1 1 0,-1-1 1,1 1-1,0 0 0,5-1-10,-6 5-6,1 1 0,0 0 0,-1 0 0,1 0 0,-1 0 0,0 1 0,0-1 0,0 1-1,0 0 1,0 1 0,-1-1 0,1 1 0,-1-1 0,0 1 0,0 0 0,0 0 0,-1 1 0,1-1 0,-1 0 0,0 1 0,0 0 0,-1-1 0,0 1 0,1 1 6,2 3-4,4 9 0,-6-11 7,1 0-1,0 1 1,0-1 0,1-1 0,0 1-1,0 0 1,0-1 0,1 0 0,0 0-1,0 0 1,1-1 0,-1 0 0,6 4-3,-8-10 2,0 0 1,0 0 0,0 0 0,0 0 0,0 0 0,0-1 0,-1 0 0,1 1-1,0-1 1,-1 0 0,1 0 0,-1 0 0,0-1 0,0 1 0,0 0 0,0-1 0,0 0-1,0 1 1,-1-1 0,1 0 0,-1 0 0,0 0 0,0 0 0,0 0 0,0 0 0,-1 0-1,1 0 1,-1 0 0,1 0 0,-1-1 0,0-2-3,4-35-835,-5 27-641</inkml:trace>
  <inkml:trace contextRef="#ctx0" brushRef="#br2" timeOffset="715936.118">8072 15345 16227,'11'-92'9528,"-11"91"-9486,-1 0 0,1 0 0,-1 1-1,1-1 1,-1 0 0,1 0 0,-1 1 0,0-1 0,0 0 0,1 1 0,-1-1 0,0 0-1,0 1 1,0-1 0,0 1 0,1 0 0,-1-1 0,0 1 0,0 0 0,0-1 0,0 1-1,0 0 1,0 0 0,0 0 0,0 0 0,0 0 0,0 0 0,0 0 0,0 0 0,0 0 0,0 0-1,0 1 1,0-1 0,0 0 0,0 1 0,0-1 0,0 1 0,0-1 0,1 1 0,-1-1-1,0 1 1,0 0 0,0-1 0,1 1 0,-1 0 0,0-1 0,1 1 0,-1 0 0,1 0 0,-1 0-1,1 0 1,-1 0 0,1 0 0,0-1 0,-1 1 0,1 0 0,0 0 0,0 1-42,-4 8 4,0 0 0,1 0 0,1 1 0,0-1 0,0 1 1,1 0-1,0-1 0,1 1 0,1 0 0,-1-1 0,3 10-4,-2-6 0,16 92 16,-16-105-15,-1-1 0,1 1-1,0 0 1,0-1 0,-1 1 0,1-1-1,0 1 1,0-1 0,0 0 0,0 1 0,-1-1-1,1 0 1,0 0 0,0 1 0,0-1-1,0 0 1,0 0 0,0 0 0,0 0-1,0 0 1,0 0 0,0 0 0,-1-1 0,1 1-1,0 0 1,0 0 0,0-1 0,0 1-1,0-1 1,-1 1 0,1-1 0,0 1-1,0-1 1,-1 1 0,1-1 0,0 1 0,-1-1-1,1 0 1,0 0 0,-1 1 0,1-1-1,-1 0 1,1 0 0,-1 1 0,0-1 0,1 0-1,-1 0 1,0 0 0,0 0 0,1 0-1,-1 0 1,0 0 0,0 0 0,0 1-1,0-1 1,0 0 0,0-1-1,10-23 63,-1-1-1,-1 0 1,-1 0-1,-1-1 1,-1 0-1,-2 0 1,0 0 0,-2 0-1,-1-1 1,-2 1-1,-1-7-62,-7-3 111,6 26-97,5 20-113,13 73-86,44 174 173,-58-253 15,1 1 0,-1 0-1,1-1 1,0 1-1,0 0 1,0-1-1,0 1 1,1-1 0,-1 0-1,1 1 1,0-1-1,0 0 1,0 0-1,1 0 1,-1 0-1,1-1 1,0 1 0,-1-1-1,1 1 1,0-1-1,0 0 1,1 0-1,-1 0 1,0-1-1,1 1 1,-1-1 0,1 0-1,-1 1 1,1-2-1,0 1 1,-1 0-1,1-1 1,0 0-1,-1 0 1,1 0 0,0 0-1,2-1-2,4-7 25,-1 0-1,1-1 1,-1 0-1,-1 0 1,0-1 0,0-1-1,-1 1 1,0-1-1,-1 0 1,0-1-1,-1 1 1,0-1-1,-1 0 1,-1-1-1,0 1 1,0-1 0,-1-2-25,8-77 28,-10 91-35,-1 0 0,1 1 0,-1-1 1,1 0-1,-1 0 0,1 1 0,-1-1 0,0 0 1,1 1-1,-1-1 0,0 0 0,1 1 1,-1-1-1,0 1 0,0 0 0,0-1 0,0 1 1,1-1-1,-1 1 0,0 0 0,0 0 1,0 0-1,0-1 0,0 1 0,0 0 1,0 0-1,0 0 0,1 0 0,-1 0 0,0 1 1,0-1-1,0 0 0,0 0 0,0 1 1,0-1-1,0 0 0,1 1 0,-1-1 0,0 1 1,0-1-1,1 1 0,-1-1 0,0 1 1,0 0-1,1-1 0,-1 1 0,1 0 0,-1 0 1,1-1-1,-1 1 0,1 0 0,-1 0 1,1 0-1,0-1 0,-1 1 0,1 0 1,0 0-1,0 0 0,0 0 0,0 0 0,-1 0 1,1 0-1,0 0 0,1 0 7,-6 12-10,0 1-1,2 0 0,-1 0 1,2-1-1,0 2 1,1-1-1,0 0 0,1 0 1,0 0-1,2 0 1,-1 0-1,2 0 0,0 0 1,0 0-1,1 0 1,1-1-1,1 0 0,0 0 11,-5-10 0,0-1 0,0 1 0,0-1 0,0 0-1,0 0 1,1 0 0,-1 0 0,1 0-1,0 0 1,-1 0 0,1 0 0,0-1-1,0 1 1,0 0 0,0-1 0,1 0-1,-1 0 1,0 1 0,0-1 0,1-1 0,-1 1-1,1 0 1,-1 0 0,1-1 0,-1 0-1,1 1 1,-1-1 0,1 0 0,-1 0-1,1 0 1,-1-1 0,1 1 0,-1-1-1,1 1 1,-1-1 0,1 0 0,-1 0-1,0 0 1,1 0 0,-1 0 0,0-1 0,0 1-1,0-1 1,0 1 0,0-1 0,0 0-1,0 0 1,-1 0 0,1 0 0,-1 0-1,2-2 1,13-19-394,-4-2-1005</inkml:trace>
  <inkml:trace contextRef="#ctx0" brushRef="#br2" timeOffset="716440.754">8652 15204 17804,'59'-95'9089,"-57"92"-9000,1 1 1,0-1-1,0 1 1,0-1-1,0 1 1,1 0 0,-1 0-1,0 0 1,1 1-1,-1-1 1,1 1-1,0 0 1,-1 0-1,1 0 1,0 0-1,0 1 1,0-1-1,0 1 1,-1 0 0,1 0-1,0 1 1,0-1-1,0 1 1,0 0-1,-1 0 1,1 0-1,1 1-89,0 0 4,0 1-1,-1-1 0,1 1 0,-1 0 1,0 0-1,0 1 0,0-1 1,-1 1-1,1 0 0,-1 0 0,0 0 1,0 1-1,0-1 0,0 1 0,-1-1 1,0 1-1,0 0 0,0 0 1,-1 0-1,1 0 0,-1 0 0,0 0 1,-1 1-4,1 123 70,-9-76-17,-3 0 0,-2-1 0,-2 0 0,-5 6-53,14-29 21,27-28-22,4-15-40,0-1 0,0-2 1,-2 0-1,0-2 0,-1 0 1,8-11 40,10-29-2352,-30 29 121</inkml:trace>
  <inkml:trace contextRef="#ctx0" brushRef="#br2" timeOffset="716843.357">8763 15351 22605,'3'4'126,"-1"1"1,1-1-1,0 1 1,0-1-1,1 0 0,-1 0 1,1-1-1,-1 1 1,1-1-1,1 1 1,-1-1-1,0 0 0,1-1 1,-1 1-1,1-1 1,0 0-1,0 0 0,0 0 1,0-1-1,0 0 1,0 0-1,0 0 1,0-1-1,1 1 0,-1-1 1,0 0-1,0-1 1,0 1-1,1-1 1,-1 0-1,0-1 0,0 1-126,20-6-42,-1-1 0,0-1 0,-1-1-1,0-2 1,20-11 42,-27 13-47,-14 7 37,1 1-1,-1-1 1,1 1 0,0 0-1,0 0 1,0 0-1,0 1 1,0-1-1,0 1 1,1-1-1,-1 1 1,0 0-1,1 0 1,-1 1 0,1-1-1,-1 1 1,1-1-1,-1 1 1,1 0-1,-1 1 1,1-1-1,-1 1 1,0-1 0,1 1-1,-1 0 1,0 0-1,1 0 1,-1 1-1,0-1 1,1 1 10,9 13 35,-10-11-28,0 0 1,0-1-1,0 1 1,1-1-1,-1 1 1,1-1-1,0 0 1,0-1-1,0 1 1,0 0-1,0-1 1,1 0-1,-1 0 1,1-1-1,-1 1 1,4 0-8,-6-4 30,1 1 0,-1-1 1,1 0-1,-1 0 1,0-1-1,0 1 1,0 0-1,0-1 1,0 1-1,0-1 1,-1 1-1,1-1 0,-1 0 1,0 0-1,0 0 1,0 0-1,0 0 1,0 0-1,-1 0 1,1 0-1,-1-2-30,4-9 201,-4 13-197,0 1 1,0-1-1,0 0 1,1 0 0,-1 1-1,0-1 1,0 0-1,0 0 1,1 1-1,-1-1 1,0 0 0,1 1-1,-1-1 1,0 0-1,1 1 1,-1-1-1,1 1 1,-1-1-1,1 1 1,-1-1 0,1 1-1,0-1 1,-1 1-1,1-1 1,0 1-1,-1 0 1,1-1 0,0 1-1,-1 0 1,1 0-1,0-1 1,0 1-1,-1 0 1,1 0-1,0 0 1,0 0 0,-1 0-1,1 0 1,0 0-1,0 0 1,-1 0-1,1 1 1,0-1 0,-1 0-1,1 0 1,0 1-1,0-1 1,-1 0-1,1 1 1,-1-1-1,1 0 1,0 1 0,0 0-5,27 34-150,-24-29 144,60 109-38,-64-116 46,-1 1 0,1-1 0,0 0 0,0 1 0,0-1 0,0 1-1,0-1 1,0 1 0,0-1 0,0 1 0,1-1 0,-1 1 0,0-1-1,0 1 1,0-1 0,0 1 0,1-1 0,-1 1 0,0-1 0,0 1-1,1 0 1,-1-1 0,1 1 0,-1-1 0,0 1 0,1 0 0,-1-1-1,1 1 1,-1 0 0,0-1 0,1 1 0,-1 0 0,1 0-1,-1 0 1,1-1 0,-1 1 0,1 0 0,-1 0 0,1 0 0,-1 0-1,1 0 1,0 0 0,-1 0 0,1 0 0,-1 0 0,1 0 0,-1 0-1,1 0 1,-1 1 0,1-1 0,-1 0 0,1 0 0,-1 0 0,1 1-1,-1-1 1,0 0 0,1 1 0,-1-1 0,1 0 0,-1 1 0,0-1-1,1 0 1,-1 1 0,0-1 0,1 1 0,-1-1-2,5-51-590,-5 48 468,0-34-876,-5-4 1291</inkml:trace>
  <inkml:trace contextRef="#ctx0" brushRef="#br2" timeOffset="717094.499">9323 15093 18852,'7'9'1888,"1"1"1,-4 1-1025,5-2-632,-2 0-208,7-8-856,4-4-776</inkml:trace>
  <inkml:trace contextRef="#ctx0" brushRef="#br2" timeOffset="717325.876">9640 15045 21325,'-24'76'2330,"17"-55"-1964,0-1 1,1 1-1,1 0 1,0 0-1,2 0 1,1 1-1,0 10-366,2-31 13,0 0 0,-1 0 0,1 0 0,0-1 0,0 1 0,0 0 0,0 0 0,0 0 0,0-1-1,0 1 1,0 0 0,0 0 0,0 0 0,0 0 0,0-1 0,1 1 0,-1 0 0,0 0 0,1-1 0,-1 1 0,1 0 0,-1 0-1,0-1 1,1 1 0,-1 0 0,1-1 0,0 1 0,-1-1 0,1 1 0,0-1 0,-1 1 0,1-1 0,0 1 0,-1-1 0,1 0-1,0 1 1,0-1 0,-1 0 0,1 0 0,0 1 0,0-1 0,0 0 0,0 0 0,-1 0 0,1 0 0,0 0 0,0 0-1,0 0-12,29-27 450,-28 24-444,-1-1-1,1 1 1,0 0 0,-1 0-1,2 0 1,-1 0 0,0 0-1,1 1 1,-1-1 0,1 1 0,-1 0-1,1-1 1,0 1 0,0 0-1,0 1 1,1-1 0,-1 0-1,0 1 1,1 0 0,-1 0 0,1 0-1,-1 0 1,1 0 0,-1 1-1,1 0 1,-1 0 0,1 0-1,0 0 1,-1 0 0,1 1 0,-1-1-1,1 1 1,-1 0 0,1 0-1,-1 0 1,0 1 0,1-1-1,-1 1 1,0 0 0,2 1-6,-1 2 3,1 1 1,-1 0-1,-1 0 0,1 0 1,-1 0-1,0 1 0,0-1 1,-1 1-1,0 0 0,0 0 1,-1 0-1,1 0 0,-2 0 1,1 0-1,-1 0 1,0 0-1,0 0 0,-1 0 1,0 0-1,0 0 0,-1 0 1,0 0-1,0-1 0,0 1 1,-1 0-1,0-1 0,0 0 1,-1 0-1,0 0 0,0 0 1,0 0-1,-1-1 0,0 0 1,0 0-1,0 0 1,0 0-1,-1-1-3,3-3-42,1 1 1,0-1-1,-1 0 1,1 0-1,-1 0 1,0 0-1,1 0 1,-1 0-1,0-1 1,1 1-1,-1-1 1,0 0-1,0 0 1,1 0-1,-1 0 1,0-1-1,0 1 1,1-1-1,-1 1 1,0-1-1,1 0 1,-1 0-1,1 0 1,-1 0-1,1-1 1,0 1-1,-1-1 1,1 1-1,0-1 1,0 0-1,0 0 1,0 0-1,0 0 1,0-1 41,-11-17-1554</inkml:trace>
  <inkml:trace contextRef="#ctx0" brushRef="#br2" timeOffset="717732.226">9905 15251 13267,'22'-19'8642,"-12"-8"-4734,-17-69-3297,4 79 418,-8-1-777,16 164-347,-3-133 113,-1 4 27,0-1 0,2 0 0,0 0 0,0 0 1,2 0-1,0 0 0,0-1 0,2 0 0,5 11-45,-11-26 7,-1 1 1,1 0-1,-1 0 0,1 0 1,-1 0-1,1-1 0,0 1 1,-1 0-1,1-1 0,0 1 1,-1 0-1,1-1 0,0 1 1,0-1-1,0 1 0,-1-1 1,1 0-1,0 1 0,0-1 1,0 0-1,0 1 0,0-1 1,0 0-1,0 0 0,0 0 1,0 0-1,0 0 0,0 0 1,0 0-1,0 0 0,0-1 1,0 1-1,-1 0 0,1 0 1,0-1-1,0 1 0,0-1 1,0 1-1,0-1 0,-1 1 1,1-1-1,0 1 0,0-1 1,-1 0-1,1 1 0,0-1 1,-1 0-1,1 0 0,-1 1 1,1-1-1,-1 0-7,23-49 335,-22 48-317,14-42 219,-8 19-156,1 1-1,1 0 0,1 0 0,2 1 1,13-20-81,-25 42-3,0 0 1,1 0-1,0 0 1,-1 0 0,1 0-1,-1 1 1,1-1-1,0 0 1,0 0 0,-1 1-1,1-1 1,0 1-1,0-1 1,0 1 0,0-1-1,0 1 1,-1-1-1,1 1 1,0 0 0,0-1-1,0 1 1,0 0-1,0 0 1,0 0 0,0 0-1,0 0 1,0 0-1,0 0 1,1 0 0,-1 0-1,0 0 1,0 0-1,-1 1 1,1-1 0,0 1-1,0-1 1,0 0-1,0 1 1,0-1 0,0 1-1,0 0 1,-1-1-1,1 1 1,0 0 0,0-1-1,-1 1 1,1 0-1,-1 0 1,1 0 0,0 0-1,-1 0 1,1 0 2,25 53-77,17 78 115,-42-131-37,-1-1 0,0 1 1,0 0-1,0-1 0,1 1 1,-1-1-1,0 1 1,0-1-1,1 1 0,-1-1 1,1 1-1,-1-1 0,0 0 1,1 1-1,-1-1 0,1 1 1,-1-1-1,1 0 1,-1 0-1,1 1 0,-1-1 1,1 0-1,-1 0 0,1 1 1,0-1-1,-1 0 1,1 0-1,-1 0 0,1 0 1,-1 0-1,1 0 0,0 0 1,-1 0-1,1 0 0,-1 0 1,1 0-1,0 0 1,-1-1-1,1 1 0,-1 0 1,1 0-1,-1-1 0,1 1 1,-1 0-1,1-1 1,-1 1-1,1 0 0,-1-1 1,1 1-1,-1-1 0,0 1 1,1 0-1,-1-1 1,0 1-1,1-1 0,-1 0 1,0 1-1,0-1 0,1 1 1,-1-1-1,0 1 0,0-1 1,0 1-1,0-1 1,0 0-2,11-38-51,-11 25-361,0 11-784</inkml:trace>
  <inkml:trace contextRef="#ctx0" brushRef="#br2" timeOffset="719930.943">3438 16819 23245,'0'0'1064,"0"0"841,0 0-825,14-13-464,6 13-152,6 1-240,2 3-56,8 1-64,6-2 0,10 1-72,3-3-8,3-1-24,-5-1 0,-3-5 8,-4-1-32,-13-2-688,-4 1-920</inkml:trace>
  <inkml:trace contextRef="#ctx0" brushRef="#br2" timeOffset="720195.064">3954 16539 22501,'75'30'3314,"26"42"-2755,-97-69-536,1 1 0,-1 0 0,1-1 1,-1 1-1,0 1 0,-1-1 1,1 1-1,-1-1 0,0 1 0,0 0 1,0 0-1,0 0 0,-1 1 0,0-1 1,0 1-1,-1-1 0,1 1 1,-1-1-1,-1 1 0,1 0 0,-1 0 1,0-1-1,0 1 0,0 0 0,-1 0 1,0-1-1,0 1 0,-1 0 1,1-1-1,-1 0 0,-1 3-23,-130 208 416,123-185-1793</inkml:trace>
  <inkml:trace contextRef="#ctx0" brushRef="#br2" timeOffset="721008.43">4644 16430 20916,'-3'-9'399,"2"4"-120,0 0 0,-1 0 1,1 0-1,-1 1 0,0-1 0,0 0 1,-1 1-1,1-1 0,-1 1 1,0 0-1,0 0 0,-1 0 0,1 0 1,-1 1-1,0-1 0,0 1 1,0 0-1,0 0 0,0 0 0,-3 0-279,5 4 30,0-1 0,0 1 0,0 1 0,0-1 0,1 0 0,-1 0 0,0 1-1,0-1 1,1 1 0,-1-1 0,1 1 0,-1 0 0,1 0 0,0-1 0,0 1 0,0 0-1,0 0 1,0 0 0,0 0 0,0 1 0,1-1 0,-1 0 0,1 0 0,-1 0-1,1 0 1,0 1 0,0-1 0,0 0 0,0 0 0,0 1 0,1-1 0,-1 0-30,2 37 29,2 0 1,1 0 0,2 0 0,2-1-1,2 0 1,1-1 0,12 25-30,109 222 393,-99-183-340,-34-101-51,0 0 0,0-1 0,-1 1-1,1 0 1,0 0 0,-1 0-1,1 0 1,0 0 0,-1 0-1,1 0 1,0 0 0,-1 0-1,1 0 1,-1 0 0,1 0 0,0 0-1,-1 0 1,1 0 0,0 0-1,-1 0 1,1 0 0,0 0-1,-1 0 1,1 0 0,0 1-1,0-1 1,-1 0 0,1 0 0,0 0-1,-1 1 1,1-1 0,0 0-1,0 0 1,-1 1 0,1-1-1,0 0 1,0 0 0,0 1-1,0-1 1,-1 0 0,1 1 0,0-1-1,0 0 1,0 1 0,0-1-1,0 0 1,0 1 0,0-1-1,0 0 1,0 1 0,0-1-1,0 1 1,0-1 0,0 0 0,0 1-1,0-1 1,0 0 0,0 1-1,0-1 1,1 0 0,-1 1-1,0-1 1,0 0 0,0 0-1,1 1 1,-1-1 0,0 0 0,0 0-1,1 1 1,-1-1-2,-23-23 79,14 14-53,-23-25 38,-11-10-2,1-1 1,3-3-1,1-1 1,3-1-63,26 28-15,21 23-26,29 28-31,-37-25 72,7 5-3,1-1-1,0 0 1,0 0 0,0-2 0,1 1-1,0-1 1,0-1 0,0 0 0,1-1-1,0-1 1,0 0 0,0-1 0,0 0 0,2-1 2,-13-1-118,1 0 0,-1-1 0,1 1 0,-1-1 0,1 0 0,-1 0 0,0 0 0,1-1 0,-1 1 0,0-1 0,0 1 0,0-1 0,0 0 0,0 0 0,0-1 0,-1 1 0,1-1 0,-1 1 0,0-1 0,1 0 0,-1 0 0,0 0 0,-1 0 0,1 0 119,9-26-1750</inkml:trace>
  <inkml:trace contextRef="#ctx0" brushRef="#br2" timeOffset="721364.855">4868 16618 17116,'-3'43'4254,"-2"37"-905,17 100-2429,-12-178-906,0 0 0,0 1 1,0-1-1,1 0 0,-1 0 0,0 0 1,1 0-1,-1 0 0,1 0 0,0 0 1,0 0-1,0 0 0,0-1 0,0 1 1,0 0-1,0-1 0,1 1 0,-1 0 1,1-1-1,-1 1 0,1-1 0,0 0 1,-1 0-1,1 0 0,0 1 0,0-2 1,0 1-1,0 0 0,-1 0 0,1 0 1,0-1-1,1 1 0,-1-1 0,0 0 1,1 0-15,1-5 64,1 0 0,-1 0 0,0-1 0,0 0 1,-1 0-1,0 0 0,0 0 0,0 0 1,-1-1-1,0 1 0,0-1 0,0 0 0,-1 0 1,0 1-1,-1-1 0,1-4-64,-1 11 1,6-73 482,-3-1 1,-4 1 0,-5-30-484,6 93 33,6 5-108,26 67-31,91 216 64,-118-268 54,-4-6-5,0 0 0,1 0 0,0 0 0,-1-1-1,1 1 1,1 0 0,-1-1 0,0 1 0,1-1 0,0 0 0,0 0 0,0 0 0,0 0 0,0 0-1,1-1 1,-1 0 0,1 1 0,-1-1 0,3 1-7,-3-6-34,0 1-1,-1 0 1,0-1-1,0 0 1,0 1-1,0-1 1,0 0 0,0 0-1,-1 0 1,1 0-1,-1-1 1,0 1-1,0 0 1,0 0 0,-1-1-1,1 1 1,-1 0-1,1-1 1,-1 1-1,0-1 1,-1 1 0,1-1-1,-1 1 1,1 0-1,-1-1 1,0 1-1,-1-2 35,2 5-14,-12-90-2945,2 37 1625</inkml:trace>
  <inkml:trace contextRef="#ctx0" brushRef="#br2" timeOffset="722112.337">5205 16185 20668,'2'2'1373,"26"88"1565,-23-58-2708,2 9-77,2-2-1,1 1 0,2-1 0,2 0 0,1-2 0,2 1 1,1-2-1,3-1 0,6 8-152,-27-41 9,1 0 0,0-1 0,0 1-1,0 0 1,0 0 0,0-1 0,0 1 0,0-1-1,0 1 1,1-1 0,-1 0 0,1 0 0,-1 1 0,1-1-1,-1 0 1,1 0 0,0 0 0,0-1 0,-1 1 0,1 0-1,0 0 1,0-1 0,0 0 0,0 1 0,-1-1 0,1 0-1,0 0 1,0 0 0,0 0 0,0 0 0,0 0 0,0 0-1,0-1 1,0 1 0,0-1 0,-1 0 0,1 1 0,0-1-1,0 0 1,-1 0 0,1 0 0,-1 0 0,1 0 0,-1 0-1,1-1-8,3-10 80,-1 0 0,0 1 0,-1-2-1,0 1 1,-1 0 0,0 0-1,-1-1 1,-1 1 0,0-1 0,0 1-1,-2-7-79,2 11 36,-1-21 57,0-1 1,-2 1 0,-1 0 0,-2 0 0,0 0-1,-2 0 1,-1 1 0,-2 1 0,-3-5-94,2 14-28,11 28-71,13 35-54,66 160 29,-6 28 168,-33-164-12,-37-69-54,-1 0 0,0 1 0,0-1 0,0 0 1,0 0-1,0 0 0,0 0 0,0 0 0,0 0 0,0 0 1,0 0-1,0-1 0,0 1 0,0 0 0,0-1 0,0 1 1,0-1-1,0 1 0,0-1 0,0 1 0,0-1 0,0 0 1,0 1-1,0-1 0,-1 0 0,1 0 0,0 1 0,-1-1 1,1 0-1,0 0 0,-1 0 0,1 0 0,-1 0 0,0 0 1,1 0-1,-1 0 0,0 0 0,1 0 0,-1 0 0,0 0 0,0 0 1,0 0-1,0-1 0,0 1 0,0 0 0,0 0 0,-1 0 1,1 0-1,0 0 0,0 0 0,-1-1 22,-33-291-7149,35 293 7148,-1 1 1,1-1-1,-1 1 1,1-1-1,0 1 1,-1-1-1,1 1 1,-1-1-1,1 0 1,0 0-1,-1 1 1,1-1-1,0 0 1,-1 0 0,1 0-1,0 0 1,-1 1-1,1-1 1,0 0-1,0 0 1,-1-1-1,1 1 1,0 0-1,-1 0 1,1 0-1,0 0 1,-1 0-1,1-1 1,0 1-1,-1 0 1,1-1-1,0 1 1,-1 0 0,1-1-1,-1 1 1,1-1-1,-1 1 1,1-1-1,-1 1 1,1-1-1,-1 0 1,1 1-1,-1-1 1,0 1-1,1-1 1,-1 0-1,0 1 1,0-1-1,0 0 1,1 1-1,-1-1 1,0 0-1,0 0 1,0 1 0,0-1-1,0 0 1,0 1-1,0-1 1,0 0 0,123 194 4349,-123-192-4308,0 0 1,1 1 0,-1-1 0,1 0-1,0 0 1,-1 0 0,1 1 0,0-1 0,0 0-1,0 0 1,0 0 0,0 0 0,0 0 0,0-1-1,0 1 1,0 0 0,0 0 0,0-1-1,1 1 1,-1-1 0,0 1 0,0-1 0,1 1-1,-1-1 1,0 0 0,1 0 0,-1 1 0,0-1-1,1 0 1,-1 0 0,0 0 0,1-1-1,-1 1 1,0 0 0,1 0 0,-1-1 0,0 1-1,1-1 1,-1 1 0,0-1 0,0 0 0,1 0-42,0-6 139,0 0 0,0-1 0,-1 1 1,0-1-1,-1 1 0,1-1 0,-1 1 1,-1-1-1,0 1 0,0-1 0,0 1 1,-2-5-140,2 6 53,1 1 0,-1-1 0,0 1 0,-1 0 0,0-1 0,1 1 0,-2 0 0,1 0 1,0 0-1,-1 0 0,0 0 0,0 1 0,-1-1 0,1 1 0,-1 0 0,0 0 0,0 0 0,0 1 1,-1-1-1,1 1 0,-1 0 0,0 0-53,3 5-3,0 1 0,1-1 0,-1 0 1,0 1-1,1-1 0,0 1 0,0 0 0,0-1 1,0 1-1,0 0 0,0-1 0,1 1 0,-1 0 0,1 0 1,0 0-1,0 0 0,0 0 0,0-1 0,0 1 1,1 0-1,-1 0 0,1 0 0,0 0 0,0-1 0,0 1 1,0 0-1,1 0 3,-2-1-1,5 23 2,1 0 1,2 0 0,0-1 0,1 0 0,2 0 0,0-1 0,1 0-1,2-1 1,0-1 0,4 3-2,-17-22 2,1 1 0,-1-1 0,1 0 0,0 0 0,0 0 0,0 0 0,0-1 0,0 1 0,0-1 0,1 1 0,-1-1 0,0 0 0,1 1 0,-1-1 0,1-1 0,0 1 0,-1 0 0,1-1 0,-1 1 0,1-1 0,0 0 0,0 1 0,-1-1 0,1-1 0,0 1 0,-1 0 0,1-1 0,0 1 0,-1-1 0,1 0 0,-1 0 0,1 0 0,-1 0 0,1 0 0,-1-1 0,0 1 0,0-1 0,0 1 0,1-1 0,-1 0 0,-1 0 0,1 0 0,0 0 0,0 0 0,0-2-2,45-117 277,-36 81-233,-11 38-59,0 0 0,0 1 0,0-1 0,0 0 0,1 0 0,-1 0 0,1 0-1,-1 0 1,1 0 0,0 0 0,-1 0 0,1 1 0,0-1 0,0 0 0,0 1 0,0-1 0,1 1 0,-1-1 0,0 1 0,1-1 0,-1 1 0,1 0 0,-1 0 0,1 0 0,0 0-1,0 0 1,-1 0 0,1 0 0,0 0 0,0 1 0,0-1 0,0 1 0,0-1 0,0 1 0,0 0 0,-1 0 0,1 0 0,0 0 0,0 0 0,0 0 0,0 0 0,0 1-1,0-1 1,0 1 0,0-1 0,0 1 0,0 0 0,1 1 15,95 126-847,-95-124 786,29 33-578,-31-36 582,-1-1 1,1 1-1,-1-1 0,0 1 0,1 0 0,0-1 1,-1 1-1,1-1 0,-1 1 0,1-1 0,0 0 1,-1 1-1,1-1 0,0 0 0,-1 1 0,1-1 1,0 0-1,-1 0 0,1 1 0,0-1 0,0 0 1,-1 0-1,1 0 0,0 0 0,0 0 0,-1 0 1,1 0-1,0 0 0,0-1 0,-1 1 0,1 0 1,0 0-1,-1-1 0,1 1 0,0 0 0,-1-1 1,1 1-1,0-1 0,-1 1 0,1 0 0,-1-1 1,1 1-1,-1-1 0,1 0 0,-1 1 0,1-1 1,-1 1-1,1-1 0,-1 0 0,0 1 0,1-1 57,6-22-1773</inkml:trace>
  <inkml:trace contextRef="#ctx0" brushRef="#br2" timeOffset="722611.232">6289 16509 17636,'52'239'6397,"-52"-240"-6372,1 1-1,-1-1 0,0 1 1,1-1-1,-1 1 0,1-1 1,-1 1-1,1 0 1,-1-1-1,1 1 0,0 0 1,-1-1-1,1 1 0,-1 0 1,1 0-1,0-1 1,-1 1-1,1 0 0,-1 0 1,1 0-1,0 0 1,-1 0-1,1 0 0,0 0 1,-1 0-1,1 0 0,0 0 1,-1 0-1,1 0 1,0 1-1,-1-1 0,1 0 1,-1 0-1,1 1 1,0-1-1,-1 0 0,1 1 1,-1-1-1,1 1 0,-1-1 1,1 0-1,-1 1 1,0-1-1,1 1 0,-1-1 1,1 1-1,-1 0 0,0-1 1,0 1-1,1-1 1,-1 1-1,0 0 0,0-1 1,0 1-1,1 0 1,-1-1-1,0 1 0,0 0-24,12-60 391,-12 57-375,7-44 78,-3-1 0,-1 0 0,-3 0 0,-2 0 0,-2 0 0,-1 1 0,-13-46-94,101 325-314,1-6 1090,-83-223-759,0 0 1,1 1-1,0-1 1,0 0 0,1 0-1,-1 0 1,1-1-1,-1 1 1,1 0-1,0-1 1,1 0 0,-1 0-1,1 0 1,-1 0-1,1 0 1,0-1-1,0 1 1,0-1 0,0 0-1,0-1 1,0 1-1,1-1 1,-1 1-1,1-1 1,-1-1 0,1 1-1,-1 0 1,1-1-1,0 0 1,-1 0-1,1-1 1,-1 1 0,1-1-1,4-1-17,-1-7 15,1 0 0,-1-1 0,0 0 0,-1 0 0,0 0 0,-1-1 0,0 0 0,-1 0-1,0-1 1,-1 0 0,0 1 0,0-2 0,-2 1 0,1 0 0,-2 0 0,1-10-15,-1 16-3,2-5-19,-1 0 1,-1 0 0,0 0 0,0 0-1,-1 0 1,0 0 0,-1 0 0,-1 0-1,-1-8 22,-10 10-45,7 34-19,5-6 74,0 1 0,1-1 1,2 0-1,0 0 0,0 0 0,2 0 0,0 0 1,2 0-1,4 10-10,-9-26 6,1 0-1,-1 0 1,1 0 0,0 0 0,0 0-1,0-1 1,0 1 0,1-1-1,-1 1 1,1-1 0,0 0 0,-1 0-1,1 0 1,0 0 0,0 0 0,0-1-1,0 1 1,1-1 0,-1 0 0,0 0-1,1 0 1,-1-1 0,0 1-1,1-1 1,-1 1 0,1-1 0,-1 0-1,1-1 1,-1 1 0,0 0 0,1-1-1,-1 0 1,0 0 0,1 0 0,-1 0-1,0-1 1,0 1 0,0-1-1,0 0 1,0 1 0,0-1 0,0-1-1,-1 1 1,1 0 0,-1-1 0,0 1-1,1-2-5,21-18 1547</inkml:trace>
  <inkml:trace contextRef="#ctx0" brushRef="#br2" timeOffset="723311.892">7120 16146 21253,'-13'-88'4541,"27"111"-3024,50 101-1316,-16-35-28,-5 1 0,29 87-173,10 113 540,-76-257-439,-12-41 103,-27-175-1999,27 154-108</inkml:trace>
  <inkml:trace contextRef="#ctx0" brushRef="#br2" timeOffset="724240.263">7624 16518 20172,'129'5'5525,"-127"-5"-5501,0 0 0,0 0-1,0 0 1,0-1-1,0 1 1,0 0-1,0-1 1,-1 0-1,1 1 1,0-1 0,0 0-1,-1 0 1,1 0-1,0 0 1,-1 0-1,1 0 1,-1 0-1,0-1 1,1 1-1,-1-1 1,0 1 0,0-1-1,1 1 1,-1-1-1,-1 1 1,1-1-1,0 0 1,0 0-1,-1 0 1,1 1-1,-1-1 1,1 0 0,-1 0-1,0 0 1,0 0-1,0 0 1,0 0-1,0-1-23,-23-73 1037,21 74-1022,1-1 1,-1 0-1,1 0 1,-1 1-1,0-1 0,0 1 1,0-1-1,0 1 1,-1 0-1,1 0 1,0 0-1,-1 0 1,0 0-1,1 1 1,-1-1-1,0 1 1,0 0-1,0 0 1,0 0-1,0 0 1,0 0-1,0 0 1,0 1-1,0 0 1,0-1-1,0 1 1,-1 0-1,1 1 1,0-1-1,0 1 1,0-1-1,0 1 1,0 0-1,0 0 1,0 0-1,0 0 1,0 1-1,1-1 1,-1 1-1,0 0 0,1 0 1,-1 0-1,1 0 1,0 0-1,0 0 1,0 1-1,0-1 1,0 1-1,0-1 1,0 1-1,1 0 1,0 0-1,-1-1 1,0 4-16,2 18-12,0 0 0,1-1 0,1 1 0,2 0 0,0-1 0,2 0 0,0 0 0,1 0 0,7 11 12,-9-16 1,1-1 0,1 0 1,1 0-1,0 0 0,1-1 1,1 0-1,0-1 0,10 10-1,-19-23 1,0 0-1,1 0 0,-1 0 1,1 0-1,-1-1 0,1 1 0,0-1 1,-1 1-1,1-1 0,0 0 1,0 0-1,0 1 0,0-1 0,0-1 1,0 1-1,0 0 0,1 0 1,-1-1-1,0 1 0,0-1 1,1 0-1,-1 0 0,0 0 0,0 0 1,1 0-1,-1 0 0,0-1 1,0 1-1,1-1 0,-1 1 0,0-1 1,0 0-1,0 0 0,0 0 1,0 0-1,0 0 0,0 0 1,0-1-1,-1 1 0,1-1 0,0 1 0,7-12 19,0-1-1,-1 0 0,-1 0 1,0-1-1,-1 0 1,0 0-1,-2 0 0,0 0 1,0-1-1,-1 0 0,-1 0 1,-1 0-1,0-2-18,-12-162 117,17 181-197,10 28 43,-1 0 0,-2 1 0,0 0 0,-2 1 0,-1 5 37,25 62 25,-2-57 21,-32-41-43,0 1 1,1-1-1,-1 0 0,0 0 0,0 0 0,1 0 1,-1 0-1,0 0 0,0 0 0,0 0 0,1-1 1,-1 1-1,0 0 0,0-1 0,0 1 0,1-1 1,-1 1-1,0-1 0,0 0 0,0 1 0,0-1 1,0 0-1,0 0 0,-1 0 0,1 0 0,0 0 1,0 0-1,0 0 0,-1 0 0,1 0 0,-1 0 1,1 0-1,-1 0 0,1 0 0,-1-1 1,0 1-1,1 0 0,-1 0 0,0-1-3,7-20 2,-1-1 0,-1 0 1,-1 0-1,-1 0 0,-1-1 0,-1 1 0,-1 0 1,-1-1-1,-1 1 0,-2-1 0,0-1-2,1 2-1635,3 23 233,0-1-205,18-40-1345,-12 16 2687,-1-1 0,-1 1 0,-1-1 1,-1 1-1,-2-1 0,0 0 0,-3-11 265,1 4 858,0 0-1,-2 1 1,-1 0-1,-2 0 1,-1 0-1,-6-11-857,2 19 632,11 25-620,0-1-1,0 1 0,0 0 1,1-1-1,-1 1 0,0 0 1,0-1-1,1 1 0,-1 0 1,1 0-1,-1-1 0,0 1 0,1 0 1,-1 0-1,1 0 0,0 0 1,-1 0-1,1 0 0,0 0 1,0 0-1,-1 0 0,1 0 1,0 0-1,0 0 0,0 0 1,0 0-1,0 0 0,1 0 1,-1 0-1,0 0 0,0 0 1,1 0-1,-1 0 0,0 0 0,1 0 1,-1-1-1,1 2-11,62 225 330,-32-113 37,-20-66-214,3-1-1,1 0 0,2-1 1,2-1-1,11 16-152,6-19 93,-35-43-78,0 1 0,0-1 0,1 0 0,-1 0 0,0 0 0,0 0 0,0 0 0,-1 0-1,1 0 1,0-1 0,0 1 0,0 0 0,-1 0 0,1-1 0,-1 1 0,1 0 0,-1-1-1,0 1 1,1 0 0,-1-1 0,0 1 0,0-1 0,0 1 0,0 0 0,0-1-1,0 1 1,0-1 0,0 1 0,-1 0 0,1-1 0,-1 1 0,1 0 0,-1-1 0,1 1-1,-1 0 1,0 0 0,0-1-15,-6-23 42,-1 0 0,-2 1 1,0 0-1,-2 1 0,0 0 0,-2 0 0,0 2 0,-2-1 0,0 2 0,-1 0 1,-1 1-1,-13-9-42,28 25-114,3 3-3,6 14-7,-5-12 130,0 1 0,1-1 0,-1 0 0,1 0 0,-1 0 0,1 0 0,0 0 0,0-1 1,0 1-1,0 0 0,0-1 0,0 1 0,0-1 0,0 0 0,1 0 0,-1 0 0,0 0 0,1 0 0,-1 0 0,1-1 0,-1 1 0,1-1 0,-1 0 1,1 0-1,-1 0 0,1 0 0,-1 0 0,1 0 0,-1 0 0,1-1 0,-1 0 0,1 1 0,-1-1 0,1 0 0,0-1-6,71-59 107,-65 42-706,-10 3-757</inkml:trace>
  <inkml:trace contextRef="#ctx0" brushRef="#br2" timeOffset="724446.562">7761 16142 24269,'0'0'584,"20"3"-144,-2 1-160,9-1-152,2 0-47,3-8-474,4-2-415,0-2-272</inkml:trace>
  <inkml:trace contextRef="#ctx0" brushRef="#br2" timeOffset="724791.239">8442 16191 24357,'1'-4'131,"0"1"0,0 0 1,1-1-1,-1 1 0,1 0 0,-1 0 0,1 0 0,0 0 0,0 0 0,0 0 0,1 1 1,-1-1-1,1 1 0,-1-1 0,1 1 0,0 0 0,0 0 0,0 0 0,0 0 1,0 1-1,0-1 0,1 1 0,-1 0 0,0 0 0,1 0 0,-1 0 0,1 1 0,-1-1 1,1 1-1,-1 0 0,1 0 0,0 0 0,-1 1 0,1-1 0,-1 1 0,0 0 0,1 0 1,0 0-132,1 2-2,1 0 0,0 0 1,-1 1-1,0 0 0,0 0 0,0 0 1,0 0-1,-1 1 0,0 0 1,0 0-1,0 0 0,0 0 1,-1 0-1,0 1 0,0 0 1,0 0-1,-1 0 0,0 0 0,0 0 1,-1 0-1,1 5 2,10 140-16,-12-136 28,-11 167 213,7-165-178,3-14-15,11-3-22,-2 1-20,1 0 0,0-1 0,-1 0 0,1-1 0,0 0 0,-1-1 0,1 1 0,-1-2 0,1 1 0,-1-1 0,0 0 0,7-4 10,-10 3-243,1 1 0,-1-1 0,0 0 1,0 0-1,0 0 0,-1 0 0,0-1 0,1 0 0,-2 0 0,1 0 0,-1 0 0,1-1 0,-1 0 0,-1 1 0,1-1 0,-1 0 0,0 0 0,1-6 243,-2-16-956</inkml:trace>
  <inkml:trace contextRef="#ctx0" brushRef="#br2" timeOffset="725036.299">8516 16409 23021,'10'10'768,"8"-2"240,2 0-344,9-5-95,3-1-105,2-7-224,7-5-88,-5-7-288,-4-5-496,-3-5-777</inkml:trace>
  <inkml:trace contextRef="#ctx0" brushRef="#br2" timeOffset="725284.195">8855 16208 20652,'64'196'3995,"-64"-194"-3973,0 0 0,1 1 1,-1-1-1,0 0 0,1 0 1,-1 1-1,1-1 1,0 0-1,0 0 0,-1 0 1,1 0-1,1 0 0,-1 0 1,0 0-1,0 0 0,1-1 1,-1 1-1,1 0 1,0-1-1,-1 1 0,1-1 1,0 0-1,0 1 0,0-1 1,0 0-1,0 0 1,0 0-1,0-1 0,0 1 1,0 0-1,0-1 0,1 1 1,-1-1-1,0 0 0,0 0 1,1 0-1,-1 0 1,0 0-1,0 0 0,1 0 1,-1-1-1,0 1 0,0-1 1,2 0-23,3-9 102,-1 0 0,0 0 1,0-1-1,-1 1 0,0-1 0,-1 0 1,0 0-1,-1-1 0,2-10-102,7-20 240,-7 29-199,-4 6-29,1 0 0,0 1-1,1-1 1,-1 0-1,1 1 1,1 0 0,-1 0-1,1 0 1,0 0 0,0 0-1,1 1 1,0-1-1,0 1 1,4-3-12,-5 8-5,-1-1-1,1 1 1,0 0-1,0 0 1,-1 1 0,1-1-1,0 1 1,-1 0-1,1 0 1,-1 0 0,1 0-1,-1 1 1,1-1-1,-1 1 1,0 0-1,0 0 1,0 0 0,0 0-1,0 1 1,0-1-1,-1 1 1,1 0 0,-1-1-1,1 1 1,-1 0-1,0 1 1,-1-1 0,1 0-1,0 1 1,-1-1-1,0 1 1,0-1-1,0 1 1,1 2 5,62 154 320,-63-159-310,-2-1 3,1 1 0,0 0 0,0-1 0,0 1-1,0 0 1,0-1 0,0 1 0,0 0 0,0-1 0,0 1-1,0 0 1,1-1 0,-1 1 0,0 0 0,0-1-1,1 1 1,-1 0 0,0-1 0,1 1 0,-1-1 0,0 1-1,1 0 1,-1-1 0,1 1 0,-1-1 0,1 0 0,-1 1-1,1-1 1,-1 1 0,1-1 0,0 0 0,-1 1-1,1-1 1,0 0 0,-1 0 0,1 1 0,0-1 0,-1 0-1,1 0 1,0 0 0,-1 0 0,1 0 0,0 0-1,-1 0 1,1 0 0,0 0 0,-1 0 0,1 0 0,0-1-1,-1 1 1,1 0-13,28-183 188,-24 170-927,-4 11 1797</inkml:trace>
  <inkml:trace contextRef="#ctx0" brushRef="#br2" timeOffset="725473.624">9001 16039 21517,'-3'-19'1760,"1"5"1577,2 14-2657,0 0-344,2 0-264,-1 0-24,2 1-112,45 24-344,-32-15-944,5-3-361</inkml:trace>
  <inkml:trace contextRef="#ctx0" brushRef="#br2" timeOffset="725832.058">9532 15941 22133,'-35'59'3821,"28"-50"-3726,0-1 0,1 2 0,0-1 0,0 1 0,1-1-1,1 1 1,-1 1 0,1-1 0,1 1 0,0-1 0,1 1 0,0 0-1,0 0 1,1 0 0,1 0 0,0 0 0,0 0 0,1 1 0,2 8-95,-3-19 2,1 0 1,-1 1 0,0-1 0,1 0 0,-1 0-1,0 1 1,1-1 0,0 0 0,-1 0 0,1 0-1,0 0 1,-1 0 0,1 0 0,0 0 0,0 0-1,0 0 1,0 0 0,0-1 0,0 1 0,0 0-1,0-1 1,0 1 0,0 0 0,0-1 0,1 1-1,-1-1 1,0 0 0,0 1 0,1-1 0,-1 0-1,0 0 1,0 0 0,1 0 0,-1 0 0,0 0-1,0 0 1,1 0 0,-1-1 0,0 1 0,1-1-3,42-34 128,-23 16-111,-17 16-21,1 1-1,-1 0 1,0 0 0,1 0-1,0 1 1,-1 0-1,1-1 1,0 2 0,0-1-1,-1 1 1,1-1 0,0 1-1,0 1 1,0-1-1,-1 1 1,1-1 0,0 1-1,0 1 1,-1-1 0,1 1-1,-1 0 1,1 0 0,-1 0-1,0 0 1,0 1-1,0 0 1,0-1 0,0 2-1,-1-1 1,1 0 0,-1 1-1,0 0 1,0-1 0,0 1-1,0 0 1,-1 1-1,0-1 1,0 0 0,0 1-1,0-1 1,-1 1 0,1 0-1,-1-1 1,0 6 4,1 92 40,-3-99-30,1 0 1,-1 0 0,1 0 0,-1-1 0,0 1 0,0 0 0,0-1 0,-1 1-1,1-1 1,-1 1 0,1-1 0,-1 0 0,0 1 0,0-1 0,0 0 0,0 0 0,0 0-1,0-1 1,-1 1 0,1 0 0,-1-1 0,1 1 0,-1-1 0,1 0 0,-1 0 0,0 0-1,0 0 1,1-1 0,-1 1 0,0-1 0,0 0 0,0 1 0,-3-1-11,-46-15-2090,31-2-1852</inkml:trace>
  <inkml:trace contextRef="#ctx0" brushRef="#br2" timeOffset="726360.957">9879 16075 20532,'42'-65'5752,"-40"59"-5644,-1 0 0,1-1 0,-1 1 0,-1 0 0,1-1 0,-1 1 0,0-1 0,-1 1 0,1 0 0,-1-1 0,-1 1 0,1 0 0,-1 0 1,0 0-1,0 0 0,-1 0 0,0 0-108,3 4 11,-1 0 0,0-1 0,0 1 0,0 0 0,0 1 0,0-1 0,0 0 0,0 0 0,-1 0 0,1 1 1,-1-1-1,1 1 0,-1-1 0,0 1 0,0-1 0,1 1 0,-1 0 0,0 0 0,0 0 0,0 0 0,0 0 0,0 1 0,0-1 1,-1 0-1,1 1 0,0 0 0,0-1 0,0 1 0,0 0 0,-1 0 0,1 0 0,0 1 0,0-1 0,0 0 0,0 1 0,-1 0 1,1-1-1,0 1 0,0 0 0,0 0 0,0 0 0,0 0 0,1 0 0,-1 1 0,0-1 0,0 0 0,1 1 0,-1-1 0,1 1 1,-1 0-1,1 0 0,0-1 0,0 1 0,0 0 0,0 0 0,0 0 0,0 0 0,0 0 0,1 0 0,-1 1 0,1-1 0,-1 0-11,-4 23-1,2 0-1,0 1 0,1-1 0,2 0 0,0 1 0,2-1 0,1 0 0,0 0 0,2 0 0,1-1 0,10 25 2,-14-41 4,0 0 6,0 1 1,0-1-1,1 0 0,0 0 1,1-1-1,0 1 0,0-1 1,0 1-1,1-1 0,0-1 1,1 1-1,4 4-10,-8-10 8,0-1-1,-1 0 1,1 1-1,0-1 1,0 0-1,0 0 1,-1 0-1,1 0 1,0-1-1,0 1 1,-1 0-1,1-1 1,0 1-1,0-1 1,-1 1-1,1-1 0,-1 0 1,1 0-1,0 0 1,-1 0-1,0 0 1,1 0-1,-1 0 1,0 0-1,1-1 1,-1 1-1,0-1 1,0 1-1,0-1 1,0 1-1,0-1 1,-1 1-1,1-1 1,0 0-1,-1 1 1,1-1-1,-1 0 1,0 1-1,1-1 1,-1 0-8,0 1 4,90-249 496,-90 249-503,0 0 0,0 0 0,0 0 0,-1 0 0,1 0 0,1 0 0,-1 0 0,0 0 1,0 0-1,0 0 0,0 0 0,1 0 0,-1 0 0,1 0 0,-1 0 0,1 0 0,-1 0 0,1 0 0,-1 0 0,1 0 0,0 1 0,-1-1 0,1 0 0,0 0 0,0 1 0,0-1 0,-1 0 0,1 1 0,0-1 0,0 1 0,0-1 0,0 1 0,0 0 0,0-1 0,0 1 0,0 0 0,0-1 0,0 1 0,0 0 0,0 0 0,1 0 0,-1 0 0,0 0 0,0 0 0,0 1 0,0-1 0,0 0 0,0 1 0,0-1 0,0 0 0,0 1 0,0-1 0,0 1 0,0-1 0,-1 1 0,1 0 0,0-1 0,0 1 0,0 0 0,-1 0 0,1-1 0,0 1 0,0 0 3,28 64-177,32 113 112,-61-177 66,0 0 0,1 0 1,-1 0-1,0 0 1,1 0-1,-1 0 0,1 0 1,0 0-1,-1 0 1,1 0-1,-1 0 0,1 0 1,0 0-1,0-1 1,0 1-1,-1 0 0,1 0 1,0-1-1,0 1 1,0-1-1,0 1 0,0-1 1,0 1-1,0-1 1,0 0-1,0 1 0,1-1 1,-1 0-1,0 0 1,0 0-1,0 0 0,0 0 1,0 0-1,0 0 1,0 0-1,1 0 0,-1-1 1,0 1-1,0 0 1,0-1-1,0 1 0,0-1 1,0 1-1,0-1 1,0 1-1,0-1 0,-1 0 1,1 1-1,0-1 1,0 0-1,0 0 0,-1 0 1,1 0-1,0 0 1,-1 1-1,1-1 0,-1 0 1,1 0-1,-1 0 0,0-1 1,1 1-1,-1 0-1,65-210 242,-65 210-256,0 0 0,0 0 0,0-1 0,0 1 1,0 0-1,1 0 0,-1 0 0,0-1 0,1 1 1,-1 0-1,1 0 0,-1 0 0,1 0 0,0 0 1,-1 0-1,1 0 0,0 0 0,0 0 0,0 0 0,0 0 1,0 0-1,0 1 0,0-1 0,0 0 0,0 1 1,0-1-1,0 0 0,0 1 0,0 0 0,0-1 1,1 1-1,-1 0 0,0-1 0,0 1 0,1 0 1,-1 0-1,0 0 0,0 0 0,1 0 0,-1 0 1,0 1-1,0-1 0,1 0 0,-1 1 0,0-1 0,0 1 1,0-1-1,1 1 14,7 11-100,-1 1 0,0 0 0,0 1 0,-2 0 0,1 0 0,-2 0 0,0 1 1,-1 0-1,2 13 100,2 1-175,11 29-1630,-8-42 152</inkml:trace>
  <inkml:trace contextRef="#ctx0" brushRef="#br2" timeOffset="738783.482">9494 16816 19316,'-1'-1'109,"1"1"-1,0-1 1,-1 0 0,0 1-1,1-1 1,-1 1-1,1 0 1,-1-1 0,1 1-1,-1-1 1,0 1-1,1 0 1,-1 0 0,0-1-1,0 1 1,1 0-1,-1 0 1,0 0 0,1 0-1,-1 0 1,0 0-1,0 0 1,1 0 0,-1 0-1,0 0 1,1 0-1,-1 0 1,0 0 0,0 1-1,1-1 1,-1 0-1,0 1 1,1-1 0,-1 0-1,1 1 1,-1-1-1,0 1 1,1-1 0,-1 1-1,1-1 1,-1 1-1,1-1 1,-1 1 0,1-1-1,0 1 1,-1 0-1,1-1 1,0 1 0,-1 0-1,1-1 1,0 1-1,0 0 1,0 0 0,0-1-1,0 1 1,-1 0-1,1-1 1,0 1 0,1 0-1,-1 0 1,0-1-1,0 1-108,-2 59 617,2-52-312,36 344 589,-36-351-895,0 1 22,-1 1 0,1-1 0,0 1-1,0-1 1,0 1 0,0-1 0,0 1 0,0-1-1,1 0 1,-1 1 0,1-1 0,0 1 0,-1-1-1,1 0 1,0 1 0,0-1 0,1 0-1,-1 0 1,0 0 0,1 0 0,0 0 0,-1 0-1,1 0 1,0-1 0,0 1 0,0 0 0,0-1-1,0 0 1,0 1 0,0-1 0,0 0-1,1 0 1,-1 0 0,0-1 0,1 1 0,-1 0-1,1-1 1,-1 0 0,1 1 0,-1-1 0,0 0-1,1 0 1,0-1-21,213-85 447,-99 50-1878,-88 33-321</inkml:trace>
  <inkml:trace contextRef="#ctx0" brushRef="#br2" timeOffset="739031.344">9866 16897 23413,'5'4'444,"6"3"-258,0 1 0,-1 0 0,-1 0 0,1 1 1,-1 0-1,-1 1 0,0 0 0,0 0 0,-1 0 0,0 1 1,-1 1-1,0-1 0,-1 1 0,2 6-186,-3 7 52,-1 1 0,-2-1 1,0 1-1,-2 0 0,-1-1 0,-1 1 1,-1-1-1,-2 6-52,-11 103-1282,16-99-120</inkml:trace>
  <inkml:trace contextRef="#ctx0" brushRef="#br2" timeOffset="739451.117">10123 16803 22789,'0'0'1160,"1"1"79,65 151 1170,39 92-2173,-67-199-124,-37-45-102,-1 1 1,1-1-1,0 1 1,0-1-1,0 0 0,0 1 1,0-1-1,0 0 1,0 0-1,0 1 0,0-1 1,0 0-1,0 0 1,0 0-1,0 0 1,0-1-1,0 1 0,0 0 1,0 0-1,0-1 1,0 1-1,0 0 1,0-1-1,0 1 0,0-1 1,0 1-1,0-1 1,0 1-1,-1-1 1,1 0-1,0 0 0,0 1 1,-1-1-1,1 0 1,-1 0-1,1 0 0,0 0 1,-1 1-1,0-1 1,1 0-1,-1 0 1,0 0-1,1 0 0,-1 0 1,0 0-1,0 0 1,0 0-1,0 0 1,0 0-1,0 0 0,0 0 1,0 0-1,0 0 1,0 0-1,-1-1-10,9-61 410,-3 0-1,-3 0 1,-5-43-410,2 41 39,-9-208-235,3 278-1663,1 18-147</inkml:trace>
  <inkml:trace contextRef="#ctx0" brushRef="#br2" timeOffset="740026.251">10446 17143 21197,'0'0'1321,"4"-5"1416,5-6-2122,-6 6-564,-1 1-1,1-1 1,0 1-1,0 0 1,0 0-1,0 0 1,1 0-1,0 0 1,-1 1-1,2-1 1,-1 1-1,0 0 1,0 1-1,1-1 1,0 1-1,-1 0 1,1 0-1,0 0 1,0 1-1,0-1 1,0 1 0,0 0-1,1 1 1,-1-1-1,0 1 1,0 0-1,0 1 1,1-1-1,3 2-50,1 4-1,-1 1 0,0 0 0,0 1 0,-1 0 0,0 0 0,0 1 0,-1 0 0,0 1-1,-1-1 1,0 1 0,0 0 0,-1 1 0,-1-1 0,0 1 0,0 0 0,0 3 1,0-4 40,-19-74 679,-94-183 357,113 238-1166,10 22 37,7 16 41,1-1 1,2-1-1,1-1 0,1-1 1,10 5 11,-35-28 2,0-1 0,0 0 0,0 1 0,0-1 0,1 0 0,-1 0 0,0 0 0,1 0 0,-1 0 0,1 0 0,-1 0 0,1-1 0,0 1 1,-1-1-1,1 1 0,0-1 0,-1 1 0,1-1 0,0 0 0,-1 0 0,1 0 0,0 0 0,0 0 0,-1 0 0,1 0 0,0-1 0,-1 1 1,1-1-1,0 1 0,-1-1 0,1 0 0,-1 1 0,1-1 0,-1 0 0,1 0 0,-1 0 0,1 0 0,-1 0 0,0-1 0,0 1 0,1 0 1,-1 0-1,0-1 0,0 1 0,-1-1 0,1 1 0,0-1 0,0 1 0,-1-1 0,1 0 0,-1 1 0,1-1 0,-1 0 0,0 1 0,1-1 1,-1-1-3,3-19 72,-1 0 0,-1-1 0,0 1 0,-2-1 1,-1 1-1,-3-16-72,-2-45 71,14 72-128,9 31-14,185 298-13,-221-340-1179,-9-12-612</inkml:trace>
  <inkml:trace contextRef="#ctx0" brushRef="#br2" timeOffset="740306.876">10770 16619 18692,'7'22'2753,"0"2"1167,-1 5-2959,1 2-105,-1-7-432,-2-6-200,-4-18-544,0 0-688,15-8-729</inkml:trace>
  <inkml:trace contextRef="#ctx0" brushRef="#br2" timeOffset="740574.328">11084 16639 17068,'16'74'6641,"-15"-68"-6489,0 1 0,-1-1 1,0 1-1,-1-1 0,1 1 1,-1-1-1,-1 1 0,1-1 1,-1 0-1,0 0 0,0 1 1,-1-1-1,0-1 0,0 1 1,-4 5-153,132-5 266,-117-2-207,-1-1 0,0 1 0,0 1 0,-1-1 0,1 1 0,-1 0 0,0 1 0,-1-1 0,1 1 0,-1 1 0,0-1 0,0 1 0,-1-1 0,0 1 0,0 0 0,-1 1-1,1-1 1,-2 1 0,1-1 0,-1 1 0,0 0 0,-1 0 0,0 0 0,0 0 0,-1 0 0,0 0 0,0 0 0,-1 0 0,0 0 0,0 0 0,-1 0 0,0 0 0,0-1 0,-2 4-59,3-8 8,0 1 1,-1-1 0,1 0-1,-1 0 1,1 0 0,-1-1-1,0 1 1,0 0 0,0-1-1,-1 1 1,1-1 0,-1 1-1,1-1 1,-1 0-1,0 0 1,1-1 0,-1 1-1,0 0 1,0-1 0,0 0-1,-1 0 1,1 0 0,0 0-1,0 0 1,-1 0 0,1-1-1,0 0 1,-1 0 0,1 0-1,0 0 1,-1 0 0,1-1-1,0 1 1,-1-1 0,1 0-1,-1 0-8,-2-1-253,1 0 0,0 0 1,0 0-1,0-1 0,0 1 0,0-1 0,0 0 0,1-1 0,-1 1 1,1-1-1,0 0 0,0 0 0,0 0 0,1-1 253,-14-24-3271</inkml:trace>
  <inkml:trace contextRef="#ctx0" brushRef="#br2" timeOffset="740837.378">11387 16646 20140,'32'-33'5536,"-46"-35"-3969,13 66-1563,1 1-1,0-1 1,-1 0-1,0 0 1,1 1-1,-1-1 1,0 0 0,0 1-1,0-1 1,0 1-1,0-1 1,0 1-1,0 0 1,-1-1-1,1 1 1,0 0 0,-1 0-1,1 0 1,-1 0-1,1 0 1,-1 0-1,1 0 1,-1 0-1,0 1 1,0-1 0,1 1-1,-1-1 1,0 1-1,0 0 1,0 0-1,1-1 1,-1 1 0,0 1-1,0-1 1,0 0-1,1 0 1,-1 1-1,0-1 1,0 1-1,1-1 1,-1 1 0,0 0-1,1-1 1,-1 1-1,0 0 1,1 0-1,0 0 1,-1 1-1,1-1 1,-1 0 0,1 0-1,0 1 1,0-1-1,0 1 1,0-1-1,0 1 1,0-1-4,-4 13 30,0-1-1,1 0 1,0 1 0,1 0-1,0 0 1,1 0 0,1 0 0,1 0-1,0 1 1,0-1 0,2 0 0,-1 0-1,2 0 1,1 5-30,-2 2 51,1 0-1,1 0 1,1 0-1,1-1 1,1 0-1,0 0 1,2 0 0,0-1-1,1 0 1,1-1-1,0 0 1,2-1 0,0 0-1,2 0-50,-12-14 5,0-1 0,-1 0 0,1 0 0,0 0 0,1 0 0,-1-1 0,0 1 0,0-1 0,1 0 0,-1 0 0,1 0 0,-1 0 0,1 0 0,-1-1 0,1 0 0,0 1 0,-1-2 0,1 1 0,-1 0 0,1-1 0,0 1 0,-1-1 0,0 0 0,1 0 0,-1 0 0,1-1 0,-1 1 0,0-1 0,0 0 0,0 0 0,0 0 0,0 0 0,0-1 0,-1 1 0,1-1 0,-1 1 0,2-4-5,40-74-806,-31 32-657</inkml:trace>
  <inkml:trace contextRef="#ctx0" brushRef="#br2" timeOffset="748687.97">11570 16372 20580,'-256'-153'1154,"233"139"-1125,-1 1 0,0 1 0,-1 2 0,-1 0 0,1 2 0,-1 1 0,-1 1 0,0 1 0,1 1 0,-1 1 0,0 2 0,-1 1 0,1 0 0,0 3 0,0 0 0,-24 6-29,-286 106-84,-414 128 151,709-231-65,-18 2 7,1 3 1,1 2 0,0 2-1,2 3 1,1 3-1,1 2 1,-8 8-10,25-12 69,2 2 1,0 2-1,2 1 0,2 1 0,1 2 1,1 1-1,2 1 0,1 2 0,2 0 1,1 2-1,3 0 0,1 2 0,-10 32-69,24-63 20,2 0 0,-1 0 0,2 0 1,-1 0-1,1 1 0,1-1 0,0 1 0,0 0 0,1-1 0,1 1 0,0 0 0,0-1 0,1 1 0,0-1 0,1 0 0,0 1 0,0-1 0,1-1 0,1 1 0,0 0 0,0-1 0,1 0 1,0 0-1,0-1 0,1 0 0,0 0 0,8 7-20,23 8 13,2-1 1,0-1-1,2-3 0,0-1 1,0-2-1,2-2 1,0-2-1,0-2 1,1-2-1,0-2-13,-38-3 3,296 39 101,262 1-104,-471-34 4,0-4 0,1-5 1,-1-3-1,1-4 0,-2-5 0,1-4 0,-2-3 0,-1-5 0,-1-4 0,34-17-4,-58 14 83,-1-3-1,-1-3 1,-2-2-1,-2-3 0,-3-3 1,-1-2-1,-2-3 0,1-5-82,-36 35 122,-2-1 0,0 0 1,-1-1-1,-1 0 0,8-21-122,-19 36 79,0 0-1,-1 0 1,0-1 0,0 1 0,-1-1 0,0 0 0,-1 1 0,0-1 0,0 0 0,-1 0 0,0 0-1,-1 0 1,1 0 0,-2 1 0,1-1 0,-2 0 0,1 1 0,-1-1 0,0 1 0,-1-1-79,-17-29 70,-2 0 1,-2 1-1,-2 1 1,-1 2-1,-1 1 1,-2 1-1,-1 1 1,-1 2-1,-2 2 1,-28-17-71,10 10-473,-1 3 0,-2 2 0,-1 2 0,-1 3 0,-1 3 0,0 2 0,-23-2 473,-66-6-1363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18.885"/>
    </inkml:context>
    <inkml:brush xml:id="br0">
      <inkml:brushProperty name="width" value="0.025" units="cm"/>
      <inkml:brushProperty name="height" value="0.025" units="cm"/>
    </inkml:brush>
  </inkml:definitions>
  <inkml:trace contextRef="#ctx0" brushRef="#br0">860 32 4100,'-55'4'64,"-5"-3"0,-7 2-32,-1-3-192,-5 0 32,-1 0-225,0 0 257,-3-4-96,-1-3 96,0-1 96,0-1 32,1-2-96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543"/>
    </inkml:context>
    <inkml:brush xml:id="br0">
      <inkml:brushProperty name="width" value="0.025" units="cm"/>
      <inkml:brushProperty name="height" value="0.025" units="cm"/>
    </inkml:brush>
  </inkml:definitions>
  <inkml:trace contextRef="#ctx0" brushRef="#br0">0 623 14606,'0'0'3715,"15"-53"-2433,29 15-450,16-14 33,15-10-160,12-9-353,6-1-256,1 0-192,-5 5-865,-11-1-2978,-11 0-7176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19.428"/>
    </inkml:context>
    <inkml:brush xml:id="br0">
      <inkml:brushProperty name="width" value="0.025" units="cm"/>
      <inkml:brushProperty name="height" value="0.025" units="cm"/>
    </inkml:brush>
  </inkml:definitions>
  <inkml:trace contextRef="#ctx0" brushRef="#br0">1 268 10218,'0'0'2247,"9"-7"-2300,-3 2 60,1 1 0,0 0 0,-1 0 1,1 0-1,1 1 0,-1 0 0,0 0 1,1 1-1,-1 0 0,1 0 0,0 1 1,0 0-1,14 0 0,2163 7 1376,4-36 469,1025-120-539,-2334 113-4453,-726 31 2303,-104 4-3140,-24-1-3176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20.241"/>
    </inkml:context>
    <inkml:brush xml:id="br0">
      <inkml:brushProperty name="width" value="0.025" units="cm"/>
      <inkml:brushProperty name="height" value="0.025" units="cm"/>
    </inkml:brush>
  </inkml:definitions>
  <inkml:trace contextRef="#ctx0" brushRef="#br0">1 18 3075,'14'-1'4041,"93"-4"-2676,0 5 0,165 21 0,1305 63 508,1553-120 1250,-2533 17-3150,1913-43 305,-2131 62-81,-171 1-5577,-175-1 767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21.828"/>
    </inkml:context>
    <inkml:brush xml:id="br0">
      <inkml:brushProperty name="width" value="0.025" units="cm"/>
      <inkml:brushProperty name="height" value="0.025" units="cm"/>
    </inkml:brush>
  </inkml:definitions>
  <inkml:trace contextRef="#ctx0" brushRef="#br0">69 241 3908,'0'0'3689,"-8"-4"-2606,7 4-1017,-36-16 547,35 16-543,1-1 1,0 1 0,0-1 0,-1 0 0,1 1 0,0-1 0,0 0-1,0 0 1,0 0 0,0 0 0,0 0 0,0 0 0,0 0-1,0 0 1,0 0 0,1 0 0,-1 0 0,0-1 0,1 1-1,-1 0 1,1 0 0,0-1 0,-1 1 0,1 0 0,0-1 0,0 1-1,-1-1 1,1 1 0,0 0 0,0-1 0,1 1 0,-1-3-1,2 3 7,-1 0-1,1 1 1,-1-1-1,1 0 0,0 0 1,-1 1-1,1-1 1,0 1-1,-1-1 0,1 1 1,0 0-1,0 0 1,-1-1-1,1 1 0,0 1 1,3-1-1,31 3 510,-13 1-490,-1 1 0,0 2 0,35 13 0,28 10 6,-2-11 235,1-4 1,118 6 0,175-12 1560,-270-8-1548,965-35 749,-2-63-1018,2600-79-11,-3539 180-71,17 1-979,-51-9-3180,-47-3-1558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25.869"/>
    </inkml:context>
    <inkml:brush xml:id="br0">
      <inkml:brushProperty name="width" value="0.025" units="cm"/>
      <inkml:brushProperty name="height" value="0.025" units="cm"/>
    </inkml:brush>
  </inkml:definitions>
  <inkml:trace contextRef="#ctx0" brushRef="#br0">1 21 4484,'0'0'3961,"9"0"-3902,521-14 1409,-224 7-1174,497 52-1,362 23-90,158-101 797,-451 5 237,-817 28-1098,-30 1-77,0-1 1,-1-1 0,33-6 0,-56 7-79,0 0 0,0 0 0,-1-1 1,1 1-1,0 0 0,0 0 0,-1 0 1,1-1-1,0 1 0,0-1 0,-1 1 1,1 0-1,0-1 0,-1 1 0,1-1 1,-1 1-1,1-1 0,-1 0 0,1 1 1,-1-1-1,1 1 0,-1-1 0,1 0 1,-1 1-1,1-2 0,-7-11-4411,-2 5 551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27.320"/>
    </inkml:context>
    <inkml:brush xml:id="br0">
      <inkml:brushProperty name="width" value="0.025" units="cm"/>
      <inkml:brushProperty name="height" value="0.025" units="cm"/>
    </inkml:brush>
  </inkml:definitions>
  <inkml:trace contextRef="#ctx0" brushRef="#br0">5065 823 6694,'-9'-16'190,"0"1"-1,-1 0 0,-1 1 0,0 0 1,-1 0-1,0 1 0,-1 1 1,-1 0-1,-25-16 0,-13-6 103,-82-37 0,113 61-121,-172-80 167,-5 8 0,-216-58 0,212 88 176,-3 8 0,-222-17-1,-426 1-164,535 44-450,-141 6 362,387 14-167,0 3 0,0 4 0,0 2 0,-90 30 0,85-16-84,2 4-1,1 4 1,1 2 0,2 4-1,-73 55 1,91-56-23,1 2 0,3 3 0,1 1 1,3 3-1,2 1 0,-64 98 0,94-126-2,0 1 0,1 1 0,1 0 0,2 1 1,-12 45-1,18-59 11,1 1-1,1 0 1,0 0 0,0 0 0,1 0 0,0 0 0,1 0 0,1-1 0,0 1 0,0 0 0,2-1 0,-1 1 0,1-1-1,1 0 1,5 11 0,4-2 41,0 1 0,2-2-1,0 0 1,1-1 0,1 0-1,1-2 1,0 0-1,1-1 1,1-1 0,0-1-1,36 16 1,3-3-1,1-2-1,2-3 1,77 16-1,43-1-317,363 24-1,192-47-1039,-657-13 1335,971-28 156,-9-99 143,-884 94-264,172-59 1,-253 64 114,-2-2 0,0-4 0,-3-3 1,76-52-1,-127 74-60,0-1 0,-1-2 0,-1 0 0,-1-1 0,0-1 0,-2 0 0,0-2 0,-1 0 0,13-24 0,-22 32-43,0-1 0,-1 1 0,0-1 0,-1-1 0,-1 1 0,0-1 0,-1 0 0,-1 0 0,0 0 0,-1 0 0,-1 0 0,0 0 0,-2 0 0,0 0 0,0 0 0,-7-22 0,4 24-21,-1 0 0,0 1 0,0 0 0,-1 0 0,-1 0 1,-1 0-1,1 2 0,-17-18 0,7 11-17,0 2 0,-1 0 1,-1 0-1,-34-18 0,6 9-58,-1 1 1,0 3-1,-106-28 0,57 26-682,-187-20 0,-105 21-2756,348 21 2966,-187-8-3630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4:57.765"/>
    </inkml:context>
    <inkml:brush xml:id="br0">
      <inkml:brushProperty name="width" value="0.025" units="cm"/>
      <inkml:brushProperty name="height" value="0.025" units="cm"/>
    </inkml:brush>
  </inkml:definitions>
  <inkml:trace contextRef="#ctx0" brushRef="#br0">77 417 5317,'0'0'1981,"-9"9"-1698,2-4-174,1 1 0,1 0 1,-1 1-1,1-1 1,0 1-1,0 0 1,1 1-1,0-1 0,0 1 1,1 0-1,0 0 1,0 0-1,1 0 1,0 0-1,-1 16 0,2 43 64,3 0-1,16 98 0,4 69-635,-34 194 1144,1-229-258,19 238 0,1-342-471,56 990 10,-65-1015-46,-1 49 685,18 143 0,-12-224-457,2-1 1,1 0-1,2 0 1,1-1 0,3 0-1,0-1 1,39 65-1,4-20-79,4-3-1,126 123 1,-1-1-248,-141-146-1,3-2-1,2-2 0,1-2 1,3-3-1,2-2 1,101 58-1,351 129 229,-212-104-18,217 73-36,-387-161 218,2-5 0,155 17-1,790 11 337,-602-46-426,-249-4-122,1642 104-120,-575-40 290,-138-99-43,225 15-149,-370 10 489,-16-25 178,-424 9-646,-304 9 38,917 2 147,-840 30-156,52 1 86,-297-24-93,0-5 1,109-17 0,185-50-102,286-35-478,-219 87 550,23-2 8,1005-118 410,-442-19-383,-10-53-372,-736 153 326,-119 26-371,281-88 0,-419 106 392,0-2 0,-1-2 1,-1-1-1,-1-2 1,-1-1-1,0-2 0,-2-1 1,-1-1-1,45-48 1,-21 13 42,-3-2 1,87-136 0,-119 164 8,-2-1-1,-1-1 1,-2 0-1,-2-1 1,-1-1-1,-2 0 1,-2 0-1,6-51 1,-2-91 93,17-154 125,-3 165-225,-4 43-32,-6 0-1,0-181 1,-19 269 8,-1-1 0,-2 1 0,-14-47 0,-43-111 267,3 11-40,47 138-206,-12-49-62,-4 1 0,-60-133 0,75 200-47,0 1 1,-2 0-1,-1 1 1,-2 1-1,0 1 0,-1 0 1,-1 2-1,-2 0 0,0 2 1,-1 0-1,-1 2 1,-35-20-1,-3 6 14,-2 3 0,0 3 1,-98-24-1,-214-33 178,291 66-54,-51-10 10,-1260-272 275,-96-50-1753,-17 81 1260,-522 68 775,-1103 99-535,1314 125 797,647-4-760,-1289 67-1377,913-58 1731,949-25 78,-603 64-392,8 80 248,-13-29 489,686-106-4430,467-13-505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5:36.205"/>
    </inkml:context>
    <inkml:brush xml:id="br0">
      <inkml:brushProperty name="width" value="0.025" units="cm"/>
      <inkml:brushProperty name="height" value="0.025" units="cm"/>
    </inkml:brush>
  </inkml:definitions>
  <inkml:trace contextRef="#ctx0" brushRef="#br0">0 2646 609,'11'-7'399,"0"1"1,-1-2-1,0 1 1,14-16-1,-15 15-490,1-1-1,-1 1 0,1 1 0,0 0 0,15-7 0,351-181 493,323-107-534,-643 278 154,242-113 1288,-62 27-1060,-167 76-231,-2-3 0,97-71 0,-8-24 231,-57 44 281,66-63-372,-18 15-439,-127 119 485,0-1 0,-1 0-1,-1-2 1,-1 0 0,-1-1-1,-1-1 1,0 0 0,-2-1-1,-1 0 1,-1-1 0,0-1 0,6-25-1,-8 23-364,2 1 1,1 0-1,0 0 0,2 2 0,1-1 0,1 2 0,29-33 1,-22 23 88,-2-1 1,0 0-1,-3-2 1,18-48-1,-29 68 305,1-5-110,0-1 0,2 1 0,0 1 0,1 0 0,2 0 0,0 1 0,23-26 0,72-75-267,-102 114-13,-11 12-220,-15 11-1737,12-15-293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6:25.139"/>
    </inkml:context>
    <inkml:brush xml:id="br0">
      <inkml:brushProperty name="width" value="0.025" units="cm"/>
      <inkml:brushProperty name="height" value="0.025" units="cm"/>
    </inkml:brush>
  </inkml:definitions>
  <inkml:trace contextRef="#ctx0" brushRef="#br0">1138 1044 2594,'-5'-2'6588,"12"-1"-5010,15-3-1197,49 3 351,1 4-1,129 16 1,-62-2-642,526 27 2601,-263-18-2216,273-12 506,-465-13-783,315-14-164,0 1-9,182 33 18,-499-12 0,-1-9-1,281-38 1,-228 1-40,291-83-1,-540 120 59,-7 1 6,0 1 0,0-1 1,0 0-1,0 0 0,0 0 0,0-1 0,0 1 0,0-1 0,-1 0 0,1 0 0,0-1 1,-1 1-1,0-1 0,0 1 0,1-1 0,-2 0 0,1 0 0,0 0 0,-1-1 1,1 1-1,2-5 0,-1-4-25,0 1 1,-1-1-1,0 0 0,-1 0 1,0 0-1,-1 0 1,0 0-1,-1 0 0,-1-1 1,0 1-1,0 0 1,-1 0-1,-1 0 0,0 0 1,0 1-1,-10-22 1,-44-126 337,-2-6-301,55 158-151,0 0 1,0 0-1,0 1 1,-1 0-1,0-1 1,0 1-1,-1 1 1,1-1 0,-1 1-1,0 0 1,-1 1-1,1-1 1,-1 1-1,0 0 1,0 1-1,0 0 1,-1 0 0,1 0-1,-10-1 1,-15-3-7,-1 2 1,0 1 0,-44 0-1,30 2 188,-1205-98-526,560 31 416,-1015 27 0,1037 90 15,2 30-18,3 0 44,518-64-12,-209 26 144,281-28-136,1 4 1,-119 41 0,170-48-1161,1 0 0,-37 23 0,52-27 520,-1 0 0,1 0 1,0 1-1,0 0 0,0 0 1,1 1-1,0 0 0,1 0 1,-1 0-1,-5 12 1,7-4-7742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19:23.710"/>
    </inkml:context>
    <inkml:brush xml:id="br0">
      <inkml:brushProperty name="width" value="0.025" units="cm"/>
      <inkml:brushProperty name="height" value="0.025" units="cm"/>
    </inkml:brush>
  </inkml:definitions>
  <inkml:trace contextRef="#ctx0" brushRef="#br0">198 179 737,'0'0'1948,"-9"0"-1307,-15 4-332,-1 1 1,1 1 0,-23 10-1,36-13 228,-27 10 2390,37-13-2834,0 0 0,0 1 0,0-1 0,0 0 0,0 1 0,0-1 0,0 1 0,0-1 0,1 1 0,-1-1 0,0 1 0,0 0 0,0-1 0,1 1 0,-1 0 0,0 0 0,1 0-1,-1-1 1,1 1 0,-1 0 0,1 0 0,-1 0 0,1 0 0,0 0 0,-1 0 0,1 1 0,0-1-76,1 0-1,0 0 1,0 0-1,-1 0 1,1 0-1,0 0 1,0-1 0,0 1-1,0 0 1,0-1-1,0 1 1,0-1-1,0 1 1,0-1 0,0 1-1,1-1 1,-1 0-1,0 0 1,0 1-1,0-1 1,3 0 0,32 2 253,-30-1-195,64-1 185,0-3-1,80-13 1,141-37-210,-167 29 7,575-96 294,-507 96-59,323 3-1,-487 23-333,0 1-1,1 2 0,-1 1 1,0 1-1,-1 1 0,42 19 0,-32-16-74,-36-11 63,0 0-1,0 1 0,0-1 1,0 0-1,0 0 0,0 0 1,1 0-1,-1 0 0,0-1 1,0 1-1,0 0 0,0 0 0,0-1 1,0 1-1,0-1 0,1 1 1,-1-1-1,0 1 0,-1-1 1,1 1-1,0-1 0,0 0 1,0 0-1,0 1 0,0-1 1,-1 0-1,1 0 0,0-1 0,12-12-3847,0 5 69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0:22:23.363"/>
    </inkml:context>
    <inkml:brush xml:id="br0">
      <inkml:brushProperty name="width" value="0.025" units="cm"/>
      <inkml:brushProperty name="height" value="0.025" units="cm"/>
    </inkml:brush>
  </inkml:definitions>
  <inkml:trace contextRef="#ctx0" brushRef="#br0">500 4638 7591,'-3'1'309,"0"-1"1,0 1-1,0-1 0,0 0 1,-1 0-1,1 0 0,0 0 1,0-1-1,0 1 0,0-1 1,0 0-1,0 0 0,0 0 0,0 0 1,1 0-1,-1-1 0,0 1 1,1-1-1,-1 0 0,1 1 1,-5-6-1,-3-3 333,1-1 1,0 0-1,-13-22 0,-9-11 538,-59-64-106,26 30 268,-122-116 0,186 194-1331,-1 0 0,0-1 0,1 1 0,-1 0 0,0-1 0,1 1 0,-1-1-1,1 1 1,-1-1 0,1 1 0,-1-1 0,1 1 0,-1-1 0,1 0 0,-1 1 0,1-1-1,0 1 1,-1-1 0,1 0 0,0 0 0,0 1 0,0-1 0,-1 0 0,1 1 0,0-1-1,0 0 1,0 0 0,0 1 0,0-1 0,0 0 0,1 0 0,-1 1 0,0-1 0,0-1-1,23-9-177,-4 4 178,136-90 37,-70 41-27,38-37-19,-35 25-4,-64 52-35,0 1-1,1 0 1,0 2 0,38-14-1,-15 4-8,11-5-84,-55 27 125,0 1 0,0-1 0,0 0 0,0 1 0,0 0 0,0 0 0,0 0 0,0 0 0,0 1 0,0-1 0,0 1 0,0 0 0,0 0 0,4 3 0,5 1 4,1-1 0,-1 0 0,19 2 0,-24-5 1,0 0 0,0 0-1,0 1 1,0 1 0,0-1 0,-1 1 0,1 0 0,-1 1 0,0 0 0,0 0 0,0 0 0,9 8 0,3 10 45,-1 0 1,-1 1-1,17 29 1,26 36-15,-59-88-24,-1 1 0,1 0 0,-1 0 0,1-1 0,-1 1 0,1 0 0,0 0 0,0-1 0,-1 1-1,1-1 1,0 1 0,0-1 0,-1 1 0,1-1 0,0 1 0,0-1 0,0 0 0,0 0 0,0 1 0,0-1-1,0 0 1,0 0 0,0 0 0,0 0 0,-1 0 0,1 0 0,0 0 0,0 0 0,0 0 0,0-1-1,0 1 1,0 0 0,1-1 0,23-24 406,-23 23-425,0-1-1,0 0 1,1 1-1,-1-1 1,0 1-1,1 0 1,-1 0-1,1 0 1,4-2 0,43-15 30,57-31 0,-11 5 4,-40 17-5,-2-1-1,53-40 1,27-15 8,-124 79 4,0-1-1,-1-1 1,0 1 0,0-1-1,-1-1 1,0 0 0,0 0-1,-1 0 1,0-1-1,0 0 1,-1-1 0,0 1-1,-1-1 1,0 0 0,-1-1-1,0 1 1,0-1-1,-1 0 1,-1 0 0,1 0-1,0-22 1,-1-12-4,-1 33-9,0 1 1,0-1 0,-2 1-1,1-1 1,-5-19-1,4 27-14,0 1 0,-1-1 0,1 0 0,-1 1 0,0-1 0,0 1-1,0 0 1,-1 0 0,1 0 0,-1 0 0,0 0 0,0 0 0,0 1 0,0-1-1,0 1 1,0 0 0,-1 0 0,1 0 0,-1 0 0,0 1 0,-4-2-1,-16-8 79,0-1 0,1-1 0,1-1 0,-31-25 0,-42-25 247,17 18-169,31 17-85,-90-39 0,100 54-65,0-2 0,1-2 0,1-1 0,1-1 0,-50-40 0,80 56-24,0-1 0,0 0 0,1 0 0,-1 0 0,1 0 0,0 0 0,1 0 0,-1-1 0,1 0 0,0 1 0,1-1-1,-1 0 1,1 0 0,-1-8 0,0-14-146,1-51-1,2 49 14,1 4 124,1 0 1,1 0 0,10-33 0,-5 19-61,-5 30-63,-1 0 0,1 1 0,0 0-1,1 0 1,10-15 0,16-33 12,-26 46 120,0 0-1,0 0 1,1 1-1,0 0 1,1 0-1,0 1 1,0 0-1,1 0 1,0 0-1,1 1 1,0 0-1,17-10 1,7-3-53,2 3 1,54-23-1,-40 20 110,-32 15-137,0 0 0,1 1 0,0 1-1,0 1 1,0 1 0,1 0 0,-1 1 0,22 2 0,49-4 123,-74 1-37,-1-1 0,1-1 0,-1-1 1,0 0-1,22-11 0,-25 10 42,0 1 0,0 0 0,1 1 0,0 0 0,0 1 0,0 0 0,0 1 0,0 0 0,15 0 0,36 16 299,126-14-85,-104 17-118,143-31 513,-192 13-592,0-2 0,0-1 1,51-13-1,-79 16-38,0 0 1,0 1-1,-1 0 0,1 0 0,0 1 0,0 0 0,12 4 0,31 2 34,-42-8-28,0-1 0,0 1 1,0-1-1,0-1 1,0 0-1,0 0 0,-1 0 1,1-1-1,-1-1 0,0 1 1,0-1-1,8-8 1,-6 6 84,0 0 1,1 1 0,0 0-1,0 1 1,0 0 0,14-4 0,-24 8-82,-1 0 0,1 1 1,-1-1-1,1 0 1,-1 0-1,0 0 0,1 1 1,-1-1-1,0 0 0,1 0 1,-1 0-1,0 0 1,0 0-1,0 0 0,0 0 1,0 0-1,0 0 1,0 1-1,0-1 0,0 0 1,0 0-1,-1 0 0,1-2 1,-7-21 105,-13-6-58,-33-37 1,45 58-75,-1 0 0,0 1 1,0 0-1,-1 0 1,0 1-1,0 1 0,-22-11 1,29 16 3,0 0 1,0 0 0,0-1 0,0 0 0,0 0-1,0 0 1,1 0 0,-1 0 0,0 0-1,1-1 1,0 1 0,0-1 0,-1 1 0,2-1-1,-1 0 1,0 0 0,0 0 0,1 0 0,0 0-1,0-1 1,0 1 0,0 0 0,0 0-1,0-1 1,1 1 0,0-1 0,0 1 0,0 0-1,0-1 1,1-6 0,1 3-25,0 0 1,0 0-1,0 0 0,1 0 0,0 0 1,1 1-1,-1-1 0,1 1 1,1 0-1,-1 0 0,1 0 1,0 1-1,8-8 0,4 0 4,0 1 0,0 1 0,1 0 0,0 1 0,1 1 0,0 1 0,0 1 0,1 0 0,0 2 0,0 0 0,1 1 0,-1 1 0,1 1 0,30 1 0,-48 1 20,-1 0 0,1 0 0,-1 0 0,0 0 0,1 1 0,-1-1 0,0 1 0,1-1 0,-1 1 0,0 0 0,0 0 0,0 0 0,1 0 0,-1 0 0,0 1 0,0-1 0,-1 1 0,1-1 0,0 1 0,0 0 0,-1-1 0,1 1 0,-1 0 0,0 0 0,1 0 0,-1 0 0,0 0 0,0 1 0,0-1 0,-1 0 0,1 0 0,0 1 0,0 3 0,-2 5-9,1 0 0,-1 0 0,-1 0-1,0-1 1,0 1 0,-6 13 0,5-13 3,0 1 0,0-1 0,-2 21 0,4 19 16,0-27 2,1 1 0,0 0 0,2 0 0,8 39 0,-9-61-10,1 0 0,-1 1 0,1-1 0,0 0 1,0 0-1,0 1 0,0-2 0,1 1 0,-1 0 0,1 0 0,0-1 0,0 1 0,0-1 1,0 0-1,0 0 0,0 0 0,0-1 0,1 1 0,-1-1 0,1 1 0,-1-1 1,1 0-1,0-1 0,7 2 0,10 0 9,1 0 0,-1-2 1,28-2-1,-12 1-4,-15 1 1,-4 1 23,-1-1 0,1 0-1,-1-1 1,0-1 0,1-1-1,-1 0 1,0-1 0,-1-1-1,21-9 1,29-5-19,-54 15-22,0 0 0,0 1 1,21-3-1,28-8 107,-33-4 73,-27 16-183,1 0 0,0 0 0,0 1 0,0-1 0,0 1-1,0-1 1,0 1 0,1 0 0,-1 0 0,0 0 0,1 0 0,-1 1-1,1-1 1,-1 1 0,0-1 0,1 1 0,4 0 0,6 0 17,-1 0 0,1-1 0,-1-1-1,1 1 1,-1-2 0,0 0 0,0 0 0,15-7 0,-10 5-68,1 1-1,-1 1 1,1 0-1,0 1 0,0 1 1,32 3-1,-15-1-19,-29-1 74,0 0 0,0 0-1,-1 0 1,1 0 0,0-1 0,-1 0 0,1 0 0,0-1 0,-1 1-1,1-1 1,-1-1 0,0 1 0,0-1 0,0 0 0,0 0 0,0 0-1,-1 0 1,1-1 0,-1 0 0,0 0 0,0 0 0,4-6 0,-6 8 9,1-1-1,-1 1 1,1 0 0,0 0 0,0 0 0,-1 0 0,1 1 0,1-1 0,-1 1 0,0 0 0,0 0 0,0 0 0,1 0 0,4 0 0,-4 0-1,0 0 0,0 0 1,-1 0-1,1 0 0,0 0 0,-1-1 0,1 1 1,-1-1-1,0 0 0,1 0 0,-1 0 1,0-1-1,3-3 0,30-41-361,-29 37 271,1-1-1,-1 1 1,17-15-1,-21 22 80,1 0 0,0 0 0,0 1 0,0-1 0,0 1-1,0 0 1,0 0 0,0 1 0,1-1 0,-1 1 0,1 0-1,-1 0 1,1 1 0,5-1 0,-2 1 19,-1-1-1,1 1 1,-1-1 0,1-1-1,-1 0 1,0 0 0,0 0 0,0-1-1,0 0 1,0 0 0,8-5-1,-10 4 6,-1 0-1,1 0 1,-1 0-1,-1 0 1,1-1-1,0 1 1,-1-1-1,0 0 1,0 0-1,-1 0 1,1-1-1,-1 1 1,0 0-1,-1-1 1,3-8-1,0-4 62,-1 0 0,0 0 1,-1 0-1,-1 0 0,-1-1 0,0 1 0,-2 0 1,-3-21-1,3-9-114,3 45 58,-1-1 0,0 0 0,0 0 1,0 0-1,0 0 0,0 1 0,-1-1 1,0 0-1,0 0 0,0 1 1,0-1-1,0 0 0,-1 1 0,0-1 1,0 1-1,0 0 0,0-1 0,0 1 1,0 0-1,-5-4 0,-13-14 61,14 14-66,1 0 0,-1 0 0,-1 1 0,0 0 0,1 0 0,-2 1 0,1 0 0,-1 0 0,-8-4 0,2 7-8,0 0-1,0 1 0,-1 1 0,1 0 0,-21 3 0,-16 0-2,46-2-2,0 0 0,0 1 0,0-1 1,1 1-1,-1 0 0,0 0 0,1 1 0,0-1 1,-8 6-1,-22 11-12,-151 63 15,106-43 5,45-25 1,0-1-1,-1-2 0,-58 11 1,-110 6 10,180-25-16,-166 3-2,127-7 6,-85 11-1,-113 19-2,211-27-2,0-1-1,0-3 0,-65-10 1,105 10-6,-1-1 0,1 0 1,0 0-1,0 0 0,0-1 1,0-1-1,1 0 0,0 0 1,0 0-1,0-1 0,0 0 1,1-1-1,0 0 0,1 0 1,-1 0-1,1-1 0,-6-10 1,5 6-7,0-1 1,1 0 0,0-1-1,1 0 1,0 1-1,1-2 1,1 1 0,0 0-1,1-1 1,-1-27 0,4 40 1,-1-1 1,1 0-1,0 1 1,0-1-1,0 1 1,0-1-1,0 1 1,0-1-1,1 1 1,-1 0 0,1 0-1,0 0 1,0 0-1,-1 0 1,1 0-1,1 0 1,-1 0-1,4-2 1,52-30-421,-35 22 142,19-17 210,-35 23 62,0 0 0,1 1 0,-1 0 0,1 1 0,0-1 1,1 1-1,-1 1 0,0 0 0,1 0 0,0 0 0,0 1 0,17-2 0,0 4 1,-25 0-58,-34 11 42,3 0 62,-53 13 0,71-21-24,0-1 1,0 0-1,0-1 1,-1-1-1,1 0 1,0-1-1,-20-3 1,16-1 7,0-1 1,0-1 0,1 0-1,0-1 1,-19-14 0,-4 0 4,31 17-15,1 0 0,-1 0 0,1 0 0,0 0 0,0-1 1,0 0-1,1-1 0,0 1 0,-5-11 0,8 15-7,1 0-1,-1 0 1,1 0 0,0 0-1,0-1 1,0 1-1,0 0 1,0-1-1,1 1 1,-1 0 0,1-1-1,-1 1 1,1-1-1,0 1 1,0-1-1,0 1 1,1-1 0,-1 1-1,0-1 1,1 1-1,0-1 1,-1 1-1,1 0 1,0-1 0,0 1-1,0 0 1,1 0-1,-1 0 1,1-1-1,-1 2 1,1-1 0,-1 0-1,5-3 1,19-12-14,1 1 1,1 1-1,0 1 1,50-17-1,122-28-49,-191 57 60,531-113 49,-391 97 103,-89 12-110,69-15 1,-45 2-9,312-59 296,-281 61-280,62-4 40,-72 14-84,-22 1 0,138 8 0,-145 1 16,-52-3-122,1 1 0,-1 0 1,0 2-1,0 1 0,25 7 0,-44-7 87,1-1 0,-1 0 0,1 1 1,-1 0-1,-1 0 0,1 0 0,0 1 1,-1-1-1,0 1 0,0 0 0,0 0 1,3 8-1,14 22 23,-11-25-20,0 0 1,-2 1 0,1 0-1,-1 1 1,10 23 0,-16-30 37,1-1 0,-1 1 0,-1-1 0,1 1 1,-1 0-1,0 0 0,0-1 0,0 1 0,0 0 0,-1-1 1,0 1-1,0-1 0,0 1 0,-1-1 0,1 1 0,-1-1 1,0 0-1,0 1 0,-1-1 0,-4 6 0,-16 17 154,-8 12 24,22-10-8413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12.11.2024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s>
</file>

<file path=ppt/slides/_rels/slide10.xml.rels><?xml version="1.0" encoding="UTF-8" standalone="yes"?>
<Relationships xmlns="http://schemas.openxmlformats.org/package/2006/relationships"><Relationship Id="rId117" Type="http://schemas.openxmlformats.org/officeDocument/2006/relationships/image" Target="../media/image1379.png"/><Relationship Id="rId299" Type="http://schemas.openxmlformats.org/officeDocument/2006/relationships/image" Target="../media/image1466.png"/><Relationship Id="rId21" Type="http://schemas.openxmlformats.org/officeDocument/2006/relationships/image" Target="../media/image1332.png"/><Relationship Id="rId63" Type="http://schemas.openxmlformats.org/officeDocument/2006/relationships/image" Target="../media/image1352.png"/><Relationship Id="rId159" Type="http://schemas.openxmlformats.org/officeDocument/2006/relationships/customXml" Target="../ink/ink693.xml"/><Relationship Id="rId324" Type="http://schemas.openxmlformats.org/officeDocument/2006/relationships/customXml" Target="../ink/ink776.xml"/><Relationship Id="rId366" Type="http://schemas.openxmlformats.org/officeDocument/2006/relationships/customXml" Target="../ink/ink797.xml"/><Relationship Id="rId170" Type="http://schemas.openxmlformats.org/officeDocument/2006/relationships/image" Target="../media/image1404.png"/><Relationship Id="rId226" Type="http://schemas.openxmlformats.org/officeDocument/2006/relationships/customXml" Target="../ink/ink727.xml"/><Relationship Id="rId268" Type="http://schemas.openxmlformats.org/officeDocument/2006/relationships/customXml" Target="../ink/ink748.xml"/><Relationship Id="rId32" Type="http://schemas.openxmlformats.org/officeDocument/2006/relationships/customXml" Target="../ink/ink629.xml"/><Relationship Id="rId74" Type="http://schemas.openxmlformats.org/officeDocument/2006/relationships/customXml" Target="../ink/ink650.xml"/><Relationship Id="rId128" Type="http://schemas.openxmlformats.org/officeDocument/2006/relationships/customXml" Target="../ink/ink677.xml"/><Relationship Id="rId335" Type="http://schemas.openxmlformats.org/officeDocument/2006/relationships/image" Target="../media/image1484.png"/><Relationship Id="rId377" Type="http://schemas.openxmlformats.org/officeDocument/2006/relationships/customXml" Target="../ink/ink803.xml"/><Relationship Id="rId5" Type="http://schemas.openxmlformats.org/officeDocument/2006/relationships/image" Target="../media/image1324.png"/><Relationship Id="rId181" Type="http://schemas.openxmlformats.org/officeDocument/2006/relationships/customXml" Target="../ink/ink704.xml"/><Relationship Id="rId237" Type="http://schemas.openxmlformats.org/officeDocument/2006/relationships/image" Target="../media/image1436.png"/><Relationship Id="rId279" Type="http://schemas.openxmlformats.org/officeDocument/2006/relationships/image" Target="../media/image1456.png"/><Relationship Id="rId43" Type="http://schemas.openxmlformats.org/officeDocument/2006/relationships/image" Target="../media/image1342.png"/><Relationship Id="rId139" Type="http://schemas.openxmlformats.org/officeDocument/2006/relationships/image" Target="../media/image1390.png"/><Relationship Id="rId290" Type="http://schemas.openxmlformats.org/officeDocument/2006/relationships/customXml" Target="../ink/ink759.xml"/><Relationship Id="rId304" Type="http://schemas.openxmlformats.org/officeDocument/2006/relationships/customXml" Target="../ink/ink766.xml"/><Relationship Id="rId346" Type="http://schemas.openxmlformats.org/officeDocument/2006/relationships/customXml" Target="../ink/ink787.xml"/><Relationship Id="rId388" Type="http://schemas.openxmlformats.org/officeDocument/2006/relationships/image" Target="../media/image1511.png"/><Relationship Id="rId85" Type="http://schemas.openxmlformats.org/officeDocument/2006/relationships/image" Target="../media/image1363.png"/><Relationship Id="rId150" Type="http://schemas.openxmlformats.org/officeDocument/2006/relationships/image" Target="../media/image1395.png"/><Relationship Id="rId192" Type="http://schemas.openxmlformats.org/officeDocument/2006/relationships/image" Target="../media/image1415.png"/><Relationship Id="rId206" Type="http://schemas.openxmlformats.org/officeDocument/2006/relationships/image" Target="../media/image1422.png"/><Relationship Id="rId248" Type="http://schemas.openxmlformats.org/officeDocument/2006/relationships/customXml" Target="../ink/ink738.xml"/><Relationship Id="rId12" Type="http://schemas.openxmlformats.org/officeDocument/2006/relationships/customXml" Target="../ink/ink619.xml"/><Relationship Id="rId108" Type="http://schemas.openxmlformats.org/officeDocument/2006/relationships/customXml" Target="../ink/ink667.xml"/><Relationship Id="rId315" Type="http://schemas.openxmlformats.org/officeDocument/2006/relationships/image" Target="../media/image1474.png"/><Relationship Id="rId357" Type="http://schemas.openxmlformats.org/officeDocument/2006/relationships/image" Target="../media/image1495.png"/><Relationship Id="rId54" Type="http://schemas.openxmlformats.org/officeDocument/2006/relationships/customXml" Target="../ink/ink640.xml"/><Relationship Id="rId96" Type="http://schemas.openxmlformats.org/officeDocument/2006/relationships/customXml" Target="../ink/ink661.xml"/><Relationship Id="rId161" Type="http://schemas.openxmlformats.org/officeDocument/2006/relationships/customXml" Target="../ink/ink694.xml"/><Relationship Id="rId217" Type="http://schemas.openxmlformats.org/officeDocument/2006/relationships/customXml" Target="../ink/ink722.xml"/><Relationship Id="rId259" Type="http://schemas.openxmlformats.org/officeDocument/2006/relationships/image" Target="../media/image1447.png"/><Relationship Id="rId23" Type="http://schemas.openxmlformats.org/officeDocument/2006/relationships/image" Target="../media/image1333.png"/><Relationship Id="rId119" Type="http://schemas.openxmlformats.org/officeDocument/2006/relationships/image" Target="../media/image1380.png"/><Relationship Id="rId270" Type="http://schemas.openxmlformats.org/officeDocument/2006/relationships/customXml" Target="../ink/ink749.xml"/><Relationship Id="rId326" Type="http://schemas.openxmlformats.org/officeDocument/2006/relationships/customXml" Target="../ink/ink777.xml"/><Relationship Id="rId65" Type="http://schemas.openxmlformats.org/officeDocument/2006/relationships/image" Target="../media/image1353.png"/><Relationship Id="rId130" Type="http://schemas.openxmlformats.org/officeDocument/2006/relationships/customXml" Target="../ink/ink678.xml"/><Relationship Id="rId368" Type="http://schemas.openxmlformats.org/officeDocument/2006/relationships/customXml" Target="../ink/ink798.xml"/><Relationship Id="rId172" Type="http://schemas.openxmlformats.org/officeDocument/2006/relationships/image" Target="../media/image1405.png"/><Relationship Id="rId228" Type="http://schemas.openxmlformats.org/officeDocument/2006/relationships/customXml" Target="../ink/ink728.xml"/><Relationship Id="rId281" Type="http://schemas.openxmlformats.org/officeDocument/2006/relationships/image" Target="../media/image1457.png"/><Relationship Id="rId337" Type="http://schemas.openxmlformats.org/officeDocument/2006/relationships/image" Target="../media/image1485.png"/><Relationship Id="rId34" Type="http://schemas.openxmlformats.org/officeDocument/2006/relationships/customXml" Target="../ink/ink630.xml"/><Relationship Id="rId76" Type="http://schemas.openxmlformats.org/officeDocument/2006/relationships/customXml" Target="../ink/ink651.xml"/><Relationship Id="rId141" Type="http://schemas.openxmlformats.org/officeDocument/2006/relationships/image" Target="../media/image1391.png"/><Relationship Id="rId379" Type="http://schemas.openxmlformats.org/officeDocument/2006/relationships/customXml" Target="../ink/ink804.xml"/><Relationship Id="rId7" Type="http://schemas.openxmlformats.org/officeDocument/2006/relationships/image" Target="../media/image1325.png"/><Relationship Id="rId183" Type="http://schemas.openxmlformats.org/officeDocument/2006/relationships/customXml" Target="../ink/ink705.xml"/><Relationship Id="rId239" Type="http://schemas.openxmlformats.org/officeDocument/2006/relationships/image" Target="../media/image1437.png"/><Relationship Id="rId390" Type="http://schemas.openxmlformats.org/officeDocument/2006/relationships/image" Target="../media/image1512.png"/><Relationship Id="rId250" Type="http://schemas.openxmlformats.org/officeDocument/2006/relationships/customXml" Target="../ink/ink739.xml"/><Relationship Id="rId292" Type="http://schemas.openxmlformats.org/officeDocument/2006/relationships/customXml" Target="../ink/ink760.xml"/><Relationship Id="rId306" Type="http://schemas.openxmlformats.org/officeDocument/2006/relationships/customXml" Target="../ink/ink767.xml"/><Relationship Id="rId45" Type="http://schemas.openxmlformats.org/officeDocument/2006/relationships/image" Target="../media/image1343.png"/><Relationship Id="rId87" Type="http://schemas.openxmlformats.org/officeDocument/2006/relationships/image" Target="../media/image1364.png"/><Relationship Id="rId110" Type="http://schemas.openxmlformats.org/officeDocument/2006/relationships/customXml" Target="../ink/ink668.xml"/><Relationship Id="rId348" Type="http://schemas.openxmlformats.org/officeDocument/2006/relationships/customXml" Target="../ink/ink788.xml"/><Relationship Id="rId152" Type="http://schemas.openxmlformats.org/officeDocument/2006/relationships/image" Target="../media/image1396.png"/><Relationship Id="rId194" Type="http://schemas.openxmlformats.org/officeDocument/2006/relationships/image" Target="../media/image1416.png"/><Relationship Id="rId208" Type="http://schemas.openxmlformats.org/officeDocument/2006/relationships/image" Target="../media/image1423.png"/><Relationship Id="rId261" Type="http://schemas.openxmlformats.org/officeDocument/2006/relationships/image" Target="../media/image1448.png"/><Relationship Id="rId14" Type="http://schemas.openxmlformats.org/officeDocument/2006/relationships/customXml" Target="../ink/ink620.xml"/><Relationship Id="rId56" Type="http://schemas.openxmlformats.org/officeDocument/2006/relationships/customXml" Target="../ink/ink641.xml"/><Relationship Id="rId317" Type="http://schemas.openxmlformats.org/officeDocument/2006/relationships/image" Target="../media/image1475.png"/><Relationship Id="rId359" Type="http://schemas.openxmlformats.org/officeDocument/2006/relationships/image" Target="../media/image1496.png"/><Relationship Id="rId98" Type="http://schemas.openxmlformats.org/officeDocument/2006/relationships/customXml" Target="../ink/ink662.xml"/><Relationship Id="rId121" Type="http://schemas.openxmlformats.org/officeDocument/2006/relationships/image" Target="../media/image1381.png"/><Relationship Id="rId163" Type="http://schemas.openxmlformats.org/officeDocument/2006/relationships/customXml" Target="../ink/ink695.xml"/><Relationship Id="rId219" Type="http://schemas.openxmlformats.org/officeDocument/2006/relationships/customXml" Target="../ink/ink723.xml"/><Relationship Id="rId370" Type="http://schemas.openxmlformats.org/officeDocument/2006/relationships/customXml" Target="../ink/ink799.xml"/><Relationship Id="rId230" Type="http://schemas.openxmlformats.org/officeDocument/2006/relationships/customXml" Target="../ink/ink729.xml"/><Relationship Id="rId25" Type="http://schemas.openxmlformats.org/officeDocument/2006/relationships/image" Target="../media/image1334.png"/><Relationship Id="rId67" Type="http://schemas.openxmlformats.org/officeDocument/2006/relationships/image" Target="../media/image1354.png"/><Relationship Id="rId272" Type="http://schemas.openxmlformats.org/officeDocument/2006/relationships/customXml" Target="../ink/ink750.xml"/><Relationship Id="rId328" Type="http://schemas.openxmlformats.org/officeDocument/2006/relationships/customXml" Target="../ink/ink778.xml"/><Relationship Id="rId132" Type="http://schemas.openxmlformats.org/officeDocument/2006/relationships/customXml" Target="../ink/ink679.xml"/><Relationship Id="rId174" Type="http://schemas.openxmlformats.org/officeDocument/2006/relationships/image" Target="../media/image1406.png"/><Relationship Id="rId381" Type="http://schemas.openxmlformats.org/officeDocument/2006/relationships/customXml" Target="../ink/ink805.xml"/><Relationship Id="rId241" Type="http://schemas.openxmlformats.org/officeDocument/2006/relationships/image" Target="../media/image1438.png"/><Relationship Id="rId36" Type="http://schemas.openxmlformats.org/officeDocument/2006/relationships/customXml" Target="../ink/ink631.xml"/><Relationship Id="rId283" Type="http://schemas.openxmlformats.org/officeDocument/2006/relationships/image" Target="../media/image1458.png"/><Relationship Id="rId339" Type="http://schemas.openxmlformats.org/officeDocument/2006/relationships/image" Target="../media/image1486.png"/><Relationship Id="rId78" Type="http://schemas.openxmlformats.org/officeDocument/2006/relationships/customXml" Target="../ink/ink652.xml"/><Relationship Id="rId101" Type="http://schemas.openxmlformats.org/officeDocument/2006/relationships/image" Target="../media/image1371.png"/><Relationship Id="rId143" Type="http://schemas.openxmlformats.org/officeDocument/2006/relationships/image" Target="../media/image1392.png"/><Relationship Id="rId185" Type="http://schemas.openxmlformats.org/officeDocument/2006/relationships/customXml" Target="../ink/ink706.xml"/><Relationship Id="rId350" Type="http://schemas.openxmlformats.org/officeDocument/2006/relationships/customXml" Target="../ink/ink789.xml"/><Relationship Id="rId9" Type="http://schemas.openxmlformats.org/officeDocument/2006/relationships/image" Target="../media/image1326.png"/><Relationship Id="rId210" Type="http://schemas.openxmlformats.org/officeDocument/2006/relationships/image" Target="../media/image1424.png"/><Relationship Id="rId392" Type="http://schemas.openxmlformats.org/officeDocument/2006/relationships/image" Target="../media/image1513.png"/><Relationship Id="rId252" Type="http://schemas.openxmlformats.org/officeDocument/2006/relationships/customXml" Target="../ink/ink740.xml"/><Relationship Id="rId294" Type="http://schemas.openxmlformats.org/officeDocument/2006/relationships/customXml" Target="../ink/ink761.xml"/><Relationship Id="rId308" Type="http://schemas.openxmlformats.org/officeDocument/2006/relationships/customXml" Target="../ink/ink768.xml"/><Relationship Id="rId47" Type="http://schemas.openxmlformats.org/officeDocument/2006/relationships/image" Target="../media/image1344.png"/><Relationship Id="rId89" Type="http://schemas.openxmlformats.org/officeDocument/2006/relationships/image" Target="../media/image1365.png"/><Relationship Id="rId112" Type="http://schemas.openxmlformats.org/officeDocument/2006/relationships/customXml" Target="../ink/ink669.xml"/><Relationship Id="rId154" Type="http://schemas.openxmlformats.org/officeDocument/2006/relationships/image" Target="../media/image1397.png"/><Relationship Id="rId361" Type="http://schemas.openxmlformats.org/officeDocument/2006/relationships/image" Target="../media/image1498.png"/><Relationship Id="rId196" Type="http://schemas.openxmlformats.org/officeDocument/2006/relationships/image" Target="../media/image1417.png"/><Relationship Id="rId16" Type="http://schemas.openxmlformats.org/officeDocument/2006/relationships/customXml" Target="../ink/ink621.xml"/><Relationship Id="rId221" Type="http://schemas.openxmlformats.org/officeDocument/2006/relationships/customXml" Target="../ink/ink724.xml"/><Relationship Id="rId242" Type="http://schemas.openxmlformats.org/officeDocument/2006/relationships/customXml" Target="../ink/ink735.xml"/><Relationship Id="rId263" Type="http://schemas.openxmlformats.org/officeDocument/2006/relationships/image" Target="../media/image1449.png"/><Relationship Id="rId284" Type="http://schemas.openxmlformats.org/officeDocument/2006/relationships/customXml" Target="../ink/ink756.xml"/><Relationship Id="rId319" Type="http://schemas.openxmlformats.org/officeDocument/2006/relationships/image" Target="../media/image1476.png"/><Relationship Id="rId37" Type="http://schemas.openxmlformats.org/officeDocument/2006/relationships/image" Target="../media/image1339.png"/><Relationship Id="rId58" Type="http://schemas.openxmlformats.org/officeDocument/2006/relationships/customXml" Target="../ink/ink642.xml"/><Relationship Id="rId79" Type="http://schemas.openxmlformats.org/officeDocument/2006/relationships/image" Target="../media/image1360.png"/><Relationship Id="rId102" Type="http://schemas.openxmlformats.org/officeDocument/2006/relationships/customXml" Target="../ink/ink664.xml"/><Relationship Id="rId123" Type="http://schemas.openxmlformats.org/officeDocument/2006/relationships/image" Target="../media/image1382.png"/><Relationship Id="rId144" Type="http://schemas.openxmlformats.org/officeDocument/2006/relationships/customXml" Target="../ink/ink685.xml"/><Relationship Id="rId330" Type="http://schemas.openxmlformats.org/officeDocument/2006/relationships/customXml" Target="../ink/ink779.xml"/><Relationship Id="rId90" Type="http://schemas.openxmlformats.org/officeDocument/2006/relationships/customXml" Target="../ink/ink658.xml"/><Relationship Id="rId165" Type="http://schemas.openxmlformats.org/officeDocument/2006/relationships/customXml" Target="../ink/ink696.xml"/><Relationship Id="rId186" Type="http://schemas.openxmlformats.org/officeDocument/2006/relationships/image" Target="../media/image1412.png"/><Relationship Id="rId351" Type="http://schemas.openxmlformats.org/officeDocument/2006/relationships/image" Target="../media/image1492.png"/><Relationship Id="rId372" Type="http://schemas.openxmlformats.org/officeDocument/2006/relationships/image" Target="../media/image1503.png"/><Relationship Id="rId393" Type="http://schemas.openxmlformats.org/officeDocument/2006/relationships/customXml" Target="../ink/ink811.xml"/><Relationship Id="rId211" Type="http://schemas.openxmlformats.org/officeDocument/2006/relationships/customXml" Target="../ink/ink719.xml"/><Relationship Id="rId232" Type="http://schemas.openxmlformats.org/officeDocument/2006/relationships/customXml" Target="../ink/ink730.xml"/><Relationship Id="rId253" Type="http://schemas.openxmlformats.org/officeDocument/2006/relationships/image" Target="../media/image1444.png"/><Relationship Id="rId274" Type="http://schemas.openxmlformats.org/officeDocument/2006/relationships/customXml" Target="../ink/ink751.xml"/><Relationship Id="rId295" Type="http://schemas.openxmlformats.org/officeDocument/2006/relationships/image" Target="../media/image1464.png"/><Relationship Id="rId309" Type="http://schemas.openxmlformats.org/officeDocument/2006/relationships/image" Target="../media/image1471.png"/><Relationship Id="rId27" Type="http://schemas.openxmlformats.org/officeDocument/2006/relationships/image" Target="../media/image40.png"/><Relationship Id="rId48" Type="http://schemas.openxmlformats.org/officeDocument/2006/relationships/customXml" Target="../ink/ink637.xml"/><Relationship Id="rId69" Type="http://schemas.openxmlformats.org/officeDocument/2006/relationships/image" Target="../media/image1355.png"/><Relationship Id="rId113" Type="http://schemas.openxmlformats.org/officeDocument/2006/relationships/image" Target="../media/image1377.png"/><Relationship Id="rId134" Type="http://schemas.openxmlformats.org/officeDocument/2006/relationships/customXml" Target="../ink/ink680.xml"/><Relationship Id="rId320" Type="http://schemas.openxmlformats.org/officeDocument/2006/relationships/customXml" Target="../ink/ink774.xml"/><Relationship Id="rId80" Type="http://schemas.openxmlformats.org/officeDocument/2006/relationships/customXml" Target="../ink/ink653.xml"/><Relationship Id="rId155" Type="http://schemas.openxmlformats.org/officeDocument/2006/relationships/customXml" Target="../ink/ink691.xml"/><Relationship Id="rId176" Type="http://schemas.openxmlformats.org/officeDocument/2006/relationships/image" Target="../media/image1407.png"/><Relationship Id="rId197" Type="http://schemas.openxmlformats.org/officeDocument/2006/relationships/customXml" Target="../ink/ink712.xml"/><Relationship Id="rId341" Type="http://schemas.openxmlformats.org/officeDocument/2006/relationships/image" Target="../media/image1487.png"/><Relationship Id="rId362" Type="http://schemas.openxmlformats.org/officeDocument/2006/relationships/customXml" Target="../ink/ink795.xml"/><Relationship Id="rId383" Type="http://schemas.openxmlformats.org/officeDocument/2006/relationships/customXml" Target="../ink/ink806.xml"/><Relationship Id="rId201" Type="http://schemas.openxmlformats.org/officeDocument/2006/relationships/customXml" Target="../ink/ink714.xml"/><Relationship Id="rId222" Type="http://schemas.openxmlformats.org/officeDocument/2006/relationships/image" Target="../media/image1430.png"/><Relationship Id="rId243" Type="http://schemas.openxmlformats.org/officeDocument/2006/relationships/image" Target="../media/image1439.png"/><Relationship Id="rId264" Type="http://schemas.openxmlformats.org/officeDocument/2006/relationships/customXml" Target="../ink/ink746.xml"/><Relationship Id="rId285" Type="http://schemas.openxmlformats.org/officeDocument/2006/relationships/image" Target="../media/image1459.png"/><Relationship Id="rId17" Type="http://schemas.openxmlformats.org/officeDocument/2006/relationships/image" Target="../media/image1330.png"/><Relationship Id="rId38" Type="http://schemas.openxmlformats.org/officeDocument/2006/relationships/customXml" Target="../ink/ink632.xml"/><Relationship Id="rId59" Type="http://schemas.openxmlformats.org/officeDocument/2006/relationships/image" Target="../media/image1350.png"/><Relationship Id="rId103" Type="http://schemas.openxmlformats.org/officeDocument/2006/relationships/image" Target="../media/image1372.png"/><Relationship Id="rId124" Type="http://schemas.openxmlformats.org/officeDocument/2006/relationships/customXml" Target="../ink/ink675.xml"/><Relationship Id="rId310" Type="http://schemas.openxmlformats.org/officeDocument/2006/relationships/customXml" Target="../ink/ink769.xml"/><Relationship Id="rId70" Type="http://schemas.openxmlformats.org/officeDocument/2006/relationships/customXml" Target="../ink/ink648.xml"/><Relationship Id="rId91" Type="http://schemas.openxmlformats.org/officeDocument/2006/relationships/image" Target="../media/image1366.png"/><Relationship Id="rId145" Type="http://schemas.openxmlformats.org/officeDocument/2006/relationships/image" Target="../media/image1393.png"/><Relationship Id="rId166" Type="http://schemas.openxmlformats.org/officeDocument/2006/relationships/image" Target="../media/image1402.png"/><Relationship Id="rId187" Type="http://schemas.openxmlformats.org/officeDocument/2006/relationships/customXml" Target="../ink/ink707.xml"/><Relationship Id="rId331" Type="http://schemas.openxmlformats.org/officeDocument/2006/relationships/image" Target="../media/image1482.png"/><Relationship Id="rId352" Type="http://schemas.openxmlformats.org/officeDocument/2006/relationships/customXml" Target="../ink/ink790.xml"/><Relationship Id="rId373" Type="http://schemas.openxmlformats.org/officeDocument/2006/relationships/customXml" Target="../ink/ink801.xml"/><Relationship Id="rId394" Type="http://schemas.openxmlformats.org/officeDocument/2006/relationships/image" Target="../media/image25.png"/><Relationship Id="rId1" Type="http://schemas.openxmlformats.org/officeDocument/2006/relationships/slideLayout" Target="../slideLayouts/slideLayout7.xml"/><Relationship Id="rId212" Type="http://schemas.openxmlformats.org/officeDocument/2006/relationships/image" Target="../media/image1425.png"/><Relationship Id="rId233" Type="http://schemas.openxmlformats.org/officeDocument/2006/relationships/image" Target="../media/image689.png"/><Relationship Id="rId254" Type="http://schemas.openxmlformats.org/officeDocument/2006/relationships/customXml" Target="../ink/ink741.xml"/><Relationship Id="rId28" Type="http://schemas.openxmlformats.org/officeDocument/2006/relationships/customXml" Target="../ink/ink627.xml"/><Relationship Id="rId49" Type="http://schemas.openxmlformats.org/officeDocument/2006/relationships/image" Target="../media/image1345.png"/><Relationship Id="rId114" Type="http://schemas.openxmlformats.org/officeDocument/2006/relationships/customXml" Target="../ink/ink670.xml"/><Relationship Id="rId275" Type="http://schemas.openxmlformats.org/officeDocument/2006/relationships/image" Target="../media/image1454.png"/><Relationship Id="rId296" Type="http://schemas.openxmlformats.org/officeDocument/2006/relationships/customXml" Target="../ink/ink762.xml"/><Relationship Id="rId300" Type="http://schemas.openxmlformats.org/officeDocument/2006/relationships/customXml" Target="../ink/ink764.xml"/><Relationship Id="rId60" Type="http://schemas.openxmlformats.org/officeDocument/2006/relationships/customXml" Target="../ink/ink643.xml"/><Relationship Id="rId81" Type="http://schemas.openxmlformats.org/officeDocument/2006/relationships/image" Target="../media/image1361.png"/><Relationship Id="rId135" Type="http://schemas.openxmlformats.org/officeDocument/2006/relationships/image" Target="../media/image1388.png"/><Relationship Id="rId156" Type="http://schemas.openxmlformats.org/officeDocument/2006/relationships/image" Target="../media/image198.png"/><Relationship Id="rId177" Type="http://schemas.openxmlformats.org/officeDocument/2006/relationships/customXml" Target="../ink/ink702.xml"/><Relationship Id="rId198" Type="http://schemas.openxmlformats.org/officeDocument/2006/relationships/image" Target="../media/image1418.png"/><Relationship Id="rId321" Type="http://schemas.openxmlformats.org/officeDocument/2006/relationships/image" Target="../media/image1477.png"/><Relationship Id="rId342" Type="http://schemas.openxmlformats.org/officeDocument/2006/relationships/customXml" Target="../ink/ink785.xml"/><Relationship Id="rId363" Type="http://schemas.openxmlformats.org/officeDocument/2006/relationships/image" Target="../media/image1499.png"/><Relationship Id="rId384" Type="http://schemas.openxmlformats.org/officeDocument/2006/relationships/image" Target="../media/image1509.png"/><Relationship Id="rId202" Type="http://schemas.openxmlformats.org/officeDocument/2006/relationships/image" Target="../media/image1420.png"/><Relationship Id="rId223" Type="http://schemas.openxmlformats.org/officeDocument/2006/relationships/customXml" Target="../ink/ink725.xml"/><Relationship Id="rId244" Type="http://schemas.openxmlformats.org/officeDocument/2006/relationships/customXml" Target="../ink/ink736.xml"/><Relationship Id="rId18" Type="http://schemas.openxmlformats.org/officeDocument/2006/relationships/customXml" Target="../ink/ink622.xml"/><Relationship Id="rId39" Type="http://schemas.openxmlformats.org/officeDocument/2006/relationships/image" Target="../media/image1340.png"/><Relationship Id="rId265" Type="http://schemas.openxmlformats.org/officeDocument/2006/relationships/image" Target="../media/image1450.png"/><Relationship Id="rId286" Type="http://schemas.openxmlformats.org/officeDocument/2006/relationships/customXml" Target="../ink/ink757.xml"/><Relationship Id="rId50" Type="http://schemas.openxmlformats.org/officeDocument/2006/relationships/customXml" Target="../ink/ink638.xml"/><Relationship Id="rId104" Type="http://schemas.openxmlformats.org/officeDocument/2006/relationships/customXml" Target="../ink/ink665.xml"/><Relationship Id="rId125" Type="http://schemas.openxmlformats.org/officeDocument/2006/relationships/image" Target="../media/image1383.png"/><Relationship Id="rId146" Type="http://schemas.openxmlformats.org/officeDocument/2006/relationships/customXml" Target="../ink/ink686.xml"/><Relationship Id="rId167" Type="http://schemas.openxmlformats.org/officeDocument/2006/relationships/customXml" Target="../ink/ink697.xml"/><Relationship Id="rId188" Type="http://schemas.openxmlformats.org/officeDocument/2006/relationships/image" Target="../media/image1413.png"/><Relationship Id="rId311" Type="http://schemas.openxmlformats.org/officeDocument/2006/relationships/image" Target="../media/image1472.png"/><Relationship Id="rId332" Type="http://schemas.openxmlformats.org/officeDocument/2006/relationships/customXml" Target="../ink/ink780.xml"/><Relationship Id="rId353" Type="http://schemas.openxmlformats.org/officeDocument/2006/relationships/image" Target="../media/image1493.png"/><Relationship Id="rId374" Type="http://schemas.openxmlformats.org/officeDocument/2006/relationships/image" Target="../media/image1504.png"/><Relationship Id="rId71" Type="http://schemas.openxmlformats.org/officeDocument/2006/relationships/image" Target="../media/image1356.png"/><Relationship Id="rId92" Type="http://schemas.openxmlformats.org/officeDocument/2006/relationships/customXml" Target="../ink/ink659.xml"/><Relationship Id="rId213" Type="http://schemas.openxmlformats.org/officeDocument/2006/relationships/customXml" Target="../ink/ink720.xml"/><Relationship Id="rId234" Type="http://schemas.openxmlformats.org/officeDocument/2006/relationships/customXml" Target="../ink/ink731.xml"/><Relationship Id="rId2" Type="http://schemas.openxmlformats.org/officeDocument/2006/relationships/notesSlide" Target="../notesSlides/notesSlide8.xml"/><Relationship Id="rId29" Type="http://schemas.openxmlformats.org/officeDocument/2006/relationships/image" Target="../media/image1335.png"/><Relationship Id="rId255" Type="http://schemas.openxmlformats.org/officeDocument/2006/relationships/image" Target="../media/image1445.png"/><Relationship Id="rId276" Type="http://schemas.openxmlformats.org/officeDocument/2006/relationships/customXml" Target="../ink/ink752.xml"/><Relationship Id="rId297" Type="http://schemas.openxmlformats.org/officeDocument/2006/relationships/image" Target="../media/image1465.png"/><Relationship Id="rId40" Type="http://schemas.openxmlformats.org/officeDocument/2006/relationships/customXml" Target="../ink/ink633.xml"/><Relationship Id="rId115" Type="http://schemas.openxmlformats.org/officeDocument/2006/relationships/image" Target="../media/image1378.png"/><Relationship Id="rId136" Type="http://schemas.openxmlformats.org/officeDocument/2006/relationships/customXml" Target="../ink/ink681.xml"/><Relationship Id="rId157" Type="http://schemas.openxmlformats.org/officeDocument/2006/relationships/customXml" Target="../ink/ink692.xml"/><Relationship Id="rId178" Type="http://schemas.openxmlformats.org/officeDocument/2006/relationships/image" Target="../media/image1408.png"/><Relationship Id="rId301" Type="http://schemas.openxmlformats.org/officeDocument/2006/relationships/image" Target="../media/image1467.png"/><Relationship Id="rId322" Type="http://schemas.openxmlformats.org/officeDocument/2006/relationships/customXml" Target="../ink/ink775.xml"/><Relationship Id="rId343" Type="http://schemas.openxmlformats.org/officeDocument/2006/relationships/image" Target="../media/image1488.png"/><Relationship Id="rId364" Type="http://schemas.openxmlformats.org/officeDocument/2006/relationships/customXml" Target="../ink/ink796.xml"/><Relationship Id="rId61" Type="http://schemas.openxmlformats.org/officeDocument/2006/relationships/image" Target="../media/image1351.png"/><Relationship Id="rId82" Type="http://schemas.openxmlformats.org/officeDocument/2006/relationships/customXml" Target="../ink/ink654.xml"/><Relationship Id="rId199" Type="http://schemas.openxmlformats.org/officeDocument/2006/relationships/customXml" Target="../ink/ink713.xml"/><Relationship Id="rId203" Type="http://schemas.openxmlformats.org/officeDocument/2006/relationships/customXml" Target="../ink/ink715.xml"/><Relationship Id="rId385" Type="http://schemas.openxmlformats.org/officeDocument/2006/relationships/customXml" Target="../ink/ink807.xml"/><Relationship Id="rId19" Type="http://schemas.openxmlformats.org/officeDocument/2006/relationships/image" Target="../media/image1331.png"/><Relationship Id="rId224" Type="http://schemas.openxmlformats.org/officeDocument/2006/relationships/customXml" Target="../ink/ink726.xml"/><Relationship Id="rId245" Type="http://schemas.openxmlformats.org/officeDocument/2006/relationships/image" Target="../media/image1440.png"/><Relationship Id="rId266" Type="http://schemas.openxmlformats.org/officeDocument/2006/relationships/customXml" Target="../ink/ink747.xml"/><Relationship Id="rId287" Type="http://schemas.openxmlformats.org/officeDocument/2006/relationships/image" Target="../media/image1460.png"/><Relationship Id="rId30" Type="http://schemas.openxmlformats.org/officeDocument/2006/relationships/customXml" Target="../ink/ink628.xml"/><Relationship Id="rId105" Type="http://schemas.openxmlformats.org/officeDocument/2006/relationships/image" Target="../media/image1373.png"/><Relationship Id="rId126" Type="http://schemas.openxmlformats.org/officeDocument/2006/relationships/customXml" Target="../ink/ink676.xml"/><Relationship Id="rId147" Type="http://schemas.openxmlformats.org/officeDocument/2006/relationships/image" Target="../media/image1394.png"/><Relationship Id="rId168" Type="http://schemas.openxmlformats.org/officeDocument/2006/relationships/image" Target="../media/image1403.png"/><Relationship Id="rId312" Type="http://schemas.openxmlformats.org/officeDocument/2006/relationships/customXml" Target="../ink/ink770.xml"/><Relationship Id="rId333" Type="http://schemas.openxmlformats.org/officeDocument/2006/relationships/image" Target="../media/image1483.png"/><Relationship Id="rId354" Type="http://schemas.openxmlformats.org/officeDocument/2006/relationships/customXml" Target="../ink/ink791.xml"/><Relationship Id="rId51" Type="http://schemas.openxmlformats.org/officeDocument/2006/relationships/image" Target="../media/image1346.png"/><Relationship Id="rId72" Type="http://schemas.openxmlformats.org/officeDocument/2006/relationships/customXml" Target="../ink/ink649.xml"/><Relationship Id="rId93" Type="http://schemas.openxmlformats.org/officeDocument/2006/relationships/image" Target="../media/image1367.png"/><Relationship Id="rId189" Type="http://schemas.openxmlformats.org/officeDocument/2006/relationships/customXml" Target="../ink/ink708.xml"/><Relationship Id="rId375" Type="http://schemas.openxmlformats.org/officeDocument/2006/relationships/customXml" Target="../ink/ink802.xml"/><Relationship Id="rId3" Type="http://schemas.openxmlformats.org/officeDocument/2006/relationships/image" Target="../media/image46010.png"/><Relationship Id="rId214" Type="http://schemas.openxmlformats.org/officeDocument/2006/relationships/image" Target="../media/image1426.png"/><Relationship Id="rId235" Type="http://schemas.openxmlformats.org/officeDocument/2006/relationships/image" Target="../media/image1435.png"/><Relationship Id="rId256" Type="http://schemas.openxmlformats.org/officeDocument/2006/relationships/customXml" Target="../ink/ink742.xml"/><Relationship Id="rId277" Type="http://schemas.openxmlformats.org/officeDocument/2006/relationships/image" Target="../media/image1455.png"/><Relationship Id="rId298" Type="http://schemas.openxmlformats.org/officeDocument/2006/relationships/customXml" Target="../ink/ink763.xml"/><Relationship Id="rId116" Type="http://schemas.openxmlformats.org/officeDocument/2006/relationships/customXml" Target="../ink/ink671.xml"/><Relationship Id="rId137" Type="http://schemas.openxmlformats.org/officeDocument/2006/relationships/image" Target="../media/image1389.png"/><Relationship Id="rId158" Type="http://schemas.openxmlformats.org/officeDocument/2006/relationships/image" Target="../media/image1398.png"/><Relationship Id="rId302" Type="http://schemas.openxmlformats.org/officeDocument/2006/relationships/customXml" Target="../ink/ink765.xml"/><Relationship Id="rId323" Type="http://schemas.openxmlformats.org/officeDocument/2006/relationships/image" Target="../media/image1478.png"/><Relationship Id="rId344" Type="http://schemas.openxmlformats.org/officeDocument/2006/relationships/customXml" Target="../ink/ink786.xml"/><Relationship Id="rId20" Type="http://schemas.openxmlformats.org/officeDocument/2006/relationships/customXml" Target="../ink/ink623.xml"/><Relationship Id="rId41" Type="http://schemas.openxmlformats.org/officeDocument/2006/relationships/image" Target="../media/image1341.png"/><Relationship Id="rId62" Type="http://schemas.openxmlformats.org/officeDocument/2006/relationships/customXml" Target="../ink/ink644.xml"/><Relationship Id="rId83" Type="http://schemas.openxmlformats.org/officeDocument/2006/relationships/image" Target="../media/image1362.png"/><Relationship Id="rId179" Type="http://schemas.openxmlformats.org/officeDocument/2006/relationships/customXml" Target="../ink/ink703.xml"/><Relationship Id="rId365" Type="http://schemas.openxmlformats.org/officeDocument/2006/relationships/image" Target="../media/image1500.png"/><Relationship Id="rId386" Type="http://schemas.openxmlformats.org/officeDocument/2006/relationships/image" Target="../media/image1510.png"/><Relationship Id="rId190" Type="http://schemas.openxmlformats.org/officeDocument/2006/relationships/image" Target="../media/image1414.png"/><Relationship Id="rId204" Type="http://schemas.openxmlformats.org/officeDocument/2006/relationships/image" Target="../media/image1421.png"/><Relationship Id="rId225" Type="http://schemas.openxmlformats.org/officeDocument/2006/relationships/image" Target="../media/image1431.png"/><Relationship Id="rId246" Type="http://schemas.openxmlformats.org/officeDocument/2006/relationships/customXml" Target="../ink/ink737.xml"/><Relationship Id="rId267" Type="http://schemas.openxmlformats.org/officeDocument/2006/relationships/image" Target="../media/image927.png"/><Relationship Id="rId288" Type="http://schemas.openxmlformats.org/officeDocument/2006/relationships/customXml" Target="../ink/ink758.xml"/><Relationship Id="rId106" Type="http://schemas.openxmlformats.org/officeDocument/2006/relationships/customXml" Target="../ink/ink666.xml"/><Relationship Id="rId127" Type="http://schemas.openxmlformats.org/officeDocument/2006/relationships/image" Target="../media/image1384.png"/><Relationship Id="rId313" Type="http://schemas.openxmlformats.org/officeDocument/2006/relationships/image" Target="../media/image1473.png"/><Relationship Id="rId10" Type="http://schemas.openxmlformats.org/officeDocument/2006/relationships/customXml" Target="../ink/ink618.xml"/><Relationship Id="rId31" Type="http://schemas.openxmlformats.org/officeDocument/2006/relationships/image" Target="../media/image1336.png"/><Relationship Id="rId52" Type="http://schemas.openxmlformats.org/officeDocument/2006/relationships/customXml" Target="../ink/ink639.xml"/><Relationship Id="rId73" Type="http://schemas.openxmlformats.org/officeDocument/2006/relationships/image" Target="../media/image1357.png"/><Relationship Id="rId94" Type="http://schemas.openxmlformats.org/officeDocument/2006/relationships/customXml" Target="../ink/ink660.xml"/><Relationship Id="rId148" Type="http://schemas.openxmlformats.org/officeDocument/2006/relationships/customXml" Target="../ink/ink687.xml"/><Relationship Id="rId169" Type="http://schemas.openxmlformats.org/officeDocument/2006/relationships/customXml" Target="../ink/ink698.xml"/><Relationship Id="rId334" Type="http://schemas.openxmlformats.org/officeDocument/2006/relationships/customXml" Target="../ink/ink781.xml"/><Relationship Id="rId355" Type="http://schemas.openxmlformats.org/officeDocument/2006/relationships/image" Target="../media/image1494.png"/><Relationship Id="rId376" Type="http://schemas.openxmlformats.org/officeDocument/2006/relationships/image" Target="../media/image1505.png"/><Relationship Id="rId4" Type="http://schemas.openxmlformats.org/officeDocument/2006/relationships/customXml" Target="../ink/ink615.xml"/><Relationship Id="rId180" Type="http://schemas.openxmlformats.org/officeDocument/2006/relationships/image" Target="../media/image1409.png"/><Relationship Id="rId215" Type="http://schemas.openxmlformats.org/officeDocument/2006/relationships/customXml" Target="../ink/ink721.xml"/><Relationship Id="rId236" Type="http://schemas.openxmlformats.org/officeDocument/2006/relationships/customXml" Target="../ink/ink732.xml"/><Relationship Id="rId257" Type="http://schemas.openxmlformats.org/officeDocument/2006/relationships/image" Target="../media/image1446.png"/><Relationship Id="rId278" Type="http://schemas.openxmlformats.org/officeDocument/2006/relationships/customXml" Target="../ink/ink753.xml"/><Relationship Id="rId303" Type="http://schemas.openxmlformats.org/officeDocument/2006/relationships/image" Target="../media/image1468.png"/><Relationship Id="rId42" Type="http://schemas.openxmlformats.org/officeDocument/2006/relationships/customXml" Target="../ink/ink634.xml"/><Relationship Id="rId84" Type="http://schemas.openxmlformats.org/officeDocument/2006/relationships/customXml" Target="../ink/ink655.xml"/><Relationship Id="rId138" Type="http://schemas.openxmlformats.org/officeDocument/2006/relationships/customXml" Target="../ink/ink682.xml"/><Relationship Id="rId345" Type="http://schemas.openxmlformats.org/officeDocument/2006/relationships/image" Target="../media/image1489.png"/><Relationship Id="rId387" Type="http://schemas.openxmlformats.org/officeDocument/2006/relationships/customXml" Target="../ink/ink808.xml"/><Relationship Id="rId191" Type="http://schemas.openxmlformats.org/officeDocument/2006/relationships/customXml" Target="../ink/ink709.xml"/><Relationship Id="rId205" Type="http://schemas.openxmlformats.org/officeDocument/2006/relationships/customXml" Target="../ink/ink716.xml"/><Relationship Id="rId247" Type="http://schemas.openxmlformats.org/officeDocument/2006/relationships/image" Target="../media/image1441.png"/><Relationship Id="rId107" Type="http://schemas.openxmlformats.org/officeDocument/2006/relationships/image" Target="../media/image1374.png"/><Relationship Id="rId289" Type="http://schemas.openxmlformats.org/officeDocument/2006/relationships/image" Target="../media/image1461.png"/><Relationship Id="rId11" Type="http://schemas.openxmlformats.org/officeDocument/2006/relationships/image" Target="../media/image1327.png"/><Relationship Id="rId53" Type="http://schemas.openxmlformats.org/officeDocument/2006/relationships/image" Target="../media/image1347.png"/><Relationship Id="rId149" Type="http://schemas.openxmlformats.org/officeDocument/2006/relationships/customXml" Target="../ink/ink688.xml"/><Relationship Id="rId314" Type="http://schemas.openxmlformats.org/officeDocument/2006/relationships/customXml" Target="../ink/ink771.xml"/><Relationship Id="rId356" Type="http://schemas.openxmlformats.org/officeDocument/2006/relationships/customXml" Target="../ink/ink792.xml"/><Relationship Id="rId95" Type="http://schemas.openxmlformats.org/officeDocument/2006/relationships/image" Target="../media/image1368.png"/><Relationship Id="rId160" Type="http://schemas.openxmlformats.org/officeDocument/2006/relationships/image" Target="../media/image1399.png"/><Relationship Id="rId216" Type="http://schemas.openxmlformats.org/officeDocument/2006/relationships/image" Target="../media/image1427.png"/><Relationship Id="rId258" Type="http://schemas.openxmlformats.org/officeDocument/2006/relationships/customXml" Target="../ink/ink743.xml"/><Relationship Id="rId22" Type="http://schemas.openxmlformats.org/officeDocument/2006/relationships/customXml" Target="../ink/ink624.xml"/><Relationship Id="rId64" Type="http://schemas.openxmlformats.org/officeDocument/2006/relationships/customXml" Target="../ink/ink645.xml"/><Relationship Id="rId118" Type="http://schemas.openxmlformats.org/officeDocument/2006/relationships/customXml" Target="../ink/ink672.xml"/><Relationship Id="rId325" Type="http://schemas.openxmlformats.org/officeDocument/2006/relationships/image" Target="../media/image1479.png"/><Relationship Id="rId367" Type="http://schemas.openxmlformats.org/officeDocument/2006/relationships/image" Target="../media/image1501.png"/><Relationship Id="rId171" Type="http://schemas.openxmlformats.org/officeDocument/2006/relationships/customXml" Target="../ink/ink699.xml"/><Relationship Id="rId227" Type="http://schemas.openxmlformats.org/officeDocument/2006/relationships/image" Target="../media/image1432.png"/><Relationship Id="rId269" Type="http://schemas.openxmlformats.org/officeDocument/2006/relationships/image" Target="../media/image1451.png"/><Relationship Id="rId33" Type="http://schemas.openxmlformats.org/officeDocument/2006/relationships/image" Target="../media/image1337.png"/><Relationship Id="rId129" Type="http://schemas.openxmlformats.org/officeDocument/2006/relationships/image" Target="../media/image1385.png"/><Relationship Id="rId280" Type="http://schemas.openxmlformats.org/officeDocument/2006/relationships/customXml" Target="../ink/ink754.xml"/><Relationship Id="rId336" Type="http://schemas.openxmlformats.org/officeDocument/2006/relationships/customXml" Target="../ink/ink782.xml"/><Relationship Id="rId75" Type="http://schemas.openxmlformats.org/officeDocument/2006/relationships/image" Target="../media/image1358.png"/><Relationship Id="rId140" Type="http://schemas.openxmlformats.org/officeDocument/2006/relationships/customXml" Target="../ink/ink683.xml"/><Relationship Id="rId182" Type="http://schemas.openxmlformats.org/officeDocument/2006/relationships/image" Target="../media/image1410.png"/><Relationship Id="rId378" Type="http://schemas.openxmlformats.org/officeDocument/2006/relationships/image" Target="../media/image1506.png"/><Relationship Id="rId6" Type="http://schemas.openxmlformats.org/officeDocument/2006/relationships/customXml" Target="../ink/ink616.xml"/><Relationship Id="rId238" Type="http://schemas.openxmlformats.org/officeDocument/2006/relationships/customXml" Target="../ink/ink733.xml"/><Relationship Id="rId291" Type="http://schemas.openxmlformats.org/officeDocument/2006/relationships/image" Target="../media/image1462.png"/><Relationship Id="rId305" Type="http://schemas.openxmlformats.org/officeDocument/2006/relationships/image" Target="../media/image1469.png"/><Relationship Id="rId347" Type="http://schemas.openxmlformats.org/officeDocument/2006/relationships/image" Target="../media/image1490.png"/><Relationship Id="rId44" Type="http://schemas.openxmlformats.org/officeDocument/2006/relationships/customXml" Target="../ink/ink635.xml"/><Relationship Id="rId86" Type="http://schemas.openxmlformats.org/officeDocument/2006/relationships/customXml" Target="../ink/ink656.xml"/><Relationship Id="rId151" Type="http://schemas.openxmlformats.org/officeDocument/2006/relationships/customXml" Target="../ink/ink689.xml"/><Relationship Id="rId389" Type="http://schemas.openxmlformats.org/officeDocument/2006/relationships/customXml" Target="../ink/ink809.xml"/><Relationship Id="rId193" Type="http://schemas.openxmlformats.org/officeDocument/2006/relationships/customXml" Target="../ink/ink710.xml"/><Relationship Id="rId207" Type="http://schemas.openxmlformats.org/officeDocument/2006/relationships/customXml" Target="../ink/ink717.xml"/><Relationship Id="rId249" Type="http://schemas.openxmlformats.org/officeDocument/2006/relationships/image" Target="../media/image1442.png"/><Relationship Id="rId13" Type="http://schemas.openxmlformats.org/officeDocument/2006/relationships/image" Target="../media/image1328.png"/><Relationship Id="rId109" Type="http://schemas.openxmlformats.org/officeDocument/2006/relationships/image" Target="../media/image1375.png"/><Relationship Id="rId260" Type="http://schemas.openxmlformats.org/officeDocument/2006/relationships/customXml" Target="../ink/ink744.xml"/><Relationship Id="rId316" Type="http://schemas.openxmlformats.org/officeDocument/2006/relationships/customXml" Target="../ink/ink772.xml"/><Relationship Id="rId55" Type="http://schemas.openxmlformats.org/officeDocument/2006/relationships/image" Target="../media/image1348.png"/><Relationship Id="rId97" Type="http://schemas.openxmlformats.org/officeDocument/2006/relationships/image" Target="../media/image1369.png"/><Relationship Id="rId120" Type="http://schemas.openxmlformats.org/officeDocument/2006/relationships/customXml" Target="../ink/ink673.xml"/><Relationship Id="rId358" Type="http://schemas.openxmlformats.org/officeDocument/2006/relationships/customXml" Target="../ink/ink793.xml"/><Relationship Id="rId162" Type="http://schemas.openxmlformats.org/officeDocument/2006/relationships/image" Target="../media/image1400.png"/><Relationship Id="rId218" Type="http://schemas.openxmlformats.org/officeDocument/2006/relationships/image" Target="../media/image1428.png"/><Relationship Id="rId271" Type="http://schemas.openxmlformats.org/officeDocument/2006/relationships/image" Target="../media/image1452.png"/><Relationship Id="rId24" Type="http://schemas.openxmlformats.org/officeDocument/2006/relationships/customXml" Target="../ink/ink625.xml"/><Relationship Id="rId66" Type="http://schemas.openxmlformats.org/officeDocument/2006/relationships/customXml" Target="../ink/ink646.xml"/><Relationship Id="rId131" Type="http://schemas.openxmlformats.org/officeDocument/2006/relationships/image" Target="../media/image1386.png"/><Relationship Id="rId327" Type="http://schemas.openxmlformats.org/officeDocument/2006/relationships/image" Target="../media/image1480.png"/><Relationship Id="rId369" Type="http://schemas.openxmlformats.org/officeDocument/2006/relationships/image" Target="../media/image1502.png"/><Relationship Id="rId173" Type="http://schemas.openxmlformats.org/officeDocument/2006/relationships/customXml" Target="../ink/ink700.xml"/><Relationship Id="rId229" Type="http://schemas.openxmlformats.org/officeDocument/2006/relationships/image" Target="../media/image1433.png"/><Relationship Id="rId380" Type="http://schemas.openxmlformats.org/officeDocument/2006/relationships/image" Target="../media/image1507.png"/><Relationship Id="rId240" Type="http://schemas.openxmlformats.org/officeDocument/2006/relationships/customXml" Target="../ink/ink734.xml"/><Relationship Id="rId35" Type="http://schemas.openxmlformats.org/officeDocument/2006/relationships/image" Target="../media/image1338.png"/><Relationship Id="rId77" Type="http://schemas.openxmlformats.org/officeDocument/2006/relationships/image" Target="../media/image1359.png"/><Relationship Id="rId100" Type="http://schemas.openxmlformats.org/officeDocument/2006/relationships/customXml" Target="../ink/ink663.xml"/><Relationship Id="rId282" Type="http://schemas.openxmlformats.org/officeDocument/2006/relationships/customXml" Target="../ink/ink755.xml"/><Relationship Id="rId338" Type="http://schemas.openxmlformats.org/officeDocument/2006/relationships/customXml" Target="../ink/ink783.xml"/><Relationship Id="rId8" Type="http://schemas.openxmlformats.org/officeDocument/2006/relationships/customXml" Target="../ink/ink617.xml"/><Relationship Id="rId142" Type="http://schemas.openxmlformats.org/officeDocument/2006/relationships/customXml" Target="../ink/ink684.xml"/><Relationship Id="rId184" Type="http://schemas.openxmlformats.org/officeDocument/2006/relationships/image" Target="../media/image1411.png"/><Relationship Id="rId391" Type="http://schemas.openxmlformats.org/officeDocument/2006/relationships/customXml" Target="../ink/ink810.xml"/><Relationship Id="rId251" Type="http://schemas.openxmlformats.org/officeDocument/2006/relationships/image" Target="../media/image1443.png"/><Relationship Id="rId46" Type="http://schemas.openxmlformats.org/officeDocument/2006/relationships/customXml" Target="../ink/ink636.xml"/><Relationship Id="rId293" Type="http://schemas.openxmlformats.org/officeDocument/2006/relationships/image" Target="../media/image1463.png"/><Relationship Id="rId307" Type="http://schemas.openxmlformats.org/officeDocument/2006/relationships/image" Target="../media/image1470.png"/><Relationship Id="rId349" Type="http://schemas.openxmlformats.org/officeDocument/2006/relationships/image" Target="../media/image1491.png"/><Relationship Id="rId88" Type="http://schemas.openxmlformats.org/officeDocument/2006/relationships/customXml" Target="../ink/ink657.xml"/><Relationship Id="rId111" Type="http://schemas.openxmlformats.org/officeDocument/2006/relationships/image" Target="../media/image1376.png"/><Relationship Id="rId153" Type="http://schemas.openxmlformats.org/officeDocument/2006/relationships/customXml" Target="../ink/ink690.xml"/><Relationship Id="rId195" Type="http://schemas.openxmlformats.org/officeDocument/2006/relationships/customXml" Target="../ink/ink711.xml"/><Relationship Id="rId209" Type="http://schemas.openxmlformats.org/officeDocument/2006/relationships/customXml" Target="../ink/ink718.xml"/><Relationship Id="rId360" Type="http://schemas.openxmlformats.org/officeDocument/2006/relationships/customXml" Target="../ink/ink794.xml"/><Relationship Id="rId220" Type="http://schemas.openxmlformats.org/officeDocument/2006/relationships/image" Target="../media/image1429.png"/><Relationship Id="rId15" Type="http://schemas.openxmlformats.org/officeDocument/2006/relationships/image" Target="../media/image1329.png"/><Relationship Id="rId57" Type="http://schemas.openxmlformats.org/officeDocument/2006/relationships/image" Target="../media/image1349.png"/><Relationship Id="rId262" Type="http://schemas.openxmlformats.org/officeDocument/2006/relationships/customXml" Target="../ink/ink745.xml"/><Relationship Id="rId318" Type="http://schemas.openxmlformats.org/officeDocument/2006/relationships/customXml" Target="../ink/ink773.xml"/><Relationship Id="rId99" Type="http://schemas.openxmlformats.org/officeDocument/2006/relationships/image" Target="../media/image1370.png"/><Relationship Id="rId122" Type="http://schemas.openxmlformats.org/officeDocument/2006/relationships/customXml" Target="../ink/ink674.xml"/><Relationship Id="rId164" Type="http://schemas.openxmlformats.org/officeDocument/2006/relationships/image" Target="../media/image1401.png"/><Relationship Id="rId371" Type="http://schemas.openxmlformats.org/officeDocument/2006/relationships/customXml" Target="../ink/ink800.xml"/><Relationship Id="rId26" Type="http://schemas.openxmlformats.org/officeDocument/2006/relationships/customXml" Target="../ink/ink626.xml"/><Relationship Id="rId231" Type="http://schemas.openxmlformats.org/officeDocument/2006/relationships/image" Target="../media/image1434.png"/><Relationship Id="rId273" Type="http://schemas.openxmlformats.org/officeDocument/2006/relationships/image" Target="../media/image1453.png"/><Relationship Id="rId329" Type="http://schemas.openxmlformats.org/officeDocument/2006/relationships/image" Target="../media/image1481.png"/><Relationship Id="rId68" Type="http://schemas.openxmlformats.org/officeDocument/2006/relationships/customXml" Target="../ink/ink647.xml"/><Relationship Id="rId133" Type="http://schemas.openxmlformats.org/officeDocument/2006/relationships/image" Target="../media/image1387.png"/><Relationship Id="rId175" Type="http://schemas.openxmlformats.org/officeDocument/2006/relationships/customXml" Target="../ink/ink701.xml"/><Relationship Id="rId340" Type="http://schemas.openxmlformats.org/officeDocument/2006/relationships/customXml" Target="../ink/ink784.xml"/><Relationship Id="rId200" Type="http://schemas.openxmlformats.org/officeDocument/2006/relationships/image" Target="../media/image1419.png"/><Relationship Id="rId382" Type="http://schemas.openxmlformats.org/officeDocument/2006/relationships/image" Target="../media/image1508.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customXml" Target="../ink/ink817.xml"/><Relationship Id="rId3" Type="http://schemas.openxmlformats.org/officeDocument/2006/relationships/customXml" Target="../ink/ink812.xml"/><Relationship Id="rId7" Type="http://schemas.openxmlformats.org/officeDocument/2006/relationships/customXml" Target="../ink/ink814.xml"/><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customXml" Target="../ink/ink816.xml"/><Relationship Id="rId5" Type="http://schemas.openxmlformats.org/officeDocument/2006/relationships/customXml" Target="../ink/ink813.xm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customXml" Target="../ink/ink815.xml"/><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ustomXml" Target="../ink/ink818.xml"/><Relationship Id="rId7" Type="http://schemas.openxmlformats.org/officeDocument/2006/relationships/customXml" Target="../ink/ink82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customXml" Target="../ink/ink819.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customXml" Target="../ink/ink821.xml"/></Relationships>
</file>

<file path=ppt/slides/_rels/slide13.xml.rels><?xml version="1.0" encoding="UTF-8" standalone="yes"?>
<Relationships xmlns="http://schemas.openxmlformats.org/package/2006/relationships"><Relationship Id="rId8" Type="http://schemas.openxmlformats.org/officeDocument/2006/relationships/customXml" Target="../ink/ink824.xml"/><Relationship Id="rId13" Type="http://schemas.openxmlformats.org/officeDocument/2006/relationships/image" Target="../media/image42.png"/><Relationship Id="rId18" Type="http://schemas.openxmlformats.org/officeDocument/2006/relationships/customXml" Target="../ink/ink829.xml"/><Relationship Id="rId3" Type="http://schemas.openxmlformats.org/officeDocument/2006/relationships/image" Target="../media/image36.emf"/><Relationship Id="rId7" Type="http://schemas.openxmlformats.org/officeDocument/2006/relationships/image" Target="../media/image38.png"/><Relationship Id="rId12" Type="http://schemas.openxmlformats.org/officeDocument/2006/relationships/customXml" Target="../ink/ink826.xml"/><Relationship Id="rId17" Type="http://schemas.openxmlformats.org/officeDocument/2006/relationships/image" Target="../media/image44.png"/><Relationship Id="rId2" Type="http://schemas.openxmlformats.org/officeDocument/2006/relationships/notesSlide" Target="../notesSlides/notesSlide11.xml"/><Relationship Id="rId16" Type="http://schemas.openxmlformats.org/officeDocument/2006/relationships/customXml" Target="../ink/ink828.xml"/><Relationship Id="rId1" Type="http://schemas.openxmlformats.org/officeDocument/2006/relationships/slideLayout" Target="../slideLayouts/slideLayout7.xml"/><Relationship Id="rId6" Type="http://schemas.openxmlformats.org/officeDocument/2006/relationships/customXml" Target="../ink/ink823.xml"/><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43.png"/><Relationship Id="rId10" Type="http://schemas.openxmlformats.org/officeDocument/2006/relationships/customXml" Target="../ink/ink825.xml"/><Relationship Id="rId19" Type="http://schemas.openxmlformats.org/officeDocument/2006/relationships/image" Target="../media/image45.png"/><Relationship Id="rId4" Type="http://schemas.openxmlformats.org/officeDocument/2006/relationships/customXml" Target="../ink/ink822.xml"/><Relationship Id="rId9" Type="http://schemas.openxmlformats.org/officeDocument/2006/relationships/image" Target="../media/image39.png"/><Relationship Id="rId14" Type="http://schemas.openxmlformats.org/officeDocument/2006/relationships/customXml" Target="../ink/ink827.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customXml" Target="../ink/ink835.xml"/><Relationship Id="rId3" Type="http://schemas.openxmlformats.org/officeDocument/2006/relationships/customXml" Target="../ink/ink830.xml"/><Relationship Id="rId7" Type="http://schemas.openxmlformats.org/officeDocument/2006/relationships/customXml" Target="../ink/ink832.xml"/><Relationship Id="rId12"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customXml" Target="../ink/ink834.xml"/><Relationship Id="rId5" Type="http://schemas.openxmlformats.org/officeDocument/2006/relationships/customXml" Target="../ink/ink831.xml"/><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customXml" Target="../ink/ink833.xml"/><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841.xml"/><Relationship Id="rId3" Type="http://schemas.openxmlformats.org/officeDocument/2006/relationships/customXml" Target="../ink/ink836.xml"/><Relationship Id="rId7" Type="http://schemas.openxmlformats.org/officeDocument/2006/relationships/customXml" Target="../ink/ink838.xml"/><Relationship Id="rId12"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customXml" Target="../ink/ink840.xml"/><Relationship Id="rId5" Type="http://schemas.openxmlformats.org/officeDocument/2006/relationships/customXml" Target="../ink/ink837.xml"/><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customXml" Target="../ink/ink839.xml"/><Relationship Id="rId1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customXml" Target="../ink/ink842.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customXml" Target="../ink/ink843.xml"/><Relationship Id="rId7" Type="http://schemas.openxmlformats.org/officeDocument/2006/relationships/customXml" Target="../ink/ink845.xml"/><Relationship Id="rId12"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customXml" Target="../ink/ink847.xml"/><Relationship Id="rId5" Type="http://schemas.openxmlformats.org/officeDocument/2006/relationships/customXml" Target="../ink/ink844.xml"/><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customXml" Target="../ink/ink846.xml"/></Relationships>
</file>

<file path=ppt/slides/_rels/slide18.xml.rels><?xml version="1.0" encoding="UTF-8" standalone="yes"?>
<Relationships xmlns="http://schemas.openxmlformats.org/package/2006/relationships"><Relationship Id="rId3" Type="http://schemas.openxmlformats.org/officeDocument/2006/relationships/customXml" Target="../ink/ink848.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customXml" Target="../ink/ink849.xml"/><Relationship Id="rId7" Type="http://schemas.openxmlformats.org/officeDocument/2006/relationships/customXml" Target="../ink/ink85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customXml" Target="../ink/ink850.xml"/><Relationship Id="rId10" Type="http://schemas.openxmlformats.org/officeDocument/2006/relationships/image" Target="../media/image68.png"/><Relationship Id="rId4" Type="http://schemas.openxmlformats.org/officeDocument/2006/relationships/image" Target="../media/image65.png"/><Relationship Id="rId9" Type="http://schemas.openxmlformats.org/officeDocument/2006/relationships/customXml" Target="../ink/ink85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customXml" Target="../ink/ink853.xml"/><Relationship Id="rId7" Type="http://schemas.openxmlformats.org/officeDocument/2006/relationships/customXml" Target="../ink/ink85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customXml" Target="../ink/ink854.xml"/><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customXml" Target="../ink/ink856.xml"/></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customXml" Target="../ink/ink857.xml"/><Relationship Id="rId7" Type="http://schemas.openxmlformats.org/officeDocument/2006/relationships/customXml" Target="../ink/ink85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customXml" Target="../ink/ink858.xml"/><Relationship Id="rId10" Type="http://schemas.openxmlformats.org/officeDocument/2006/relationships/image" Target="../media/image76.png"/><Relationship Id="rId4" Type="http://schemas.openxmlformats.org/officeDocument/2006/relationships/image" Target="../media/image73.png"/><Relationship Id="rId9" Type="http://schemas.openxmlformats.org/officeDocument/2006/relationships/customXml" Target="../ink/ink860.xml"/></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customXml" Target="../ink/ink866.xml"/><Relationship Id="rId18" Type="http://schemas.openxmlformats.org/officeDocument/2006/relationships/image" Target="../media/image84.png"/><Relationship Id="rId26" Type="http://schemas.openxmlformats.org/officeDocument/2006/relationships/image" Target="../media/image88.png"/><Relationship Id="rId3" Type="http://schemas.openxmlformats.org/officeDocument/2006/relationships/customXml" Target="../ink/ink861.xml"/><Relationship Id="rId21" Type="http://schemas.openxmlformats.org/officeDocument/2006/relationships/customXml" Target="../ink/ink870.xml"/><Relationship Id="rId7" Type="http://schemas.openxmlformats.org/officeDocument/2006/relationships/customXml" Target="../ink/ink863.xml"/><Relationship Id="rId12" Type="http://schemas.openxmlformats.org/officeDocument/2006/relationships/image" Target="../media/image81.png"/><Relationship Id="rId17" Type="http://schemas.openxmlformats.org/officeDocument/2006/relationships/customXml" Target="../ink/ink868.xml"/><Relationship Id="rId25" Type="http://schemas.openxmlformats.org/officeDocument/2006/relationships/customXml" Target="../ink/ink872.xml"/><Relationship Id="rId2" Type="http://schemas.openxmlformats.org/officeDocument/2006/relationships/notesSlide" Target="../notesSlides/notesSlide20.xml"/><Relationship Id="rId16" Type="http://schemas.openxmlformats.org/officeDocument/2006/relationships/image" Target="../media/image83.png"/><Relationship Id="rId20" Type="http://schemas.openxmlformats.org/officeDocument/2006/relationships/image" Target="../media/image85.png"/><Relationship Id="rId29" Type="http://schemas.openxmlformats.org/officeDocument/2006/relationships/customXml" Target="../ink/ink874.xml"/><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customXml" Target="../ink/ink865.xml"/><Relationship Id="rId24" Type="http://schemas.openxmlformats.org/officeDocument/2006/relationships/image" Target="../media/image87.png"/><Relationship Id="rId32" Type="http://schemas.openxmlformats.org/officeDocument/2006/relationships/image" Target="../media/image91.png"/><Relationship Id="rId5" Type="http://schemas.openxmlformats.org/officeDocument/2006/relationships/customXml" Target="../ink/ink862.xml"/><Relationship Id="rId15" Type="http://schemas.openxmlformats.org/officeDocument/2006/relationships/customXml" Target="../ink/ink867.xml"/><Relationship Id="rId23" Type="http://schemas.openxmlformats.org/officeDocument/2006/relationships/customXml" Target="../ink/ink871.xml"/><Relationship Id="rId28" Type="http://schemas.openxmlformats.org/officeDocument/2006/relationships/image" Target="../media/image89.png"/><Relationship Id="rId10" Type="http://schemas.openxmlformats.org/officeDocument/2006/relationships/image" Target="../media/image80.png"/><Relationship Id="rId19" Type="http://schemas.openxmlformats.org/officeDocument/2006/relationships/customXml" Target="../ink/ink869.xml"/><Relationship Id="rId31" Type="http://schemas.openxmlformats.org/officeDocument/2006/relationships/customXml" Target="../ink/ink875.xml"/><Relationship Id="rId4" Type="http://schemas.openxmlformats.org/officeDocument/2006/relationships/image" Target="../media/image77.png"/><Relationship Id="rId9" Type="http://schemas.openxmlformats.org/officeDocument/2006/relationships/customXml" Target="../ink/ink864.xml"/><Relationship Id="rId14" Type="http://schemas.openxmlformats.org/officeDocument/2006/relationships/image" Target="../media/image82.png"/><Relationship Id="rId22" Type="http://schemas.openxmlformats.org/officeDocument/2006/relationships/image" Target="../media/image86.png"/><Relationship Id="rId27" Type="http://schemas.openxmlformats.org/officeDocument/2006/relationships/customXml" Target="../ink/ink873.xml"/><Relationship Id="rId30"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customXml" Target="../ink/ink87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customXml" Target="../ink/ink877.xml"/><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customXml" Target="../ink/ink883.xml"/><Relationship Id="rId18" Type="http://schemas.openxmlformats.org/officeDocument/2006/relationships/image" Target="../media/image101.png"/><Relationship Id="rId3" Type="http://schemas.openxmlformats.org/officeDocument/2006/relationships/customXml" Target="../ink/ink878.xml"/><Relationship Id="rId7" Type="http://schemas.openxmlformats.org/officeDocument/2006/relationships/customXml" Target="../ink/ink880.xml"/><Relationship Id="rId12" Type="http://schemas.openxmlformats.org/officeDocument/2006/relationships/image" Target="../media/image98.png"/><Relationship Id="rId17" Type="http://schemas.openxmlformats.org/officeDocument/2006/relationships/customXml" Target="../ink/ink885.xml"/><Relationship Id="rId2" Type="http://schemas.openxmlformats.org/officeDocument/2006/relationships/notesSlide" Target="../notesSlides/notesSlide22.xml"/><Relationship Id="rId16" Type="http://schemas.openxmlformats.org/officeDocument/2006/relationships/image" Target="../media/image100.png"/><Relationship Id="rId2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customXml" Target="../ink/ink882.xml"/><Relationship Id="rId5" Type="http://schemas.openxmlformats.org/officeDocument/2006/relationships/customXml" Target="../ink/ink879.xml"/><Relationship Id="rId15" Type="http://schemas.openxmlformats.org/officeDocument/2006/relationships/customXml" Target="../ink/ink884.xml"/><Relationship Id="rId10" Type="http://schemas.openxmlformats.org/officeDocument/2006/relationships/image" Target="../media/image97.png"/><Relationship Id="rId19" Type="http://schemas.openxmlformats.org/officeDocument/2006/relationships/customXml" Target="../ink/ink886.xml"/><Relationship Id="rId4" Type="http://schemas.openxmlformats.org/officeDocument/2006/relationships/image" Target="../media/image94.png"/><Relationship Id="rId9" Type="http://schemas.openxmlformats.org/officeDocument/2006/relationships/customXml" Target="../ink/ink881.xml"/><Relationship Id="rId14" Type="http://schemas.openxmlformats.org/officeDocument/2006/relationships/image" Target="../media/image99.png"/></Relationships>
</file>

<file path=ppt/slides/_rels/slide25.xml.rels><?xml version="1.0" encoding="UTF-8" standalone="yes"?>
<Relationships xmlns="http://schemas.openxmlformats.org/package/2006/relationships"><Relationship Id="rId3" Type="http://schemas.openxmlformats.org/officeDocument/2006/relationships/customXml" Target="../ink/ink887.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2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19.xml"/><Relationship Id="rId18" Type="http://schemas.openxmlformats.org/officeDocument/2006/relationships/image" Target="../media/image755.png"/><Relationship Id="rId26" Type="http://schemas.openxmlformats.org/officeDocument/2006/relationships/image" Target="../media/image759.png"/><Relationship Id="rId39" Type="http://schemas.openxmlformats.org/officeDocument/2006/relationships/customXml" Target="../ink/ink32.xml"/><Relationship Id="rId21" Type="http://schemas.openxmlformats.org/officeDocument/2006/relationships/customXml" Target="../ink/ink23.xml"/><Relationship Id="rId34" Type="http://schemas.openxmlformats.org/officeDocument/2006/relationships/image" Target="../media/image763.png"/><Relationship Id="rId42" Type="http://schemas.openxmlformats.org/officeDocument/2006/relationships/image" Target="../media/image767.png"/><Relationship Id="rId47" Type="http://schemas.openxmlformats.org/officeDocument/2006/relationships/customXml" Target="../ink/ink36.xml"/><Relationship Id="rId50" Type="http://schemas.openxmlformats.org/officeDocument/2006/relationships/image" Target="../media/image771.png"/><Relationship Id="rId55" Type="http://schemas.openxmlformats.org/officeDocument/2006/relationships/customXml" Target="../ink/ink40.xml"/><Relationship Id="rId63" Type="http://schemas.openxmlformats.org/officeDocument/2006/relationships/customXml" Target="../ink/ink44.xml"/><Relationship Id="rId7" Type="http://schemas.openxmlformats.org/officeDocument/2006/relationships/customXml" Target="../ink/ink16.xml"/><Relationship Id="rId2" Type="http://schemas.openxmlformats.org/officeDocument/2006/relationships/notesSlide" Target="../notesSlides/notesSlide2.xml"/><Relationship Id="rId16" Type="http://schemas.openxmlformats.org/officeDocument/2006/relationships/image" Target="../media/image754.png"/><Relationship Id="rId29" Type="http://schemas.openxmlformats.org/officeDocument/2006/relationships/customXml" Target="../ink/ink27.xml"/><Relationship Id="rId11" Type="http://schemas.openxmlformats.org/officeDocument/2006/relationships/customXml" Target="../ink/ink18.xml"/><Relationship Id="rId24" Type="http://schemas.openxmlformats.org/officeDocument/2006/relationships/image" Target="../media/image758.png"/><Relationship Id="rId32" Type="http://schemas.openxmlformats.org/officeDocument/2006/relationships/image" Target="../media/image762.png"/><Relationship Id="rId37" Type="http://schemas.openxmlformats.org/officeDocument/2006/relationships/customXml" Target="../ink/ink31.xml"/><Relationship Id="rId40" Type="http://schemas.openxmlformats.org/officeDocument/2006/relationships/image" Target="../media/image766.png"/><Relationship Id="rId45" Type="http://schemas.openxmlformats.org/officeDocument/2006/relationships/customXml" Target="../ink/ink35.xml"/><Relationship Id="rId53" Type="http://schemas.openxmlformats.org/officeDocument/2006/relationships/customXml" Target="../ink/ink39.xml"/><Relationship Id="rId58" Type="http://schemas.openxmlformats.org/officeDocument/2006/relationships/image" Target="../media/image40.png"/><Relationship Id="rId5" Type="http://schemas.openxmlformats.org/officeDocument/2006/relationships/customXml" Target="../ink/ink15.xml"/><Relationship Id="rId61" Type="http://schemas.openxmlformats.org/officeDocument/2006/relationships/customXml" Target="../ink/ink43.xml"/><Relationship Id="rId19" Type="http://schemas.openxmlformats.org/officeDocument/2006/relationships/customXml" Target="../ink/ink22.xml"/><Relationship Id="rId14" Type="http://schemas.openxmlformats.org/officeDocument/2006/relationships/image" Target="../media/image753.png"/><Relationship Id="rId22" Type="http://schemas.openxmlformats.org/officeDocument/2006/relationships/image" Target="../media/image757.png"/><Relationship Id="rId27" Type="http://schemas.openxmlformats.org/officeDocument/2006/relationships/customXml" Target="../ink/ink26.xml"/><Relationship Id="rId30" Type="http://schemas.openxmlformats.org/officeDocument/2006/relationships/image" Target="../media/image761.png"/><Relationship Id="rId35" Type="http://schemas.openxmlformats.org/officeDocument/2006/relationships/customXml" Target="../ink/ink30.xml"/><Relationship Id="rId43" Type="http://schemas.openxmlformats.org/officeDocument/2006/relationships/customXml" Target="../ink/ink34.xml"/><Relationship Id="rId48" Type="http://schemas.openxmlformats.org/officeDocument/2006/relationships/image" Target="../media/image770.png"/><Relationship Id="rId56" Type="http://schemas.openxmlformats.org/officeDocument/2006/relationships/image" Target="../media/image774.png"/><Relationship Id="rId64" Type="http://schemas.openxmlformats.org/officeDocument/2006/relationships/image" Target="../media/image16.png"/><Relationship Id="rId8" Type="http://schemas.openxmlformats.org/officeDocument/2006/relationships/image" Target="../media/image750.png"/><Relationship Id="rId51" Type="http://schemas.openxmlformats.org/officeDocument/2006/relationships/customXml" Target="../ink/ink38.xml"/><Relationship Id="rId3" Type="http://schemas.openxmlformats.org/officeDocument/2006/relationships/customXml" Target="../ink/ink14.xml"/><Relationship Id="rId12" Type="http://schemas.openxmlformats.org/officeDocument/2006/relationships/image" Target="../media/image752.png"/><Relationship Id="rId17" Type="http://schemas.openxmlformats.org/officeDocument/2006/relationships/customXml" Target="../ink/ink21.xml"/><Relationship Id="rId25" Type="http://schemas.openxmlformats.org/officeDocument/2006/relationships/customXml" Target="../ink/ink25.xml"/><Relationship Id="rId33" Type="http://schemas.openxmlformats.org/officeDocument/2006/relationships/customXml" Target="../ink/ink29.xml"/><Relationship Id="rId38" Type="http://schemas.openxmlformats.org/officeDocument/2006/relationships/image" Target="../media/image765.png"/><Relationship Id="rId46" Type="http://schemas.openxmlformats.org/officeDocument/2006/relationships/image" Target="../media/image769.png"/><Relationship Id="rId59" Type="http://schemas.openxmlformats.org/officeDocument/2006/relationships/customXml" Target="../ink/ink42.xml"/><Relationship Id="rId20" Type="http://schemas.openxmlformats.org/officeDocument/2006/relationships/image" Target="../media/image756.png"/><Relationship Id="rId41" Type="http://schemas.openxmlformats.org/officeDocument/2006/relationships/customXml" Target="../ink/ink33.xml"/><Relationship Id="rId54" Type="http://schemas.openxmlformats.org/officeDocument/2006/relationships/image" Target="../media/image773.png"/><Relationship Id="rId62" Type="http://schemas.openxmlformats.org/officeDocument/2006/relationships/image" Target="../media/image776.png"/><Relationship Id="rId1" Type="http://schemas.openxmlformats.org/officeDocument/2006/relationships/slideLayout" Target="../slideLayouts/slideLayout7.xml"/><Relationship Id="rId6" Type="http://schemas.openxmlformats.org/officeDocument/2006/relationships/image" Target="../media/image749.png"/><Relationship Id="rId15" Type="http://schemas.openxmlformats.org/officeDocument/2006/relationships/customXml" Target="../ink/ink20.xml"/><Relationship Id="rId23" Type="http://schemas.openxmlformats.org/officeDocument/2006/relationships/customXml" Target="../ink/ink24.xml"/><Relationship Id="rId28" Type="http://schemas.openxmlformats.org/officeDocument/2006/relationships/image" Target="../media/image760.png"/><Relationship Id="rId36" Type="http://schemas.openxmlformats.org/officeDocument/2006/relationships/image" Target="../media/image764.png"/><Relationship Id="rId49" Type="http://schemas.openxmlformats.org/officeDocument/2006/relationships/customXml" Target="../ink/ink37.xml"/><Relationship Id="rId57" Type="http://schemas.openxmlformats.org/officeDocument/2006/relationships/customXml" Target="../ink/ink41.xml"/><Relationship Id="rId10" Type="http://schemas.openxmlformats.org/officeDocument/2006/relationships/image" Target="../media/image751.png"/><Relationship Id="rId31" Type="http://schemas.openxmlformats.org/officeDocument/2006/relationships/customXml" Target="../ink/ink28.xml"/><Relationship Id="rId44" Type="http://schemas.openxmlformats.org/officeDocument/2006/relationships/image" Target="../media/image768.png"/><Relationship Id="rId52" Type="http://schemas.openxmlformats.org/officeDocument/2006/relationships/image" Target="../media/image772.png"/><Relationship Id="rId60" Type="http://schemas.openxmlformats.org/officeDocument/2006/relationships/image" Target="../media/image775.png"/><Relationship Id="rId4" Type="http://schemas.openxmlformats.org/officeDocument/2006/relationships/image" Target="../media/image748.png"/><Relationship Id="rId9" Type="http://schemas.openxmlformats.org/officeDocument/2006/relationships/customXml" Target="../ink/ink17.xml"/></Relationships>
</file>

<file path=ppt/slides/_rels/slide5.xml.rels><?xml version="1.0" encoding="UTF-8" standalone="yes"?>
<Relationships xmlns="http://schemas.openxmlformats.org/package/2006/relationships"><Relationship Id="rId26" Type="http://schemas.openxmlformats.org/officeDocument/2006/relationships/image" Target="../media/image788.png"/><Relationship Id="rId21" Type="http://schemas.openxmlformats.org/officeDocument/2006/relationships/customXml" Target="../ink/ink54.xml"/><Relationship Id="rId42" Type="http://schemas.openxmlformats.org/officeDocument/2006/relationships/image" Target="../media/image795.png"/><Relationship Id="rId47" Type="http://schemas.openxmlformats.org/officeDocument/2006/relationships/customXml" Target="../ink/ink67.xml"/><Relationship Id="rId63" Type="http://schemas.openxmlformats.org/officeDocument/2006/relationships/customXml" Target="../ink/ink75.xml"/><Relationship Id="rId68" Type="http://schemas.openxmlformats.org/officeDocument/2006/relationships/image" Target="../media/image808.png"/><Relationship Id="rId84" Type="http://schemas.openxmlformats.org/officeDocument/2006/relationships/image" Target="../media/image816.png"/><Relationship Id="rId89" Type="http://schemas.openxmlformats.org/officeDocument/2006/relationships/customXml" Target="../ink/ink88.xml"/><Relationship Id="rId16" Type="http://schemas.openxmlformats.org/officeDocument/2006/relationships/image" Target="../media/image783.png"/><Relationship Id="rId11" Type="http://schemas.openxmlformats.org/officeDocument/2006/relationships/customXml" Target="../ink/ink49.xml"/><Relationship Id="rId32" Type="http://schemas.openxmlformats.org/officeDocument/2006/relationships/image" Target="../media/image790.png"/><Relationship Id="rId37" Type="http://schemas.openxmlformats.org/officeDocument/2006/relationships/customXml" Target="../ink/ink62.xml"/><Relationship Id="rId53" Type="http://schemas.openxmlformats.org/officeDocument/2006/relationships/customXml" Target="../ink/ink70.xml"/><Relationship Id="rId58" Type="http://schemas.openxmlformats.org/officeDocument/2006/relationships/image" Target="../media/image803.png"/><Relationship Id="rId74" Type="http://schemas.openxmlformats.org/officeDocument/2006/relationships/image" Target="../media/image811.png"/><Relationship Id="rId79" Type="http://schemas.openxmlformats.org/officeDocument/2006/relationships/customXml" Target="../ink/ink83.xml"/><Relationship Id="rId102" Type="http://schemas.openxmlformats.org/officeDocument/2006/relationships/image" Target="../media/image825.png"/><Relationship Id="rId5" Type="http://schemas.openxmlformats.org/officeDocument/2006/relationships/customXml" Target="../ink/ink46.xml"/><Relationship Id="rId90" Type="http://schemas.openxmlformats.org/officeDocument/2006/relationships/image" Target="../media/image819.png"/><Relationship Id="rId95" Type="http://schemas.openxmlformats.org/officeDocument/2006/relationships/customXml" Target="../ink/ink91.xml"/><Relationship Id="rId22" Type="http://schemas.openxmlformats.org/officeDocument/2006/relationships/image" Target="../media/image786.png"/><Relationship Id="rId27" Type="http://schemas.openxmlformats.org/officeDocument/2006/relationships/customXml" Target="../ink/ink57.xml"/><Relationship Id="rId43" Type="http://schemas.openxmlformats.org/officeDocument/2006/relationships/customXml" Target="../ink/ink65.xml"/><Relationship Id="rId48" Type="http://schemas.openxmlformats.org/officeDocument/2006/relationships/image" Target="../media/image798.png"/><Relationship Id="rId64" Type="http://schemas.openxmlformats.org/officeDocument/2006/relationships/image" Target="../media/image806.png"/><Relationship Id="rId69" Type="http://schemas.openxmlformats.org/officeDocument/2006/relationships/customXml" Target="../ink/ink78.xml"/><Relationship Id="rId80" Type="http://schemas.openxmlformats.org/officeDocument/2006/relationships/image" Target="../media/image814.png"/><Relationship Id="rId85" Type="http://schemas.openxmlformats.org/officeDocument/2006/relationships/customXml" Target="../ink/ink86.xml"/><Relationship Id="rId12" Type="http://schemas.openxmlformats.org/officeDocument/2006/relationships/image" Target="../media/image781.png"/><Relationship Id="rId17" Type="http://schemas.openxmlformats.org/officeDocument/2006/relationships/customXml" Target="../ink/ink52.xml"/><Relationship Id="rId25" Type="http://schemas.openxmlformats.org/officeDocument/2006/relationships/customXml" Target="../ink/ink56.xml"/><Relationship Id="rId33" Type="http://schemas.openxmlformats.org/officeDocument/2006/relationships/customXml" Target="../ink/ink60.xml"/><Relationship Id="rId38" Type="http://schemas.openxmlformats.org/officeDocument/2006/relationships/image" Target="../media/image793.png"/><Relationship Id="rId46" Type="http://schemas.openxmlformats.org/officeDocument/2006/relationships/image" Target="../media/image797.png"/><Relationship Id="rId59" Type="http://schemas.openxmlformats.org/officeDocument/2006/relationships/customXml" Target="../ink/ink73.xml"/><Relationship Id="rId67" Type="http://schemas.openxmlformats.org/officeDocument/2006/relationships/customXml" Target="../ink/ink77.xml"/><Relationship Id="rId103" Type="http://schemas.openxmlformats.org/officeDocument/2006/relationships/customXml" Target="../ink/ink95.xml"/><Relationship Id="rId20" Type="http://schemas.openxmlformats.org/officeDocument/2006/relationships/image" Target="../media/image785.png"/><Relationship Id="rId41" Type="http://schemas.openxmlformats.org/officeDocument/2006/relationships/customXml" Target="../ink/ink64.xml"/><Relationship Id="rId54" Type="http://schemas.openxmlformats.org/officeDocument/2006/relationships/image" Target="../media/image801.png"/><Relationship Id="rId62" Type="http://schemas.openxmlformats.org/officeDocument/2006/relationships/image" Target="../media/image805.png"/><Relationship Id="rId70" Type="http://schemas.openxmlformats.org/officeDocument/2006/relationships/image" Target="../media/image809.png"/><Relationship Id="rId75" Type="http://schemas.openxmlformats.org/officeDocument/2006/relationships/customXml" Target="../ink/ink81.xml"/><Relationship Id="rId83" Type="http://schemas.openxmlformats.org/officeDocument/2006/relationships/customXml" Target="../ink/ink85.xml"/><Relationship Id="rId88" Type="http://schemas.openxmlformats.org/officeDocument/2006/relationships/image" Target="../media/image818.png"/><Relationship Id="rId91" Type="http://schemas.openxmlformats.org/officeDocument/2006/relationships/customXml" Target="../ink/ink89.xml"/><Relationship Id="rId96" Type="http://schemas.openxmlformats.org/officeDocument/2006/relationships/image" Target="../media/image822.png"/><Relationship Id="rId1" Type="http://schemas.openxmlformats.org/officeDocument/2006/relationships/slideLayout" Target="../slideLayouts/slideLayout7.xml"/><Relationship Id="rId6" Type="http://schemas.openxmlformats.org/officeDocument/2006/relationships/image" Target="../media/image778.png"/><Relationship Id="rId15" Type="http://schemas.openxmlformats.org/officeDocument/2006/relationships/customXml" Target="../ink/ink51.xml"/><Relationship Id="rId23" Type="http://schemas.openxmlformats.org/officeDocument/2006/relationships/customXml" Target="../ink/ink55.xml"/><Relationship Id="rId28" Type="http://schemas.openxmlformats.org/officeDocument/2006/relationships/image" Target="../media/image40.png"/><Relationship Id="rId36" Type="http://schemas.openxmlformats.org/officeDocument/2006/relationships/image" Target="../media/image792.png"/><Relationship Id="rId49" Type="http://schemas.openxmlformats.org/officeDocument/2006/relationships/customXml" Target="../ink/ink68.xml"/><Relationship Id="rId57" Type="http://schemas.openxmlformats.org/officeDocument/2006/relationships/customXml" Target="../ink/ink72.xml"/><Relationship Id="rId10" Type="http://schemas.openxmlformats.org/officeDocument/2006/relationships/image" Target="../media/image780.png"/><Relationship Id="rId31" Type="http://schemas.openxmlformats.org/officeDocument/2006/relationships/customXml" Target="../ink/ink59.xml"/><Relationship Id="rId44" Type="http://schemas.openxmlformats.org/officeDocument/2006/relationships/image" Target="../media/image796.png"/><Relationship Id="rId52" Type="http://schemas.openxmlformats.org/officeDocument/2006/relationships/image" Target="../media/image800.png"/><Relationship Id="rId60" Type="http://schemas.openxmlformats.org/officeDocument/2006/relationships/image" Target="../media/image804.png"/><Relationship Id="rId65" Type="http://schemas.openxmlformats.org/officeDocument/2006/relationships/customXml" Target="../ink/ink76.xml"/><Relationship Id="rId73" Type="http://schemas.openxmlformats.org/officeDocument/2006/relationships/customXml" Target="../ink/ink80.xml"/><Relationship Id="rId78" Type="http://schemas.openxmlformats.org/officeDocument/2006/relationships/image" Target="../media/image813.png"/><Relationship Id="rId81" Type="http://schemas.openxmlformats.org/officeDocument/2006/relationships/customXml" Target="../ink/ink84.xml"/><Relationship Id="rId86" Type="http://schemas.openxmlformats.org/officeDocument/2006/relationships/image" Target="../media/image817.png"/><Relationship Id="rId94" Type="http://schemas.openxmlformats.org/officeDocument/2006/relationships/image" Target="../media/image821.png"/><Relationship Id="rId99" Type="http://schemas.openxmlformats.org/officeDocument/2006/relationships/customXml" Target="../ink/ink93.xml"/><Relationship Id="rId101" Type="http://schemas.openxmlformats.org/officeDocument/2006/relationships/customXml" Target="../ink/ink94.xml"/><Relationship Id="rId4" Type="http://schemas.openxmlformats.org/officeDocument/2006/relationships/image" Target="../media/image777.png"/><Relationship Id="rId9" Type="http://schemas.openxmlformats.org/officeDocument/2006/relationships/customXml" Target="../ink/ink48.xml"/><Relationship Id="rId13" Type="http://schemas.openxmlformats.org/officeDocument/2006/relationships/customXml" Target="../ink/ink50.xml"/><Relationship Id="rId18" Type="http://schemas.openxmlformats.org/officeDocument/2006/relationships/image" Target="../media/image784.png"/><Relationship Id="rId39" Type="http://schemas.openxmlformats.org/officeDocument/2006/relationships/customXml" Target="../ink/ink63.xml"/><Relationship Id="rId34" Type="http://schemas.openxmlformats.org/officeDocument/2006/relationships/image" Target="../media/image791.png"/><Relationship Id="rId50" Type="http://schemas.openxmlformats.org/officeDocument/2006/relationships/image" Target="../media/image799.png"/><Relationship Id="rId55" Type="http://schemas.openxmlformats.org/officeDocument/2006/relationships/customXml" Target="../ink/ink71.xml"/><Relationship Id="rId76" Type="http://schemas.openxmlformats.org/officeDocument/2006/relationships/image" Target="../media/image812.png"/><Relationship Id="rId97" Type="http://schemas.openxmlformats.org/officeDocument/2006/relationships/customXml" Target="../ink/ink92.xml"/><Relationship Id="rId104" Type="http://schemas.openxmlformats.org/officeDocument/2006/relationships/image" Target="../media/image826.png"/><Relationship Id="rId7" Type="http://schemas.openxmlformats.org/officeDocument/2006/relationships/customXml" Target="../ink/ink47.xml"/><Relationship Id="rId71" Type="http://schemas.openxmlformats.org/officeDocument/2006/relationships/customXml" Target="../ink/ink79.xml"/><Relationship Id="rId92" Type="http://schemas.openxmlformats.org/officeDocument/2006/relationships/image" Target="../media/image820.png"/><Relationship Id="rId2" Type="http://schemas.openxmlformats.org/officeDocument/2006/relationships/notesSlide" Target="../notesSlides/notesSlide3.xml"/><Relationship Id="rId29" Type="http://schemas.openxmlformats.org/officeDocument/2006/relationships/customXml" Target="../ink/ink58.xml"/><Relationship Id="rId24" Type="http://schemas.openxmlformats.org/officeDocument/2006/relationships/image" Target="../media/image787.png"/><Relationship Id="rId40" Type="http://schemas.openxmlformats.org/officeDocument/2006/relationships/image" Target="../media/image794.png"/><Relationship Id="rId45" Type="http://schemas.openxmlformats.org/officeDocument/2006/relationships/customXml" Target="../ink/ink66.xml"/><Relationship Id="rId66" Type="http://schemas.openxmlformats.org/officeDocument/2006/relationships/image" Target="../media/image807.png"/><Relationship Id="rId87" Type="http://schemas.openxmlformats.org/officeDocument/2006/relationships/customXml" Target="../ink/ink87.xml"/><Relationship Id="rId61" Type="http://schemas.openxmlformats.org/officeDocument/2006/relationships/customXml" Target="../ink/ink74.xml"/><Relationship Id="rId82" Type="http://schemas.openxmlformats.org/officeDocument/2006/relationships/image" Target="../media/image815.png"/><Relationship Id="rId19" Type="http://schemas.openxmlformats.org/officeDocument/2006/relationships/customXml" Target="../ink/ink53.xml"/><Relationship Id="rId14" Type="http://schemas.openxmlformats.org/officeDocument/2006/relationships/image" Target="../media/image782.png"/><Relationship Id="rId30" Type="http://schemas.openxmlformats.org/officeDocument/2006/relationships/image" Target="../media/image789.png"/><Relationship Id="rId35" Type="http://schemas.openxmlformats.org/officeDocument/2006/relationships/customXml" Target="../ink/ink61.xml"/><Relationship Id="rId56" Type="http://schemas.openxmlformats.org/officeDocument/2006/relationships/image" Target="../media/image802.png"/><Relationship Id="rId77" Type="http://schemas.openxmlformats.org/officeDocument/2006/relationships/customXml" Target="../ink/ink82.xml"/><Relationship Id="rId100" Type="http://schemas.openxmlformats.org/officeDocument/2006/relationships/image" Target="../media/image824.png"/><Relationship Id="rId8" Type="http://schemas.openxmlformats.org/officeDocument/2006/relationships/image" Target="../media/image779.png"/><Relationship Id="rId51" Type="http://schemas.openxmlformats.org/officeDocument/2006/relationships/customXml" Target="../ink/ink69.xml"/><Relationship Id="rId72" Type="http://schemas.openxmlformats.org/officeDocument/2006/relationships/image" Target="../media/image810.png"/><Relationship Id="rId93" Type="http://schemas.openxmlformats.org/officeDocument/2006/relationships/customXml" Target="../ink/ink90.xml"/><Relationship Id="rId98" Type="http://schemas.openxmlformats.org/officeDocument/2006/relationships/image" Target="../media/image823.png"/><Relationship Id="rId3" Type="http://schemas.openxmlformats.org/officeDocument/2006/relationships/customXml" Target="../ink/ink45.xml"/></Relationships>
</file>

<file path=ppt/slides/_rels/slide6.xml.rels><?xml version="1.0" encoding="UTF-8" standalone="yes"?>
<Relationships xmlns="http://schemas.openxmlformats.org/package/2006/relationships"><Relationship Id="rId117" Type="http://schemas.openxmlformats.org/officeDocument/2006/relationships/image" Target="../media/image882.png"/><Relationship Id="rId21" Type="http://schemas.openxmlformats.org/officeDocument/2006/relationships/image" Target="../media/image836.png"/><Relationship Id="rId324" Type="http://schemas.openxmlformats.org/officeDocument/2006/relationships/customXml" Target="../ink/ink260.xml"/><Relationship Id="rId531" Type="http://schemas.openxmlformats.org/officeDocument/2006/relationships/image" Target="../media/image1084.png"/><Relationship Id="rId170" Type="http://schemas.openxmlformats.org/officeDocument/2006/relationships/customXml" Target="../ink/ink181.xml"/><Relationship Id="rId268" Type="http://schemas.openxmlformats.org/officeDocument/2006/relationships/customXml" Target="../ink/ink231.xml"/><Relationship Id="rId475" Type="http://schemas.openxmlformats.org/officeDocument/2006/relationships/image" Target="../media/image1056.png"/><Relationship Id="rId32" Type="http://schemas.openxmlformats.org/officeDocument/2006/relationships/customXml" Target="../ink/ink110.xml"/><Relationship Id="rId128" Type="http://schemas.openxmlformats.org/officeDocument/2006/relationships/customXml" Target="../ink/ink159.xml"/><Relationship Id="rId335" Type="http://schemas.openxmlformats.org/officeDocument/2006/relationships/image" Target="../media/image987.png"/><Relationship Id="rId542" Type="http://schemas.openxmlformats.org/officeDocument/2006/relationships/customXml" Target="../ink/ink370.xml"/><Relationship Id="rId181" Type="http://schemas.openxmlformats.org/officeDocument/2006/relationships/customXml" Target="../ink/ink187.xml"/><Relationship Id="rId402" Type="http://schemas.openxmlformats.org/officeDocument/2006/relationships/image" Target="../media/image1020.png"/><Relationship Id="rId279" Type="http://schemas.openxmlformats.org/officeDocument/2006/relationships/image" Target="../media/image960.png"/><Relationship Id="rId486" Type="http://schemas.openxmlformats.org/officeDocument/2006/relationships/customXml" Target="../ink/ink342.xml"/><Relationship Id="rId43" Type="http://schemas.openxmlformats.org/officeDocument/2006/relationships/customXml" Target="../ink/ink116.xml"/><Relationship Id="rId139" Type="http://schemas.openxmlformats.org/officeDocument/2006/relationships/image" Target="../media/image893.png"/><Relationship Id="rId346" Type="http://schemas.openxmlformats.org/officeDocument/2006/relationships/customXml" Target="../ink/ink271.xml"/><Relationship Id="rId553" Type="http://schemas.openxmlformats.org/officeDocument/2006/relationships/image" Target="../media/image1094.png"/><Relationship Id="rId192" Type="http://schemas.openxmlformats.org/officeDocument/2006/relationships/image" Target="../media/image918.png"/><Relationship Id="rId206" Type="http://schemas.openxmlformats.org/officeDocument/2006/relationships/image" Target="../media/image924.png"/><Relationship Id="rId413" Type="http://schemas.openxmlformats.org/officeDocument/2006/relationships/customXml" Target="../ink/ink305.xml"/><Relationship Id="rId497" Type="http://schemas.openxmlformats.org/officeDocument/2006/relationships/image" Target="../media/image1067.png"/><Relationship Id="rId357" Type="http://schemas.openxmlformats.org/officeDocument/2006/relationships/image" Target="../media/image998.png"/><Relationship Id="rId54" Type="http://schemas.openxmlformats.org/officeDocument/2006/relationships/image" Target="../media/image851.png"/><Relationship Id="rId217" Type="http://schemas.openxmlformats.org/officeDocument/2006/relationships/customXml" Target="../ink/ink205.xml"/><Relationship Id="rId564" Type="http://schemas.openxmlformats.org/officeDocument/2006/relationships/customXml" Target="../ink/ink381.xml"/><Relationship Id="rId424" Type="http://schemas.openxmlformats.org/officeDocument/2006/relationships/image" Target="../media/image1031.png"/><Relationship Id="rId270" Type="http://schemas.openxmlformats.org/officeDocument/2006/relationships/customXml" Target="../ink/ink232.xml"/><Relationship Id="rId65" Type="http://schemas.openxmlformats.org/officeDocument/2006/relationships/customXml" Target="../ink/ink127.xml"/><Relationship Id="rId130" Type="http://schemas.openxmlformats.org/officeDocument/2006/relationships/customXml" Target="../ink/ink160.xml"/><Relationship Id="rId368" Type="http://schemas.openxmlformats.org/officeDocument/2006/relationships/customXml" Target="../ink/ink282.xml"/><Relationship Id="rId575" Type="http://schemas.openxmlformats.org/officeDocument/2006/relationships/image" Target="../media/image1105.png"/><Relationship Id="rId228" Type="http://schemas.openxmlformats.org/officeDocument/2006/relationships/image" Target="../media/image935.png"/><Relationship Id="rId435" Type="http://schemas.openxmlformats.org/officeDocument/2006/relationships/customXml" Target="../ink/ink316.xml"/><Relationship Id="rId281" Type="http://schemas.openxmlformats.org/officeDocument/2006/relationships/image" Target="../media/image961.png"/><Relationship Id="rId502" Type="http://schemas.openxmlformats.org/officeDocument/2006/relationships/customXml" Target="../ink/ink350.xml"/><Relationship Id="rId76" Type="http://schemas.openxmlformats.org/officeDocument/2006/relationships/image" Target="../media/image862.png"/><Relationship Id="rId141" Type="http://schemas.openxmlformats.org/officeDocument/2006/relationships/image" Target="../media/image894.png"/><Relationship Id="rId379" Type="http://schemas.openxmlformats.org/officeDocument/2006/relationships/customXml" Target="../ink/ink288.xml"/><Relationship Id="rId586" Type="http://schemas.openxmlformats.org/officeDocument/2006/relationships/customXml" Target="../ink/ink392.xml"/><Relationship Id="rId7" Type="http://schemas.openxmlformats.org/officeDocument/2006/relationships/image" Target="../media/image829.png"/><Relationship Id="rId239" Type="http://schemas.openxmlformats.org/officeDocument/2006/relationships/customXml" Target="../ink/ink216.xml"/><Relationship Id="rId446" Type="http://schemas.openxmlformats.org/officeDocument/2006/relationships/image" Target="../media/image1042.png"/><Relationship Id="rId292" Type="http://schemas.openxmlformats.org/officeDocument/2006/relationships/customXml" Target="../ink/ink243.xml"/><Relationship Id="rId306" Type="http://schemas.openxmlformats.org/officeDocument/2006/relationships/customXml" Target="../ink/ink251.xml"/><Relationship Id="rId45" Type="http://schemas.openxmlformats.org/officeDocument/2006/relationships/customXml" Target="../ink/ink117.xml"/><Relationship Id="rId87" Type="http://schemas.openxmlformats.org/officeDocument/2006/relationships/customXml" Target="../ink/ink138.xml"/><Relationship Id="rId110" Type="http://schemas.openxmlformats.org/officeDocument/2006/relationships/customXml" Target="../ink/ink150.xml"/><Relationship Id="rId348" Type="http://schemas.openxmlformats.org/officeDocument/2006/relationships/customXml" Target="../ink/ink272.xml"/><Relationship Id="rId513" Type="http://schemas.openxmlformats.org/officeDocument/2006/relationships/image" Target="../media/image1075.png"/><Relationship Id="rId555" Type="http://schemas.openxmlformats.org/officeDocument/2006/relationships/image" Target="../media/image1095.png"/><Relationship Id="rId152" Type="http://schemas.openxmlformats.org/officeDocument/2006/relationships/image" Target="../media/image899.png"/><Relationship Id="rId194" Type="http://schemas.openxmlformats.org/officeDocument/2006/relationships/image" Target="../media/image919.png"/><Relationship Id="rId208" Type="http://schemas.openxmlformats.org/officeDocument/2006/relationships/image" Target="../media/image925.png"/><Relationship Id="rId415" Type="http://schemas.openxmlformats.org/officeDocument/2006/relationships/customXml" Target="../ink/ink306.xml"/><Relationship Id="rId457" Type="http://schemas.openxmlformats.org/officeDocument/2006/relationships/image" Target="../media/image1047.png"/><Relationship Id="rId261" Type="http://schemas.openxmlformats.org/officeDocument/2006/relationships/image" Target="../media/image951.png"/><Relationship Id="rId499" Type="http://schemas.openxmlformats.org/officeDocument/2006/relationships/image" Target="../media/image1068.png"/><Relationship Id="rId14" Type="http://schemas.openxmlformats.org/officeDocument/2006/relationships/customXml" Target="../ink/ink101.xml"/><Relationship Id="rId56" Type="http://schemas.openxmlformats.org/officeDocument/2006/relationships/image" Target="../media/image852.png"/><Relationship Id="rId317" Type="http://schemas.openxmlformats.org/officeDocument/2006/relationships/image" Target="../media/image978.png"/><Relationship Id="rId359" Type="http://schemas.openxmlformats.org/officeDocument/2006/relationships/image" Target="../media/image999.png"/><Relationship Id="rId524" Type="http://schemas.openxmlformats.org/officeDocument/2006/relationships/customXml" Target="../ink/ink361.xml"/><Relationship Id="rId566" Type="http://schemas.openxmlformats.org/officeDocument/2006/relationships/customXml" Target="../ink/ink382.xml"/><Relationship Id="rId98" Type="http://schemas.openxmlformats.org/officeDocument/2006/relationships/image" Target="../media/image873.png"/><Relationship Id="rId121" Type="http://schemas.openxmlformats.org/officeDocument/2006/relationships/image" Target="../media/image884.png"/><Relationship Id="rId163" Type="http://schemas.openxmlformats.org/officeDocument/2006/relationships/image" Target="../media/image904.png"/><Relationship Id="rId219" Type="http://schemas.openxmlformats.org/officeDocument/2006/relationships/customXml" Target="../ink/ink206.xml"/><Relationship Id="rId370" Type="http://schemas.openxmlformats.org/officeDocument/2006/relationships/customXml" Target="../ink/ink283.xml"/><Relationship Id="rId426" Type="http://schemas.openxmlformats.org/officeDocument/2006/relationships/image" Target="../media/image1032.png"/><Relationship Id="rId230" Type="http://schemas.openxmlformats.org/officeDocument/2006/relationships/image" Target="../media/image936.png"/><Relationship Id="rId468" Type="http://schemas.openxmlformats.org/officeDocument/2006/relationships/customXml" Target="../ink/ink333.xml"/><Relationship Id="rId25" Type="http://schemas.openxmlformats.org/officeDocument/2006/relationships/image" Target="../media/image40.png"/><Relationship Id="rId67" Type="http://schemas.openxmlformats.org/officeDocument/2006/relationships/customXml" Target="../ink/ink128.xml"/><Relationship Id="rId272" Type="http://schemas.openxmlformats.org/officeDocument/2006/relationships/customXml" Target="../ink/ink233.xml"/><Relationship Id="rId328" Type="http://schemas.openxmlformats.org/officeDocument/2006/relationships/customXml" Target="../ink/ink262.xml"/><Relationship Id="rId535" Type="http://schemas.openxmlformats.org/officeDocument/2006/relationships/image" Target="../media/image1086.png"/><Relationship Id="rId577" Type="http://schemas.openxmlformats.org/officeDocument/2006/relationships/image" Target="../media/image1106.png"/><Relationship Id="rId132" Type="http://schemas.openxmlformats.org/officeDocument/2006/relationships/customXml" Target="../ink/ink161.xml"/><Relationship Id="rId174" Type="http://schemas.openxmlformats.org/officeDocument/2006/relationships/image" Target="../media/image909.png"/><Relationship Id="rId381" Type="http://schemas.openxmlformats.org/officeDocument/2006/relationships/customXml" Target="../ink/ink289.xml"/><Relationship Id="rId241" Type="http://schemas.openxmlformats.org/officeDocument/2006/relationships/customXml" Target="../ink/ink217.xml"/><Relationship Id="rId437" Type="http://schemas.openxmlformats.org/officeDocument/2006/relationships/customXml" Target="../ink/ink317.xml"/><Relationship Id="rId479" Type="http://schemas.openxmlformats.org/officeDocument/2006/relationships/image" Target="../media/image1058.png"/><Relationship Id="rId36" Type="http://schemas.openxmlformats.org/officeDocument/2006/relationships/customXml" Target="../ink/ink112.xml"/><Relationship Id="rId283" Type="http://schemas.openxmlformats.org/officeDocument/2006/relationships/image" Target="../media/image962.png"/><Relationship Id="rId339" Type="http://schemas.openxmlformats.org/officeDocument/2006/relationships/image" Target="../media/image989.png"/><Relationship Id="rId490" Type="http://schemas.openxmlformats.org/officeDocument/2006/relationships/customXml" Target="../ink/ink344.xml"/><Relationship Id="rId504" Type="http://schemas.openxmlformats.org/officeDocument/2006/relationships/customXml" Target="../ink/ink351.xml"/><Relationship Id="rId546" Type="http://schemas.openxmlformats.org/officeDocument/2006/relationships/customXml" Target="../ink/ink372.xml"/><Relationship Id="rId78" Type="http://schemas.openxmlformats.org/officeDocument/2006/relationships/image" Target="../media/image863.png"/><Relationship Id="rId101" Type="http://schemas.openxmlformats.org/officeDocument/2006/relationships/customXml" Target="../ink/ink145.xml"/><Relationship Id="rId143" Type="http://schemas.openxmlformats.org/officeDocument/2006/relationships/customXml" Target="../ink/ink167.xml"/><Relationship Id="rId185" Type="http://schemas.openxmlformats.org/officeDocument/2006/relationships/customXml" Target="../ink/ink189.xml"/><Relationship Id="rId350" Type="http://schemas.openxmlformats.org/officeDocument/2006/relationships/customXml" Target="../ink/ink273.xml"/><Relationship Id="rId406" Type="http://schemas.openxmlformats.org/officeDocument/2006/relationships/image" Target="../media/image1022.png"/><Relationship Id="rId588" Type="http://schemas.openxmlformats.org/officeDocument/2006/relationships/customXml" Target="../ink/ink393.xml"/><Relationship Id="rId9" Type="http://schemas.openxmlformats.org/officeDocument/2006/relationships/image" Target="../media/image830.png"/><Relationship Id="rId210" Type="http://schemas.openxmlformats.org/officeDocument/2006/relationships/image" Target="../media/image926.png"/><Relationship Id="rId392" Type="http://schemas.openxmlformats.org/officeDocument/2006/relationships/image" Target="../media/image1015.png"/><Relationship Id="rId448" Type="http://schemas.openxmlformats.org/officeDocument/2006/relationships/image" Target="../media/image1043.png"/><Relationship Id="rId252" Type="http://schemas.openxmlformats.org/officeDocument/2006/relationships/customXml" Target="../ink/ink223.xml"/><Relationship Id="rId294" Type="http://schemas.openxmlformats.org/officeDocument/2006/relationships/customXml" Target="../ink/ink244.xml"/><Relationship Id="rId308" Type="http://schemas.openxmlformats.org/officeDocument/2006/relationships/customXml" Target="../ink/ink252.xml"/><Relationship Id="rId515" Type="http://schemas.openxmlformats.org/officeDocument/2006/relationships/image" Target="../media/image1076.png"/><Relationship Id="rId47" Type="http://schemas.openxmlformats.org/officeDocument/2006/relationships/customXml" Target="../ink/ink118.xml"/><Relationship Id="rId89" Type="http://schemas.openxmlformats.org/officeDocument/2006/relationships/customXml" Target="../ink/ink139.xml"/><Relationship Id="rId112" Type="http://schemas.openxmlformats.org/officeDocument/2006/relationships/customXml" Target="../ink/ink151.xml"/><Relationship Id="rId154" Type="http://schemas.openxmlformats.org/officeDocument/2006/relationships/image" Target="../media/image900.png"/><Relationship Id="rId361" Type="http://schemas.openxmlformats.org/officeDocument/2006/relationships/image" Target="../media/image1000.png"/><Relationship Id="rId557" Type="http://schemas.openxmlformats.org/officeDocument/2006/relationships/image" Target="../media/image1096.png"/><Relationship Id="rId196" Type="http://schemas.openxmlformats.org/officeDocument/2006/relationships/image" Target="../media/image920.png"/><Relationship Id="rId417" Type="http://schemas.openxmlformats.org/officeDocument/2006/relationships/customXml" Target="../ink/ink307.xml"/><Relationship Id="rId459" Type="http://schemas.openxmlformats.org/officeDocument/2006/relationships/image" Target="../media/image1048.png"/><Relationship Id="rId16" Type="http://schemas.openxmlformats.org/officeDocument/2006/relationships/customXml" Target="../ink/ink102.xml"/><Relationship Id="rId221" Type="http://schemas.openxmlformats.org/officeDocument/2006/relationships/customXml" Target="../ink/ink207.xml"/><Relationship Id="rId263" Type="http://schemas.openxmlformats.org/officeDocument/2006/relationships/image" Target="../media/image952.png"/><Relationship Id="rId319" Type="http://schemas.openxmlformats.org/officeDocument/2006/relationships/image" Target="../media/image979.png"/><Relationship Id="rId470" Type="http://schemas.openxmlformats.org/officeDocument/2006/relationships/customXml" Target="../ink/ink334.xml"/><Relationship Id="rId526" Type="http://schemas.openxmlformats.org/officeDocument/2006/relationships/customXml" Target="../ink/ink362.xml"/><Relationship Id="rId58" Type="http://schemas.openxmlformats.org/officeDocument/2006/relationships/image" Target="../media/image853.png"/><Relationship Id="rId123" Type="http://schemas.openxmlformats.org/officeDocument/2006/relationships/image" Target="../media/image885.png"/><Relationship Id="rId330" Type="http://schemas.openxmlformats.org/officeDocument/2006/relationships/customXml" Target="../ink/ink263.xml"/><Relationship Id="rId568" Type="http://schemas.openxmlformats.org/officeDocument/2006/relationships/customXml" Target="../ink/ink383.xml"/><Relationship Id="rId165" Type="http://schemas.openxmlformats.org/officeDocument/2006/relationships/image" Target="../media/image905.png"/><Relationship Id="rId372" Type="http://schemas.openxmlformats.org/officeDocument/2006/relationships/image" Target="../media/image1005.png"/><Relationship Id="rId428" Type="http://schemas.openxmlformats.org/officeDocument/2006/relationships/image" Target="../media/image1033.png"/><Relationship Id="rId232" Type="http://schemas.openxmlformats.org/officeDocument/2006/relationships/image" Target="../media/image937.png"/><Relationship Id="rId274" Type="http://schemas.openxmlformats.org/officeDocument/2006/relationships/customXml" Target="../ink/ink234.xml"/><Relationship Id="rId481" Type="http://schemas.openxmlformats.org/officeDocument/2006/relationships/image" Target="../media/image1059.png"/><Relationship Id="rId27" Type="http://schemas.openxmlformats.org/officeDocument/2006/relationships/image" Target="../media/image838.png"/><Relationship Id="rId69" Type="http://schemas.openxmlformats.org/officeDocument/2006/relationships/customXml" Target="../ink/ink129.xml"/><Relationship Id="rId134" Type="http://schemas.openxmlformats.org/officeDocument/2006/relationships/customXml" Target="../ink/ink162.xml"/><Relationship Id="rId537" Type="http://schemas.openxmlformats.org/officeDocument/2006/relationships/image" Target="../media/image1087.png"/><Relationship Id="rId579" Type="http://schemas.openxmlformats.org/officeDocument/2006/relationships/image" Target="../media/image1107.png"/><Relationship Id="rId80" Type="http://schemas.openxmlformats.org/officeDocument/2006/relationships/image" Target="../media/image864.png"/><Relationship Id="rId176" Type="http://schemas.openxmlformats.org/officeDocument/2006/relationships/image" Target="../media/image910.png"/><Relationship Id="rId341" Type="http://schemas.openxmlformats.org/officeDocument/2006/relationships/image" Target="../media/image990.png"/><Relationship Id="rId383" Type="http://schemas.openxmlformats.org/officeDocument/2006/relationships/customXml" Target="../ink/ink290.xml"/><Relationship Id="rId439" Type="http://schemas.openxmlformats.org/officeDocument/2006/relationships/customXml" Target="../ink/ink318.xml"/><Relationship Id="rId201" Type="http://schemas.openxmlformats.org/officeDocument/2006/relationships/customXml" Target="../ink/ink197.xml"/><Relationship Id="rId243" Type="http://schemas.openxmlformats.org/officeDocument/2006/relationships/customXml" Target="../ink/ink218.xml"/><Relationship Id="rId285" Type="http://schemas.openxmlformats.org/officeDocument/2006/relationships/image" Target="../media/image963.png"/><Relationship Id="rId450" Type="http://schemas.openxmlformats.org/officeDocument/2006/relationships/customXml" Target="../ink/ink324.xml"/><Relationship Id="rId506" Type="http://schemas.openxmlformats.org/officeDocument/2006/relationships/customXml" Target="../ink/ink352.xml"/><Relationship Id="rId38" Type="http://schemas.openxmlformats.org/officeDocument/2006/relationships/customXml" Target="../ink/ink113.xml"/><Relationship Id="rId103" Type="http://schemas.openxmlformats.org/officeDocument/2006/relationships/customXml" Target="../ink/ink146.xml"/><Relationship Id="rId310" Type="http://schemas.openxmlformats.org/officeDocument/2006/relationships/customXml" Target="../ink/ink253.xml"/><Relationship Id="rId492" Type="http://schemas.openxmlformats.org/officeDocument/2006/relationships/customXml" Target="../ink/ink345.xml"/><Relationship Id="rId548" Type="http://schemas.openxmlformats.org/officeDocument/2006/relationships/customXml" Target="../ink/ink373.xml"/><Relationship Id="rId91" Type="http://schemas.openxmlformats.org/officeDocument/2006/relationships/customXml" Target="../ink/ink140.xml"/><Relationship Id="rId145" Type="http://schemas.openxmlformats.org/officeDocument/2006/relationships/customXml" Target="../ink/ink168.xml"/><Relationship Id="rId187" Type="http://schemas.openxmlformats.org/officeDocument/2006/relationships/customXml" Target="../ink/ink190.xml"/><Relationship Id="rId352" Type="http://schemas.openxmlformats.org/officeDocument/2006/relationships/customXml" Target="../ink/ink274.xml"/><Relationship Id="rId394" Type="http://schemas.openxmlformats.org/officeDocument/2006/relationships/image" Target="../media/image1016.png"/><Relationship Id="rId408" Type="http://schemas.openxmlformats.org/officeDocument/2006/relationships/image" Target="../media/image1023.png"/><Relationship Id="rId212" Type="http://schemas.openxmlformats.org/officeDocument/2006/relationships/image" Target="../media/image927.png"/><Relationship Id="rId254" Type="http://schemas.openxmlformats.org/officeDocument/2006/relationships/customXml" Target="../ink/ink224.xml"/><Relationship Id="rId49" Type="http://schemas.openxmlformats.org/officeDocument/2006/relationships/customXml" Target="../ink/ink119.xml"/><Relationship Id="rId114" Type="http://schemas.openxmlformats.org/officeDocument/2006/relationships/customXml" Target="../ink/ink152.xml"/><Relationship Id="rId296" Type="http://schemas.openxmlformats.org/officeDocument/2006/relationships/customXml" Target="../ink/ink246.xml"/><Relationship Id="rId461" Type="http://schemas.openxmlformats.org/officeDocument/2006/relationships/image" Target="../media/image1049.png"/><Relationship Id="rId517" Type="http://schemas.openxmlformats.org/officeDocument/2006/relationships/image" Target="../media/image1077.png"/><Relationship Id="rId559" Type="http://schemas.openxmlformats.org/officeDocument/2006/relationships/image" Target="../media/image1097.png"/><Relationship Id="rId60" Type="http://schemas.openxmlformats.org/officeDocument/2006/relationships/image" Target="../media/image854.png"/><Relationship Id="rId156" Type="http://schemas.openxmlformats.org/officeDocument/2006/relationships/customXml" Target="../ink/ink174.xml"/><Relationship Id="rId198" Type="http://schemas.openxmlformats.org/officeDocument/2006/relationships/image" Target="../media/image921.png"/><Relationship Id="rId321" Type="http://schemas.openxmlformats.org/officeDocument/2006/relationships/image" Target="../media/image980.png"/><Relationship Id="rId363" Type="http://schemas.openxmlformats.org/officeDocument/2006/relationships/image" Target="../media/image1001.png"/><Relationship Id="rId419" Type="http://schemas.openxmlformats.org/officeDocument/2006/relationships/customXml" Target="../ink/ink308.xml"/><Relationship Id="rId570" Type="http://schemas.openxmlformats.org/officeDocument/2006/relationships/customXml" Target="../ink/ink384.xml"/><Relationship Id="rId223" Type="http://schemas.openxmlformats.org/officeDocument/2006/relationships/customXml" Target="../ink/ink208.xml"/><Relationship Id="rId430" Type="http://schemas.openxmlformats.org/officeDocument/2006/relationships/image" Target="../media/image1034.png"/><Relationship Id="rId18" Type="http://schemas.openxmlformats.org/officeDocument/2006/relationships/customXml" Target="../ink/ink103.xml"/><Relationship Id="rId265" Type="http://schemas.openxmlformats.org/officeDocument/2006/relationships/image" Target="../media/image953.png"/><Relationship Id="rId472" Type="http://schemas.openxmlformats.org/officeDocument/2006/relationships/customXml" Target="../ink/ink335.xml"/><Relationship Id="rId528" Type="http://schemas.openxmlformats.org/officeDocument/2006/relationships/customXml" Target="../ink/ink363.xml"/><Relationship Id="rId125" Type="http://schemas.openxmlformats.org/officeDocument/2006/relationships/image" Target="../media/image886.png"/><Relationship Id="rId167" Type="http://schemas.openxmlformats.org/officeDocument/2006/relationships/image" Target="../media/image906.png"/><Relationship Id="rId332" Type="http://schemas.openxmlformats.org/officeDocument/2006/relationships/customXml" Target="../ink/ink264.xml"/><Relationship Id="rId374" Type="http://schemas.openxmlformats.org/officeDocument/2006/relationships/image" Target="../media/image1006.png"/><Relationship Id="rId581" Type="http://schemas.openxmlformats.org/officeDocument/2006/relationships/image" Target="../media/image1108.png"/><Relationship Id="rId71" Type="http://schemas.openxmlformats.org/officeDocument/2006/relationships/customXml" Target="../ink/ink130.xml"/><Relationship Id="rId234" Type="http://schemas.openxmlformats.org/officeDocument/2006/relationships/image" Target="../media/image938.png"/><Relationship Id="rId2" Type="http://schemas.openxmlformats.org/officeDocument/2006/relationships/notesSlide" Target="../notesSlides/notesSlide4.xml"/><Relationship Id="rId29" Type="http://schemas.openxmlformats.org/officeDocument/2006/relationships/image" Target="../media/image839.png"/><Relationship Id="rId276" Type="http://schemas.openxmlformats.org/officeDocument/2006/relationships/customXml" Target="../ink/ink235.xml"/><Relationship Id="rId441" Type="http://schemas.openxmlformats.org/officeDocument/2006/relationships/customXml" Target="../ink/ink319.xml"/><Relationship Id="rId483" Type="http://schemas.openxmlformats.org/officeDocument/2006/relationships/image" Target="../media/image1060.png"/><Relationship Id="rId539" Type="http://schemas.openxmlformats.org/officeDocument/2006/relationships/image" Target="../media/image1088.png"/><Relationship Id="rId40" Type="http://schemas.openxmlformats.org/officeDocument/2006/relationships/image" Target="../media/image844.png"/><Relationship Id="rId136" Type="http://schemas.openxmlformats.org/officeDocument/2006/relationships/customXml" Target="../ink/ink163.xml"/><Relationship Id="rId178" Type="http://schemas.openxmlformats.org/officeDocument/2006/relationships/image" Target="../media/image911.png"/><Relationship Id="rId301" Type="http://schemas.openxmlformats.org/officeDocument/2006/relationships/image" Target="../media/image970.png"/><Relationship Id="rId343" Type="http://schemas.openxmlformats.org/officeDocument/2006/relationships/image" Target="../media/image991.png"/><Relationship Id="rId550" Type="http://schemas.openxmlformats.org/officeDocument/2006/relationships/customXml" Target="../ink/ink374.xml"/><Relationship Id="rId82" Type="http://schemas.openxmlformats.org/officeDocument/2006/relationships/image" Target="../media/image865.png"/><Relationship Id="rId203" Type="http://schemas.openxmlformats.org/officeDocument/2006/relationships/customXml" Target="../ink/ink198.xml"/><Relationship Id="rId385" Type="http://schemas.openxmlformats.org/officeDocument/2006/relationships/customXml" Target="../ink/ink291.xml"/><Relationship Id="rId245" Type="http://schemas.openxmlformats.org/officeDocument/2006/relationships/customXml" Target="../ink/ink219.xml"/><Relationship Id="rId287" Type="http://schemas.openxmlformats.org/officeDocument/2006/relationships/image" Target="../media/image964.png"/><Relationship Id="rId410" Type="http://schemas.openxmlformats.org/officeDocument/2006/relationships/image" Target="../media/image1024.png"/><Relationship Id="rId452" Type="http://schemas.openxmlformats.org/officeDocument/2006/relationships/customXml" Target="../ink/ink325.xml"/><Relationship Id="rId494" Type="http://schemas.openxmlformats.org/officeDocument/2006/relationships/customXml" Target="../ink/ink346.xml"/><Relationship Id="rId508" Type="http://schemas.openxmlformats.org/officeDocument/2006/relationships/customXml" Target="../ink/ink353.xml"/><Relationship Id="rId105" Type="http://schemas.openxmlformats.org/officeDocument/2006/relationships/customXml" Target="../ink/ink147.xml"/><Relationship Id="rId147" Type="http://schemas.openxmlformats.org/officeDocument/2006/relationships/customXml" Target="../ink/ink169.xml"/><Relationship Id="rId312" Type="http://schemas.openxmlformats.org/officeDocument/2006/relationships/customXml" Target="../ink/ink254.xml"/><Relationship Id="rId354" Type="http://schemas.openxmlformats.org/officeDocument/2006/relationships/customXml" Target="../ink/ink275.xml"/><Relationship Id="rId51" Type="http://schemas.openxmlformats.org/officeDocument/2006/relationships/customXml" Target="../ink/ink120.xml"/><Relationship Id="rId93" Type="http://schemas.openxmlformats.org/officeDocument/2006/relationships/customXml" Target="../ink/ink141.xml"/><Relationship Id="rId189" Type="http://schemas.openxmlformats.org/officeDocument/2006/relationships/customXml" Target="../ink/ink191.xml"/><Relationship Id="rId396" Type="http://schemas.openxmlformats.org/officeDocument/2006/relationships/image" Target="../media/image1017.png"/><Relationship Id="rId561" Type="http://schemas.openxmlformats.org/officeDocument/2006/relationships/image" Target="../media/image1098.png"/><Relationship Id="rId214" Type="http://schemas.openxmlformats.org/officeDocument/2006/relationships/image" Target="../media/image928.png"/><Relationship Id="rId256" Type="http://schemas.openxmlformats.org/officeDocument/2006/relationships/customXml" Target="../ink/ink225.xml"/><Relationship Id="rId298" Type="http://schemas.openxmlformats.org/officeDocument/2006/relationships/customXml" Target="../ink/ink247.xml"/><Relationship Id="rId421" Type="http://schemas.openxmlformats.org/officeDocument/2006/relationships/customXml" Target="../ink/ink309.xml"/><Relationship Id="rId463" Type="http://schemas.openxmlformats.org/officeDocument/2006/relationships/image" Target="../media/image1050.png"/><Relationship Id="rId519" Type="http://schemas.openxmlformats.org/officeDocument/2006/relationships/image" Target="../media/image1078.png"/><Relationship Id="rId116" Type="http://schemas.openxmlformats.org/officeDocument/2006/relationships/customXml" Target="../ink/ink153.xml"/><Relationship Id="rId158" Type="http://schemas.openxmlformats.org/officeDocument/2006/relationships/customXml" Target="../ink/ink175.xml"/><Relationship Id="rId323" Type="http://schemas.openxmlformats.org/officeDocument/2006/relationships/image" Target="../media/image981.png"/><Relationship Id="rId530" Type="http://schemas.openxmlformats.org/officeDocument/2006/relationships/customXml" Target="../ink/ink364.xml"/><Relationship Id="rId20" Type="http://schemas.openxmlformats.org/officeDocument/2006/relationships/customXml" Target="../ink/ink104.xml"/><Relationship Id="rId62" Type="http://schemas.openxmlformats.org/officeDocument/2006/relationships/image" Target="../media/image855.png"/><Relationship Id="rId365" Type="http://schemas.openxmlformats.org/officeDocument/2006/relationships/image" Target="../media/image1002.png"/><Relationship Id="rId572" Type="http://schemas.openxmlformats.org/officeDocument/2006/relationships/customXml" Target="../ink/ink385.xml"/><Relationship Id="rId225" Type="http://schemas.openxmlformats.org/officeDocument/2006/relationships/customXml" Target="../ink/ink209.xml"/><Relationship Id="rId267" Type="http://schemas.openxmlformats.org/officeDocument/2006/relationships/image" Target="../media/image954.png"/><Relationship Id="rId432" Type="http://schemas.openxmlformats.org/officeDocument/2006/relationships/image" Target="../media/image1035.png"/><Relationship Id="rId474" Type="http://schemas.openxmlformats.org/officeDocument/2006/relationships/customXml" Target="../ink/ink336.xml"/><Relationship Id="rId127" Type="http://schemas.openxmlformats.org/officeDocument/2006/relationships/image" Target="../media/image887.png"/><Relationship Id="rId31" Type="http://schemas.openxmlformats.org/officeDocument/2006/relationships/image" Target="../media/image840.png"/><Relationship Id="rId73" Type="http://schemas.openxmlformats.org/officeDocument/2006/relationships/customXml" Target="../ink/ink131.xml"/><Relationship Id="rId169" Type="http://schemas.openxmlformats.org/officeDocument/2006/relationships/image" Target="../media/image907.png"/><Relationship Id="rId334" Type="http://schemas.openxmlformats.org/officeDocument/2006/relationships/customXml" Target="../ink/ink265.xml"/><Relationship Id="rId376" Type="http://schemas.openxmlformats.org/officeDocument/2006/relationships/image" Target="../media/image1007.png"/><Relationship Id="rId541" Type="http://schemas.openxmlformats.org/officeDocument/2006/relationships/image" Target="../media/image1089.png"/><Relationship Id="rId583" Type="http://schemas.openxmlformats.org/officeDocument/2006/relationships/image" Target="../media/image1109.png"/><Relationship Id="rId4" Type="http://schemas.openxmlformats.org/officeDocument/2006/relationships/customXml" Target="../ink/ink96.xml"/><Relationship Id="rId180" Type="http://schemas.openxmlformats.org/officeDocument/2006/relationships/image" Target="../media/image912.png"/><Relationship Id="rId236" Type="http://schemas.openxmlformats.org/officeDocument/2006/relationships/image" Target="../media/image939.png"/><Relationship Id="rId278" Type="http://schemas.openxmlformats.org/officeDocument/2006/relationships/customXml" Target="../ink/ink236.xml"/><Relationship Id="rId401" Type="http://schemas.openxmlformats.org/officeDocument/2006/relationships/customXml" Target="../ink/ink299.xml"/><Relationship Id="rId443" Type="http://schemas.openxmlformats.org/officeDocument/2006/relationships/customXml" Target="../ink/ink320.xml"/><Relationship Id="rId303" Type="http://schemas.openxmlformats.org/officeDocument/2006/relationships/image" Target="../media/image971.png"/><Relationship Id="rId485" Type="http://schemas.openxmlformats.org/officeDocument/2006/relationships/image" Target="../media/image1061.png"/><Relationship Id="rId42" Type="http://schemas.openxmlformats.org/officeDocument/2006/relationships/image" Target="../media/image845.png"/><Relationship Id="rId84" Type="http://schemas.openxmlformats.org/officeDocument/2006/relationships/image" Target="../media/image866.png"/><Relationship Id="rId138" Type="http://schemas.openxmlformats.org/officeDocument/2006/relationships/customXml" Target="../ink/ink164.xml"/><Relationship Id="rId345" Type="http://schemas.openxmlformats.org/officeDocument/2006/relationships/image" Target="../media/image992.png"/><Relationship Id="rId387" Type="http://schemas.openxmlformats.org/officeDocument/2006/relationships/customXml" Target="../ink/ink292.xml"/><Relationship Id="rId510" Type="http://schemas.openxmlformats.org/officeDocument/2006/relationships/customXml" Target="../ink/ink354.xml"/><Relationship Id="rId552" Type="http://schemas.openxmlformats.org/officeDocument/2006/relationships/customXml" Target="../ink/ink375.xml"/><Relationship Id="rId191" Type="http://schemas.openxmlformats.org/officeDocument/2006/relationships/customXml" Target="../ink/ink192.xml"/><Relationship Id="rId205" Type="http://schemas.openxmlformats.org/officeDocument/2006/relationships/customXml" Target="../ink/ink199.xml"/><Relationship Id="rId247" Type="http://schemas.openxmlformats.org/officeDocument/2006/relationships/customXml" Target="../ink/ink220.xml"/><Relationship Id="rId412" Type="http://schemas.openxmlformats.org/officeDocument/2006/relationships/image" Target="../media/image1025.png"/><Relationship Id="rId107" Type="http://schemas.openxmlformats.org/officeDocument/2006/relationships/customXml" Target="../ink/ink148.xml"/><Relationship Id="rId289" Type="http://schemas.openxmlformats.org/officeDocument/2006/relationships/image" Target="../media/image965.png"/><Relationship Id="rId454" Type="http://schemas.openxmlformats.org/officeDocument/2006/relationships/customXml" Target="../ink/ink326.xml"/><Relationship Id="rId496" Type="http://schemas.openxmlformats.org/officeDocument/2006/relationships/customXml" Target="../ink/ink347.xml"/><Relationship Id="rId11" Type="http://schemas.openxmlformats.org/officeDocument/2006/relationships/image" Target="../media/image831.png"/><Relationship Id="rId53" Type="http://schemas.openxmlformats.org/officeDocument/2006/relationships/customXml" Target="../ink/ink121.xml"/><Relationship Id="rId149" Type="http://schemas.openxmlformats.org/officeDocument/2006/relationships/customXml" Target="../ink/ink170.xml"/><Relationship Id="rId314" Type="http://schemas.openxmlformats.org/officeDocument/2006/relationships/customXml" Target="../ink/ink255.xml"/><Relationship Id="rId356" Type="http://schemas.openxmlformats.org/officeDocument/2006/relationships/customXml" Target="../ink/ink276.xml"/><Relationship Id="rId398" Type="http://schemas.openxmlformats.org/officeDocument/2006/relationships/image" Target="../media/image1018.png"/><Relationship Id="rId521" Type="http://schemas.openxmlformats.org/officeDocument/2006/relationships/image" Target="../media/image1079.png"/><Relationship Id="rId563" Type="http://schemas.openxmlformats.org/officeDocument/2006/relationships/image" Target="../media/image1099.png"/><Relationship Id="rId95" Type="http://schemas.openxmlformats.org/officeDocument/2006/relationships/customXml" Target="../ink/ink142.xml"/><Relationship Id="rId160" Type="http://schemas.openxmlformats.org/officeDocument/2006/relationships/customXml" Target="../ink/ink176.xml"/><Relationship Id="rId216" Type="http://schemas.openxmlformats.org/officeDocument/2006/relationships/image" Target="../media/image929.png"/><Relationship Id="rId423" Type="http://schemas.openxmlformats.org/officeDocument/2006/relationships/customXml" Target="../ink/ink310.xml"/><Relationship Id="rId258" Type="http://schemas.openxmlformats.org/officeDocument/2006/relationships/customXml" Target="../ink/ink226.xml"/><Relationship Id="rId465" Type="http://schemas.openxmlformats.org/officeDocument/2006/relationships/image" Target="../media/image1051.png"/><Relationship Id="rId22" Type="http://schemas.openxmlformats.org/officeDocument/2006/relationships/customXml" Target="../ink/ink105.xml"/><Relationship Id="rId64" Type="http://schemas.openxmlformats.org/officeDocument/2006/relationships/image" Target="../media/image856.png"/><Relationship Id="rId118" Type="http://schemas.openxmlformats.org/officeDocument/2006/relationships/customXml" Target="../ink/ink154.xml"/><Relationship Id="rId325" Type="http://schemas.openxmlformats.org/officeDocument/2006/relationships/image" Target="../media/image982.png"/><Relationship Id="rId367" Type="http://schemas.openxmlformats.org/officeDocument/2006/relationships/image" Target="../media/image1003.png"/><Relationship Id="rId532" Type="http://schemas.openxmlformats.org/officeDocument/2006/relationships/customXml" Target="../ink/ink365.xml"/><Relationship Id="rId574" Type="http://schemas.openxmlformats.org/officeDocument/2006/relationships/customXml" Target="../ink/ink386.xml"/><Relationship Id="rId171" Type="http://schemas.openxmlformats.org/officeDocument/2006/relationships/customXml" Target="../ink/ink182.xml"/><Relationship Id="rId227" Type="http://schemas.openxmlformats.org/officeDocument/2006/relationships/customXml" Target="../ink/ink210.xml"/><Relationship Id="rId269" Type="http://schemas.openxmlformats.org/officeDocument/2006/relationships/image" Target="../media/image955.png"/><Relationship Id="rId434" Type="http://schemas.openxmlformats.org/officeDocument/2006/relationships/image" Target="../media/image1036.png"/><Relationship Id="rId476" Type="http://schemas.openxmlformats.org/officeDocument/2006/relationships/customXml" Target="../ink/ink337.xml"/><Relationship Id="rId33" Type="http://schemas.openxmlformats.org/officeDocument/2006/relationships/image" Target="../media/image841.png"/><Relationship Id="rId129" Type="http://schemas.openxmlformats.org/officeDocument/2006/relationships/image" Target="../media/image888.png"/><Relationship Id="rId280" Type="http://schemas.openxmlformats.org/officeDocument/2006/relationships/customXml" Target="../ink/ink237.xml"/><Relationship Id="rId336" Type="http://schemas.openxmlformats.org/officeDocument/2006/relationships/customXml" Target="../ink/ink266.xml"/><Relationship Id="rId501" Type="http://schemas.openxmlformats.org/officeDocument/2006/relationships/image" Target="../media/image1069.png"/><Relationship Id="rId543" Type="http://schemas.openxmlformats.org/officeDocument/2006/relationships/image" Target="../media/image1090.png"/><Relationship Id="rId75" Type="http://schemas.openxmlformats.org/officeDocument/2006/relationships/customXml" Target="../ink/ink132.xml"/><Relationship Id="rId140" Type="http://schemas.openxmlformats.org/officeDocument/2006/relationships/customXml" Target="../ink/ink165.xml"/><Relationship Id="rId182" Type="http://schemas.openxmlformats.org/officeDocument/2006/relationships/image" Target="../media/image913.png"/><Relationship Id="rId378" Type="http://schemas.openxmlformats.org/officeDocument/2006/relationships/image" Target="../media/image1008.png"/><Relationship Id="rId403" Type="http://schemas.openxmlformats.org/officeDocument/2006/relationships/customXml" Target="../ink/ink300.xml"/><Relationship Id="rId585" Type="http://schemas.openxmlformats.org/officeDocument/2006/relationships/image" Target="../media/image1110.png"/><Relationship Id="rId6" Type="http://schemas.openxmlformats.org/officeDocument/2006/relationships/customXml" Target="../ink/ink97.xml"/><Relationship Id="rId238" Type="http://schemas.openxmlformats.org/officeDocument/2006/relationships/image" Target="../media/image940.png"/><Relationship Id="rId445" Type="http://schemas.openxmlformats.org/officeDocument/2006/relationships/customXml" Target="../ink/ink321.xml"/><Relationship Id="rId487" Type="http://schemas.openxmlformats.org/officeDocument/2006/relationships/image" Target="../media/image1062.png"/><Relationship Id="rId291" Type="http://schemas.openxmlformats.org/officeDocument/2006/relationships/image" Target="../media/image966.png"/><Relationship Id="rId305" Type="http://schemas.openxmlformats.org/officeDocument/2006/relationships/image" Target="../media/image972.png"/><Relationship Id="rId347" Type="http://schemas.openxmlformats.org/officeDocument/2006/relationships/image" Target="../media/image993.png"/><Relationship Id="rId512" Type="http://schemas.openxmlformats.org/officeDocument/2006/relationships/customXml" Target="../ink/ink355.xml"/><Relationship Id="rId44" Type="http://schemas.openxmlformats.org/officeDocument/2006/relationships/image" Target="../media/image846.png"/><Relationship Id="rId86" Type="http://schemas.openxmlformats.org/officeDocument/2006/relationships/image" Target="../media/image867.png"/><Relationship Id="rId151" Type="http://schemas.openxmlformats.org/officeDocument/2006/relationships/customXml" Target="../ink/ink171.xml"/><Relationship Id="rId389" Type="http://schemas.openxmlformats.org/officeDocument/2006/relationships/customXml" Target="../ink/ink293.xml"/><Relationship Id="rId554" Type="http://schemas.openxmlformats.org/officeDocument/2006/relationships/customXml" Target="../ink/ink376.xml"/><Relationship Id="rId193" Type="http://schemas.openxmlformats.org/officeDocument/2006/relationships/customXml" Target="../ink/ink193.xml"/><Relationship Id="rId207" Type="http://schemas.openxmlformats.org/officeDocument/2006/relationships/customXml" Target="../ink/ink200.xml"/><Relationship Id="rId249" Type="http://schemas.openxmlformats.org/officeDocument/2006/relationships/customXml" Target="../ink/ink221.xml"/><Relationship Id="rId414" Type="http://schemas.openxmlformats.org/officeDocument/2006/relationships/image" Target="../media/image1026.png"/><Relationship Id="rId456" Type="http://schemas.openxmlformats.org/officeDocument/2006/relationships/customXml" Target="../ink/ink327.xml"/><Relationship Id="rId498" Type="http://schemas.openxmlformats.org/officeDocument/2006/relationships/customXml" Target="../ink/ink348.xml"/><Relationship Id="rId13" Type="http://schemas.openxmlformats.org/officeDocument/2006/relationships/image" Target="../media/image832.png"/><Relationship Id="rId109" Type="http://schemas.openxmlformats.org/officeDocument/2006/relationships/image" Target="../media/image878.png"/><Relationship Id="rId260" Type="http://schemas.openxmlformats.org/officeDocument/2006/relationships/customXml" Target="../ink/ink227.xml"/><Relationship Id="rId316" Type="http://schemas.openxmlformats.org/officeDocument/2006/relationships/customXml" Target="../ink/ink256.xml"/><Relationship Id="rId523" Type="http://schemas.openxmlformats.org/officeDocument/2006/relationships/image" Target="../media/image1080.png"/><Relationship Id="rId55" Type="http://schemas.openxmlformats.org/officeDocument/2006/relationships/customXml" Target="../ink/ink122.xml"/><Relationship Id="rId97" Type="http://schemas.openxmlformats.org/officeDocument/2006/relationships/customXml" Target="../ink/ink143.xml"/><Relationship Id="rId120" Type="http://schemas.openxmlformats.org/officeDocument/2006/relationships/customXml" Target="../ink/ink155.xml"/><Relationship Id="rId358" Type="http://schemas.openxmlformats.org/officeDocument/2006/relationships/customXml" Target="../ink/ink277.xml"/><Relationship Id="rId565" Type="http://schemas.openxmlformats.org/officeDocument/2006/relationships/image" Target="../media/image1100.png"/><Relationship Id="rId162" Type="http://schemas.openxmlformats.org/officeDocument/2006/relationships/customXml" Target="../ink/ink177.xml"/><Relationship Id="rId218" Type="http://schemas.openxmlformats.org/officeDocument/2006/relationships/image" Target="../media/image930.png"/><Relationship Id="rId425" Type="http://schemas.openxmlformats.org/officeDocument/2006/relationships/customXml" Target="../ink/ink311.xml"/><Relationship Id="rId467" Type="http://schemas.openxmlformats.org/officeDocument/2006/relationships/image" Target="../media/image1052.png"/><Relationship Id="rId271" Type="http://schemas.openxmlformats.org/officeDocument/2006/relationships/image" Target="../media/image956.png"/><Relationship Id="rId24" Type="http://schemas.openxmlformats.org/officeDocument/2006/relationships/customXml" Target="../ink/ink106.xml"/><Relationship Id="rId66" Type="http://schemas.openxmlformats.org/officeDocument/2006/relationships/image" Target="../media/image857.png"/><Relationship Id="rId131" Type="http://schemas.openxmlformats.org/officeDocument/2006/relationships/image" Target="../media/image889.png"/><Relationship Id="rId327" Type="http://schemas.openxmlformats.org/officeDocument/2006/relationships/image" Target="../media/image983.png"/><Relationship Id="rId369" Type="http://schemas.openxmlformats.org/officeDocument/2006/relationships/image" Target="../media/image1004.png"/><Relationship Id="rId534" Type="http://schemas.openxmlformats.org/officeDocument/2006/relationships/customXml" Target="../ink/ink366.xml"/><Relationship Id="rId576" Type="http://schemas.openxmlformats.org/officeDocument/2006/relationships/customXml" Target="../ink/ink387.xml"/><Relationship Id="rId173" Type="http://schemas.openxmlformats.org/officeDocument/2006/relationships/customXml" Target="../ink/ink183.xml"/><Relationship Id="rId229" Type="http://schemas.openxmlformats.org/officeDocument/2006/relationships/customXml" Target="../ink/ink211.xml"/><Relationship Id="rId380" Type="http://schemas.openxmlformats.org/officeDocument/2006/relationships/image" Target="../media/image1009.png"/><Relationship Id="rId436" Type="http://schemas.openxmlformats.org/officeDocument/2006/relationships/image" Target="../media/image1037.png"/><Relationship Id="rId240" Type="http://schemas.openxmlformats.org/officeDocument/2006/relationships/image" Target="../media/image941.png"/><Relationship Id="rId478" Type="http://schemas.openxmlformats.org/officeDocument/2006/relationships/customXml" Target="../ink/ink338.xml"/><Relationship Id="rId35" Type="http://schemas.openxmlformats.org/officeDocument/2006/relationships/image" Target="../media/image842.png"/><Relationship Id="rId77" Type="http://schemas.openxmlformats.org/officeDocument/2006/relationships/customXml" Target="../ink/ink133.xml"/><Relationship Id="rId100" Type="http://schemas.openxmlformats.org/officeDocument/2006/relationships/image" Target="../media/image874.png"/><Relationship Id="rId282" Type="http://schemas.openxmlformats.org/officeDocument/2006/relationships/customXml" Target="../ink/ink238.xml"/><Relationship Id="rId338" Type="http://schemas.openxmlformats.org/officeDocument/2006/relationships/customXml" Target="../ink/ink267.xml"/><Relationship Id="rId503" Type="http://schemas.openxmlformats.org/officeDocument/2006/relationships/image" Target="../media/image1070.png"/><Relationship Id="rId545" Type="http://schemas.openxmlformats.org/officeDocument/2006/relationships/image" Target="../media/image704.png"/><Relationship Id="rId587" Type="http://schemas.openxmlformats.org/officeDocument/2006/relationships/image" Target="../media/image1111.png"/><Relationship Id="rId8" Type="http://schemas.openxmlformats.org/officeDocument/2006/relationships/customXml" Target="../ink/ink98.xml"/><Relationship Id="rId142" Type="http://schemas.openxmlformats.org/officeDocument/2006/relationships/customXml" Target="../ink/ink166.xml"/><Relationship Id="rId184" Type="http://schemas.openxmlformats.org/officeDocument/2006/relationships/image" Target="../media/image914.png"/><Relationship Id="rId391" Type="http://schemas.openxmlformats.org/officeDocument/2006/relationships/customXml" Target="../ink/ink294.xml"/><Relationship Id="rId405" Type="http://schemas.openxmlformats.org/officeDocument/2006/relationships/customXml" Target="../ink/ink301.xml"/><Relationship Id="rId447" Type="http://schemas.openxmlformats.org/officeDocument/2006/relationships/customXml" Target="../ink/ink322.xml"/><Relationship Id="rId251" Type="http://schemas.openxmlformats.org/officeDocument/2006/relationships/customXml" Target="../ink/ink222.xml"/><Relationship Id="rId489" Type="http://schemas.openxmlformats.org/officeDocument/2006/relationships/image" Target="../media/image1063.png"/><Relationship Id="rId46" Type="http://schemas.openxmlformats.org/officeDocument/2006/relationships/image" Target="../media/image847.png"/><Relationship Id="rId293" Type="http://schemas.openxmlformats.org/officeDocument/2006/relationships/image" Target="../media/image967.png"/><Relationship Id="rId307" Type="http://schemas.openxmlformats.org/officeDocument/2006/relationships/image" Target="../media/image973.png"/><Relationship Id="rId349" Type="http://schemas.openxmlformats.org/officeDocument/2006/relationships/image" Target="../media/image994.png"/><Relationship Id="rId514" Type="http://schemas.openxmlformats.org/officeDocument/2006/relationships/customXml" Target="../ink/ink356.xml"/><Relationship Id="rId556" Type="http://schemas.openxmlformats.org/officeDocument/2006/relationships/customXml" Target="../ink/ink377.xml"/><Relationship Id="rId88" Type="http://schemas.openxmlformats.org/officeDocument/2006/relationships/image" Target="../media/image868.png"/><Relationship Id="rId111" Type="http://schemas.openxmlformats.org/officeDocument/2006/relationships/image" Target="../media/image879.png"/><Relationship Id="rId153" Type="http://schemas.openxmlformats.org/officeDocument/2006/relationships/customXml" Target="../ink/ink172.xml"/><Relationship Id="rId195" Type="http://schemas.openxmlformats.org/officeDocument/2006/relationships/customXml" Target="../ink/ink194.xml"/><Relationship Id="rId209" Type="http://schemas.openxmlformats.org/officeDocument/2006/relationships/customXml" Target="../ink/ink201.xml"/><Relationship Id="rId360" Type="http://schemas.openxmlformats.org/officeDocument/2006/relationships/customXml" Target="../ink/ink278.xml"/><Relationship Id="rId416" Type="http://schemas.openxmlformats.org/officeDocument/2006/relationships/image" Target="../media/image1027.png"/><Relationship Id="rId220" Type="http://schemas.openxmlformats.org/officeDocument/2006/relationships/image" Target="../media/image931.png"/><Relationship Id="rId458" Type="http://schemas.openxmlformats.org/officeDocument/2006/relationships/customXml" Target="../ink/ink328.xml"/><Relationship Id="rId15" Type="http://schemas.openxmlformats.org/officeDocument/2006/relationships/image" Target="../media/image833.png"/><Relationship Id="rId57" Type="http://schemas.openxmlformats.org/officeDocument/2006/relationships/customXml" Target="../ink/ink123.xml"/><Relationship Id="rId262" Type="http://schemas.openxmlformats.org/officeDocument/2006/relationships/customXml" Target="../ink/ink228.xml"/><Relationship Id="rId318" Type="http://schemas.openxmlformats.org/officeDocument/2006/relationships/customXml" Target="../ink/ink257.xml"/><Relationship Id="rId525" Type="http://schemas.openxmlformats.org/officeDocument/2006/relationships/image" Target="../media/image1081.png"/><Relationship Id="rId567" Type="http://schemas.openxmlformats.org/officeDocument/2006/relationships/image" Target="../media/image1101.png"/><Relationship Id="rId99" Type="http://schemas.openxmlformats.org/officeDocument/2006/relationships/customXml" Target="../ink/ink144.xml"/><Relationship Id="rId122" Type="http://schemas.openxmlformats.org/officeDocument/2006/relationships/customXml" Target="../ink/ink156.xml"/><Relationship Id="rId164" Type="http://schemas.openxmlformats.org/officeDocument/2006/relationships/customXml" Target="../ink/ink178.xml"/><Relationship Id="rId371" Type="http://schemas.openxmlformats.org/officeDocument/2006/relationships/customXml" Target="../ink/ink284.xml"/><Relationship Id="rId427" Type="http://schemas.openxmlformats.org/officeDocument/2006/relationships/customXml" Target="../ink/ink312.xml"/><Relationship Id="rId469" Type="http://schemas.openxmlformats.org/officeDocument/2006/relationships/image" Target="../media/image1053.png"/><Relationship Id="rId26" Type="http://schemas.openxmlformats.org/officeDocument/2006/relationships/customXml" Target="../ink/ink107.xml"/><Relationship Id="rId231" Type="http://schemas.openxmlformats.org/officeDocument/2006/relationships/customXml" Target="../ink/ink212.xml"/><Relationship Id="rId273" Type="http://schemas.openxmlformats.org/officeDocument/2006/relationships/image" Target="../media/image957.png"/><Relationship Id="rId329" Type="http://schemas.openxmlformats.org/officeDocument/2006/relationships/image" Target="../media/image984.png"/><Relationship Id="rId480" Type="http://schemas.openxmlformats.org/officeDocument/2006/relationships/customXml" Target="../ink/ink339.xml"/><Relationship Id="rId536" Type="http://schemas.openxmlformats.org/officeDocument/2006/relationships/customXml" Target="../ink/ink367.xml"/><Relationship Id="rId68" Type="http://schemas.openxmlformats.org/officeDocument/2006/relationships/image" Target="../media/image858.png"/><Relationship Id="rId133" Type="http://schemas.openxmlformats.org/officeDocument/2006/relationships/image" Target="../media/image890.png"/><Relationship Id="rId175" Type="http://schemas.openxmlformats.org/officeDocument/2006/relationships/customXml" Target="../ink/ink184.xml"/><Relationship Id="rId340" Type="http://schemas.openxmlformats.org/officeDocument/2006/relationships/customXml" Target="../ink/ink268.xml"/><Relationship Id="rId578" Type="http://schemas.openxmlformats.org/officeDocument/2006/relationships/customXml" Target="../ink/ink388.xml"/><Relationship Id="rId200" Type="http://schemas.openxmlformats.org/officeDocument/2006/relationships/image" Target="../media/image477.png"/><Relationship Id="rId382" Type="http://schemas.openxmlformats.org/officeDocument/2006/relationships/image" Target="../media/image1010.png"/><Relationship Id="rId438" Type="http://schemas.openxmlformats.org/officeDocument/2006/relationships/image" Target="../media/image1038.png"/><Relationship Id="rId242" Type="http://schemas.openxmlformats.org/officeDocument/2006/relationships/image" Target="../media/image942.png"/><Relationship Id="rId284" Type="http://schemas.openxmlformats.org/officeDocument/2006/relationships/customXml" Target="../ink/ink239.xml"/><Relationship Id="rId491" Type="http://schemas.openxmlformats.org/officeDocument/2006/relationships/image" Target="../media/image1064.png"/><Relationship Id="rId505" Type="http://schemas.openxmlformats.org/officeDocument/2006/relationships/image" Target="../media/image1071.png"/><Relationship Id="rId37" Type="http://schemas.openxmlformats.org/officeDocument/2006/relationships/image" Target="../media/image843.png"/><Relationship Id="rId79" Type="http://schemas.openxmlformats.org/officeDocument/2006/relationships/customXml" Target="../ink/ink134.xml"/><Relationship Id="rId102" Type="http://schemas.openxmlformats.org/officeDocument/2006/relationships/image" Target="../media/image875.png"/><Relationship Id="rId144" Type="http://schemas.openxmlformats.org/officeDocument/2006/relationships/image" Target="../media/image895.png"/><Relationship Id="rId547" Type="http://schemas.openxmlformats.org/officeDocument/2006/relationships/image" Target="../media/image1091.png"/><Relationship Id="rId589" Type="http://schemas.openxmlformats.org/officeDocument/2006/relationships/image" Target="../media/image1112.png"/><Relationship Id="rId90" Type="http://schemas.openxmlformats.org/officeDocument/2006/relationships/image" Target="../media/image869.png"/><Relationship Id="rId186" Type="http://schemas.openxmlformats.org/officeDocument/2006/relationships/image" Target="../media/image915.png"/><Relationship Id="rId351" Type="http://schemas.openxmlformats.org/officeDocument/2006/relationships/image" Target="../media/image995.png"/><Relationship Id="rId393" Type="http://schemas.openxmlformats.org/officeDocument/2006/relationships/customXml" Target="../ink/ink295.xml"/><Relationship Id="rId407" Type="http://schemas.openxmlformats.org/officeDocument/2006/relationships/customXml" Target="../ink/ink302.xml"/><Relationship Id="rId449" Type="http://schemas.openxmlformats.org/officeDocument/2006/relationships/customXml" Target="../ink/ink323.xml"/><Relationship Id="rId211" Type="http://schemas.openxmlformats.org/officeDocument/2006/relationships/customXml" Target="../ink/ink202.xml"/><Relationship Id="rId253" Type="http://schemas.openxmlformats.org/officeDocument/2006/relationships/image" Target="../media/image947.png"/><Relationship Id="rId295" Type="http://schemas.openxmlformats.org/officeDocument/2006/relationships/customXml" Target="../ink/ink245.xml"/><Relationship Id="rId309" Type="http://schemas.openxmlformats.org/officeDocument/2006/relationships/image" Target="../media/image974.png"/><Relationship Id="rId460" Type="http://schemas.openxmlformats.org/officeDocument/2006/relationships/customXml" Target="../ink/ink329.xml"/><Relationship Id="rId516" Type="http://schemas.openxmlformats.org/officeDocument/2006/relationships/customXml" Target="../ink/ink357.xml"/><Relationship Id="rId48" Type="http://schemas.openxmlformats.org/officeDocument/2006/relationships/image" Target="../media/image848.png"/><Relationship Id="rId113" Type="http://schemas.openxmlformats.org/officeDocument/2006/relationships/image" Target="../media/image880.png"/><Relationship Id="rId320" Type="http://schemas.openxmlformats.org/officeDocument/2006/relationships/customXml" Target="../ink/ink258.xml"/><Relationship Id="rId558" Type="http://schemas.openxmlformats.org/officeDocument/2006/relationships/customXml" Target="../ink/ink378.xml"/><Relationship Id="rId155" Type="http://schemas.openxmlformats.org/officeDocument/2006/relationships/customXml" Target="../ink/ink173.xml"/><Relationship Id="rId197" Type="http://schemas.openxmlformats.org/officeDocument/2006/relationships/customXml" Target="../ink/ink195.xml"/><Relationship Id="rId362" Type="http://schemas.openxmlformats.org/officeDocument/2006/relationships/customXml" Target="../ink/ink279.xml"/><Relationship Id="rId418" Type="http://schemas.openxmlformats.org/officeDocument/2006/relationships/image" Target="../media/image1028.png"/><Relationship Id="rId222" Type="http://schemas.openxmlformats.org/officeDocument/2006/relationships/image" Target="../media/image932.png"/><Relationship Id="rId264" Type="http://schemas.openxmlformats.org/officeDocument/2006/relationships/customXml" Target="../ink/ink229.xml"/><Relationship Id="rId471" Type="http://schemas.openxmlformats.org/officeDocument/2006/relationships/image" Target="../media/image1054.png"/><Relationship Id="rId17" Type="http://schemas.openxmlformats.org/officeDocument/2006/relationships/image" Target="../media/image834.png"/><Relationship Id="rId59" Type="http://schemas.openxmlformats.org/officeDocument/2006/relationships/customXml" Target="../ink/ink124.xml"/><Relationship Id="rId124" Type="http://schemas.openxmlformats.org/officeDocument/2006/relationships/customXml" Target="../ink/ink157.xml"/><Relationship Id="rId527" Type="http://schemas.openxmlformats.org/officeDocument/2006/relationships/image" Target="../media/image1082.png"/><Relationship Id="rId569" Type="http://schemas.openxmlformats.org/officeDocument/2006/relationships/image" Target="../media/image1102.png"/><Relationship Id="rId70" Type="http://schemas.openxmlformats.org/officeDocument/2006/relationships/image" Target="../media/image859.png"/><Relationship Id="rId166" Type="http://schemas.openxmlformats.org/officeDocument/2006/relationships/customXml" Target="../ink/ink179.xml"/><Relationship Id="rId331" Type="http://schemas.openxmlformats.org/officeDocument/2006/relationships/image" Target="../media/image985.png"/><Relationship Id="rId373" Type="http://schemas.openxmlformats.org/officeDocument/2006/relationships/customXml" Target="../ink/ink285.xml"/><Relationship Id="rId429" Type="http://schemas.openxmlformats.org/officeDocument/2006/relationships/customXml" Target="../ink/ink313.xml"/><Relationship Id="rId580" Type="http://schemas.openxmlformats.org/officeDocument/2006/relationships/customXml" Target="../ink/ink389.xml"/><Relationship Id="rId1" Type="http://schemas.openxmlformats.org/officeDocument/2006/relationships/slideLayout" Target="../slideLayouts/slideLayout7.xml"/><Relationship Id="rId233" Type="http://schemas.openxmlformats.org/officeDocument/2006/relationships/customXml" Target="../ink/ink213.xml"/><Relationship Id="rId440" Type="http://schemas.openxmlformats.org/officeDocument/2006/relationships/image" Target="../media/image1039.png"/><Relationship Id="rId28" Type="http://schemas.openxmlformats.org/officeDocument/2006/relationships/customXml" Target="../ink/ink108.xml"/><Relationship Id="rId275" Type="http://schemas.openxmlformats.org/officeDocument/2006/relationships/image" Target="../media/image958.png"/><Relationship Id="rId300" Type="http://schemas.openxmlformats.org/officeDocument/2006/relationships/customXml" Target="../ink/ink248.xml"/><Relationship Id="rId482" Type="http://schemas.openxmlformats.org/officeDocument/2006/relationships/customXml" Target="../ink/ink340.xml"/><Relationship Id="rId538" Type="http://schemas.openxmlformats.org/officeDocument/2006/relationships/customXml" Target="../ink/ink368.xml"/><Relationship Id="rId81" Type="http://schemas.openxmlformats.org/officeDocument/2006/relationships/customXml" Target="../ink/ink135.xml"/><Relationship Id="rId135" Type="http://schemas.openxmlformats.org/officeDocument/2006/relationships/image" Target="../media/image891.png"/><Relationship Id="rId177" Type="http://schemas.openxmlformats.org/officeDocument/2006/relationships/customXml" Target="../ink/ink185.xml"/><Relationship Id="rId342" Type="http://schemas.openxmlformats.org/officeDocument/2006/relationships/customXml" Target="../ink/ink269.xml"/><Relationship Id="rId384" Type="http://schemas.openxmlformats.org/officeDocument/2006/relationships/image" Target="../media/image1011.png"/><Relationship Id="rId202" Type="http://schemas.openxmlformats.org/officeDocument/2006/relationships/image" Target="../media/image922.png"/><Relationship Id="rId244" Type="http://schemas.openxmlformats.org/officeDocument/2006/relationships/image" Target="../media/image943.png"/><Relationship Id="rId39" Type="http://schemas.openxmlformats.org/officeDocument/2006/relationships/customXml" Target="../ink/ink114.xml"/><Relationship Id="rId286" Type="http://schemas.openxmlformats.org/officeDocument/2006/relationships/customXml" Target="../ink/ink240.xml"/><Relationship Id="rId451" Type="http://schemas.openxmlformats.org/officeDocument/2006/relationships/image" Target="../media/image1044.png"/><Relationship Id="rId493" Type="http://schemas.openxmlformats.org/officeDocument/2006/relationships/image" Target="../media/image1065.png"/><Relationship Id="rId507" Type="http://schemas.openxmlformats.org/officeDocument/2006/relationships/image" Target="../media/image1072.png"/><Relationship Id="rId549" Type="http://schemas.openxmlformats.org/officeDocument/2006/relationships/image" Target="../media/image1092.png"/><Relationship Id="rId50" Type="http://schemas.openxmlformats.org/officeDocument/2006/relationships/image" Target="../media/image849.png"/><Relationship Id="rId104" Type="http://schemas.openxmlformats.org/officeDocument/2006/relationships/image" Target="../media/image876.png"/><Relationship Id="rId146" Type="http://schemas.openxmlformats.org/officeDocument/2006/relationships/image" Target="../media/image896.png"/><Relationship Id="rId188" Type="http://schemas.openxmlformats.org/officeDocument/2006/relationships/image" Target="../media/image916.png"/><Relationship Id="rId311" Type="http://schemas.openxmlformats.org/officeDocument/2006/relationships/image" Target="../media/image975.png"/><Relationship Id="rId353" Type="http://schemas.openxmlformats.org/officeDocument/2006/relationships/image" Target="../media/image996.png"/><Relationship Id="rId395" Type="http://schemas.openxmlformats.org/officeDocument/2006/relationships/customXml" Target="../ink/ink296.xml"/><Relationship Id="rId409" Type="http://schemas.openxmlformats.org/officeDocument/2006/relationships/customXml" Target="../ink/ink303.xml"/><Relationship Id="rId560" Type="http://schemas.openxmlformats.org/officeDocument/2006/relationships/customXml" Target="../ink/ink379.xml"/><Relationship Id="rId92" Type="http://schemas.openxmlformats.org/officeDocument/2006/relationships/image" Target="../media/image870.png"/><Relationship Id="rId213" Type="http://schemas.openxmlformats.org/officeDocument/2006/relationships/customXml" Target="../ink/ink203.xml"/><Relationship Id="rId420" Type="http://schemas.openxmlformats.org/officeDocument/2006/relationships/image" Target="../media/image1029.png"/><Relationship Id="rId255" Type="http://schemas.openxmlformats.org/officeDocument/2006/relationships/image" Target="../media/image948.png"/><Relationship Id="rId297" Type="http://schemas.openxmlformats.org/officeDocument/2006/relationships/image" Target="../media/image968.png"/><Relationship Id="rId462" Type="http://schemas.openxmlformats.org/officeDocument/2006/relationships/customXml" Target="../ink/ink330.xml"/><Relationship Id="rId518" Type="http://schemas.openxmlformats.org/officeDocument/2006/relationships/customXml" Target="../ink/ink358.xml"/><Relationship Id="rId115" Type="http://schemas.openxmlformats.org/officeDocument/2006/relationships/image" Target="../media/image881.png"/><Relationship Id="rId157" Type="http://schemas.openxmlformats.org/officeDocument/2006/relationships/image" Target="../media/image901.png"/><Relationship Id="rId322" Type="http://schemas.openxmlformats.org/officeDocument/2006/relationships/customXml" Target="../ink/ink259.xml"/><Relationship Id="rId364" Type="http://schemas.openxmlformats.org/officeDocument/2006/relationships/customXml" Target="../ink/ink280.xml"/><Relationship Id="rId61" Type="http://schemas.openxmlformats.org/officeDocument/2006/relationships/customXml" Target="../ink/ink125.xml"/><Relationship Id="rId199" Type="http://schemas.openxmlformats.org/officeDocument/2006/relationships/customXml" Target="../ink/ink196.xml"/><Relationship Id="rId571" Type="http://schemas.openxmlformats.org/officeDocument/2006/relationships/image" Target="../media/image1103.png"/><Relationship Id="rId19" Type="http://schemas.openxmlformats.org/officeDocument/2006/relationships/image" Target="../media/image835.png"/><Relationship Id="rId224" Type="http://schemas.openxmlformats.org/officeDocument/2006/relationships/image" Target="../media/image933.png"/><Relationship Id="rId266" Type="http://schemas.openxmlformats.org/officeDocument/2006/relationships/customXml" Target="../ink/ink230.xml"/><Relationship Id="rId431" Type="http://schemas.openxmlformats.org/officeDocument/2006/relationships/customXml" Target="../ink/ink314.xml"/><Relationship Id="rId473" Type="http://schemas.openxmlformats.org/officeDocument/2006/relationships/image" Target="../media/image1055.png"/><Relationship Id="rId529" Type="http://schemas.openxmlformats.org/officeDocument/2006/relationships/image" Target="../media/image1083.png"/><Relationship Id="rId30" Type="http://schemas.openxmlformats.org/officeDocument/2006/relationships/customXml" Target="../ink/ink109.xml"/><Relationship Id="rId126" Type="http://schemas.openxmlformats.org/officeDocument/2006/relationships/customXml" Target="../ink/ink158.xml"/><Relationship Id="rId168" Type="http://schemas.openxmlformats.org/officeDocument/2006/relationships/customXml" Target="../ink/ink180.xml"/><Relationship Id="rId333" Type="http://schemas.openxmlformats.org/officeDocument/2006/relationships/image" Target="../media/image986.png"/><Relationship Id="rId540" Type="http://schemas.openxmlformats.org/officeDocument/2006/relationships/customXml" Target="../ink/ink369.xml"/><Relationship Id="rId72" Type="http://schemas.openxmlformats.org/officeDocument/2006/relationships/image" Target="../media/image860.png"/><Relationship Id="rId375" Type="http://schemas.openxmlformats.org/officeDocument/2006/relationships/customXml" Target="../ink/ink286.xml"/><Relationship Id="rId582" Type="http://schemas.openxmlformats.org/officeDocument/2006/relationships/customXml" Target="../ink/ink390.xml"/><Relationship Id="rId3" Type="http://schemas.openxmlformats.org/officeDocument/2006/relationships/image" Target="../media/image17.png"/><Relationship Id="rId235" Type="http://schemas.openxmlformats.org/officeDocument/2006/relationships/customXml" Target="../ink/ink214.xml"/><Relationship Id="rId277" Type="http://schemas.openxmlformats.org/officeDocument/2006/relationships/image" Target="../media/image959.png"/><Relationship Id="rId400" Type="http://schemas.openxmlformats.org/officeDocument/2006/relationships/image" Target="../media/image1019.png"/><Relationship Id="rId442" Type="http://schemas.openxmlformats.org/officeDocument/2006/relationships/image" Target="../media/image1040.png"/><Relationship Id="rId484" Type="http://schemas.openxmlformats.org/officeDocument/2006/relationships/customXml" Target="../ink/ink341.xml"/><Relationship Id="rId137" Type="http://schemas.openxmlformats.org/officeDocument/2006/relationships/image" Target="../media/image892.png"/><Relationship Id="rId302" Type="http://schemas.openxmlformats.org/officeDocument/2006/relationships/customXml" Target="../ink/ink249.xml"/><Relationship Id="rId344" Type="http://schemas.openxmlformats.org/officeDocument/2006/relationships/customXml" Target="../ink/ink270.xml"/><Relationship Id="rId41" Type="http://schemas.openxmlformats.org/officeDocument/2006/relationships/customXml" Target="../ink/ink115.xml"/><Relationship Id="rId83" Type="http://schemas.openxmlformats.org/officeDocument/2006/relationships/customXml" Target="../ink/ink136.xml"/><Relationship Id="rId179" Type="http://schemas.openxmlformats.org/officeDocument/2006/relationships/customXml" Target="../ink/ink186.xml"/><Relationship Id="rId386" Type="http://schemas.openxmlformats.org/officeDocument/2006/relationships/image" Target="../media/image1012.png"/><Relationship Id="rId551" Type="http://schemas.openxmlformats.org/officeDocument/2006/relationships/image" Target="../media/image1093.png"/><Relationship Id="rId190" Type="http://schemas.openxmlformats.org/officeDocument/2006/relationships/image" Target="../media/image917.png"/><Relationship Id="rId204" Type="http://schemas.openxmlformats.org/officeDocument/2006/relationships/image" Target="../media/image923.png"/><Relationship Id="rId246" Type="http://schemas.openxmlformats.org/officeDocument/2006/relationships/image" Target="../media/image944.png"/><Relationship Id="rId288" Type="http://schemas.openxmlformats.org/officeDocument/2006/relationships/customXml" Target="../ink/ink241.xml"/><Relationship Id="rId411" Type="http://schemas.openxmlformats.org/officeDocument/2006/relationships/customXml" Target="../ink/ink304.xml"/><Relationship Id="rId453" Type="http://schemas.openxmlformats.org/officeDocument/2006/relationships/image" Target="../media/image1045.png"/><Relationship Id="rId509" Type="http://schemas.openxmlformats.org/officeDocument/2006/relationships/image" Target="../media/image1073.png"/><Relationship Id="rId106" Type="http://schemas.openxmlformats.org/officeDocument/2006/relationships/image" Target="../media/image877.png"/><Relationship Id="rId313" Type="http://schemas.openxmlformats.org/officeDocument/2006/relationships/image" Target="../media/image976.png"/><Relationship Id="rId495" Type="http://schemas.openxmlformats.org/officeDocument/2006/relationships/image" Target="../media/image1066.png"/><Relationship Id="rId10" Type="http://schemas.openxmlformats.org/officeDocument/2006/relationships/customXml" Target="../ink/ink99.xml"/><Relationship Id="rId52" Type="http://schemas.openxmlformats.org/officeDocument/2006/relationships/image" Target="../media/image850.png"/><Relationship Id="rId94" Type="http://schemas.openxmlformats.org/officeDocument/2006/relationships/image" Target="../media/image871.png"/><Relationship Id="rId148" Type="http://schemas.openxmlformats.org/officeDocument/2006/relationships/image" Target="../media/image897.png"/><Relationship Id="rId355" Type="http://schemas.openxmlformats.org/officeDocument/2006/relationships/image" Target="../media/image997.png"/><Relationship Id="rId397" Type="http://schemas.openxmlformats.org/officeDocument/2006/relationships/customXml" Target="../ink/ink297.xml"/><Relationship Id="rId520" Type="http://schemas.openxmlformats.org/officeDocument/2006/relationships/customXml" Target="../ink/ink359.xml"/><Relationship Id="rId562" Type="http://schemas.openxmlformats.org/officeDocument/2006/relationships/customXml" Target="../ink/ink380.xml"/><Relationship Id="rId215" Type="http://schemas.openxmlformats.org/officeDocument/2006/relationships/customXml" Target="../ink/ink204.xml"/><Relationship Id="rId257" Type="http://schemas.openxmlformats.org/officeDocument/2006/relationships/image" Target="../media/image949.png"/><Relationship Id="rId422" Type="http://schemas.openxmlformats.org/officeDocument/2006/relationships/image" Target="../media/image1030.png"/><Relationship Id="rId464" Type="http://schemas.openxmlformats.org/officeDocument/2006/relationships/customXml" Target="../ink/ink331.xml"/><Relationship Id="rId299" Type="http://schemas.openxmlformats.org/officeDocument/2006/relationships/image" Target="../media/image969.png"/><Relationship Id="rId63" Type="http://schemas.openxmlformats.org/officeDocument/2006/relationships/customXml" Target="../ink/ink126.xml"/><Relationship Id="rId159" Type="http://schemas.openxmlformats.org/officeDocument/2006/relationships/image" Target="../media/image902.png"/><Relationship Id="rId366" Type="http://schemas.openxmlformats.org/officeDocument/2006/relationships/customXml" Target="../ink/ink281.xml"/><Relationship Id="rId573" Type="http://schemas.openxmlformats.org/officeDocument/2006/relationships/image" Target="../media/image1104.png"/><Relationship Id="rId226" Type="http://schemas.openxmlformats.org/officeDocument/2006/relationships/image" Target="../media/image934.png"/><Relationship Id="rId433" Type="http://schemas.openxmlformats.org/officeDocument/2006/relationships/customXml" Target="../ink/ink315.xml"/><Relationship Id="rId74" Type="http://schemas.openxmlformats.org/officeDocument/2006/relationships/image" Target="../media/image861.png"/><Relationship Id="rId377" Type="http://schemas.openxmlformats.org/officeDocument/2006/relationships/customXml" Target="../ink/ink287.xml"/><Relationship Id="rId500" Type="http://schemas.openxmlformats.org/officeDocument/2006/relationships/customXml" Target="../ink/ink349.xml"/><Relationship Id="rId584" Type="http://schemas.openxmlformats.org/officeDocument/2006/relationships/customXml" Target="../ink/ink391.xml"/><Relationship Id="rId5" Type="http://schemas.openxmlformats.org/officeDocument/2006/relationships/image" Target="../media/image828.png"/><Relationship Id="rId237" Type="http://schemas.openxmlformats.org/officeDocument/2006/relationships/customXml" Target="../ink/ink215.xml"/><Relationship Id="rId444" Type="http://schemas.openxmlformats.org/officeDocument/2006/relationships/image" Target="../media/image1041.png"/><Relationship Id="rId290" Type="http://schemas.openxmlformats.org/officeDocument/2006/relationships/customXml" Target="../ink/ink242.xml"/><Relationship Id="rId304" Type="http://schemas.openxmlformats.org/officeDocument/2006/relationships/customXml" Target="../ink/ink250.xml"/><Relationship Id="rId388" Type="http://schemas.openxmlformats.org/officeDocument/2006/relationships/image" Target="../media/image1013.png"/><Relationship Id="rId511" Type="http://schemas.openxmlformats.org/officeDocument/2006/relationships/image" Target="../media/image1074.png"/><Relationship Id="rId85" Type="http://schemas.openxmlformats.org/officeDocument/2006/relationships/customXml" Target="../ink/ink137.xml"/><Relationship Id="rId150" Type="http://schemas.openxmlformats.org/officeDocument/2006/relationships/image" Target="../media/image898.png"/><Relationship Id="rId248" Type="http://schemas.openxmlformats.org/officeDocument/2006/relationships/image" Target="../media/image945.png"/><Relationship Id="rId455" Type="http://schemas.openxmlformats.org/officeDocument/2006/relationships/image" Target="../media/image1046.png"/><Relationship Id="rId12" Type="http://schemas.openxmlformats.org/officeDocument/2006/relationships/customXml" Target="../ink/ink100.xml"/><Relationship Id="rId108" Type="http://schemas.openxmlformats.org/officeDocument/2006/relationships/customXml" Target="../ink/ink149.xml"/><Relationship Id="rId315" Type="http://schemas.openxmlformats.org/officeDocument/2006/relationships/image" Target="../media/image977.png"/><Relationship Id="rId522" Type="http://schemas.openxmlformats.org/officeDocument/2006/relationships/customXml" Target="../ink/ink360.xml"/><Relationship Id="rId96" Type="http://schemas.openxmlformats.org/officeDocument/2006/relationships/image" Target="../media/image872.png"/><Relationship Id="rId161" Type="http://schemas.openxmlformats.org/officeDocument/2006/relationships/image" Target="../media/image903.png"/><Relationship Id="rId399" Type="http://schemas.openxmlformats.org/officeDocument/2006/relationships/customXml" Target="../ink/ink298.xml"/><Relationship Id="rId259" Type="http://schemas.openxmlformats.org/officeDocument/2006/relationships/image" Target="../media/image950.png"/><Relationship Id="rId466" Type="http://schemas.openxmlformats.org/officeDocument/2006/relationships/customXml" Target="../ink/ink332.xml"/><Relationship Id="rId23" Type="http://schemas.openxmlformats.org/officeDocument/2006/relationships/image" Target="../media/image837.png"/><Relationship Id="rId119" Type="http://schemas.openxmlformats.org/officeDocument/2006/relationships/image" Target="../media/image883.png"/><Relationship Id="rId326" Type="http://schemas.openxmlformats.org/officeDocument/2006/relationships/customXml" Target="../ink/ink261.xml"/><Relationship Id="rId533" Type="http://schemas.openxmlformats.org/officeDocument/2006/relationships/image" Target="../media/image1085.png"/><Relationship Id="rId172" Type="http://schemas.openxmlformats.org/officeDocument/2006/relationships/image" Target="../media/image908.png"/><Relationship Id="rId477" Type="http://schemas.openxmlformats.org/officeDocument/2006/relationships/image" Target="../media/image1057.png"/><Relationship Id="rId337" Type="http://schemas.openxmlformats.org/officeDocument/2006/relationships/image" Target="../media/image988.png"/><Relationship Id="rId34" Type="http://schemas.openxmlformats.org/officeDocument/2006/relationships/customXml" Target="../ink/ink111.xml"/><Relationship Id="rId544" Type="http://schemas.openxmlformats.org/officeDocument/2006/relationships/customXml" Target="../ink/ink371.xml"/><Relationship Id="rId183" Type="http://schemas.openxmlformats.org/officeDocument/2006/relationships/customXml" Target="../ink/ink188.xml"/><Relationship Id="rId390" Type="http://schemas.openxmlformats.org/officeDocument/2006/relationships/image" Target="../media/image1014.png"/><Relationship Id="rId404" Type="http://schemas.openxmlformats.org/officeDocument/2006/relationships/image" Target="../media/image1021.png"/><Relationship Id="rId250" Type="http://schemas.openxmlformats.org/officeDocument/2006/relationships/image" Target="../media/image946.png"/><Relationship Id="rId488" Type="http://schemas.openxmlformats.org/officeDocument/2006/relationships/customXml" Target="../ink/ink343.xml"/></Relationships>
</file>

<file path=ppt/slides/_rels/slide7.xml.rels><?xml version="1.0" encoding="UTF-8" standalone="yes"?>
<Relationships xmlns="http://schemas.openxmlformats.org/package/2006/relationships"><Relationship Id="rId117" Type="http://schemas.openxmlformats.org/officeDocument/2006/relationships/customXml" Target="../ink/ink451.xml"/><Relationship Id="rId21" Type="http://schemas.openxmlformats.org/officeDocument/2006/relationships/customXml" Target="../ink/ink403.xml"/><Relationship Id="rId63" Type="http://schemas.openxmlformats.org/officeDocument/2006/relationships/customXml" Target="../ink/ink424.xml"/><Relationship Id="rId159" Type="http://schemas.openxmlformats.org/officeDocument/2006/relationships/customXml" Target="../ink/ink472.xml"/><Relationship Id="rId170" Type="http://schemas.openxmlformats.org/officeDocument/2006/relationships/customXml" Target="../ink/ink478.xml"/><Relationship Id="rId226" Type="http://schemas.openxmlformats.org/officeDocument/2006/relationships/customXml" Target="../ink/ink506.xml"/><Relationship Id="rId268" Type="http://schemas.openxmlformats.org/officeDocument/2006/relationships/customXml" Target="../ink/ink527.xml"/><Relationship Id="rId32" Type="http://schemas.openxmlformats.org/officeDocument/2006/relationships/image" Target="../media/image1127.png"/><Relationship Id="rId74" Type="http://schemas.openxmlformats.org/officeDocument/2006/relationships/image" Target="../media/image1148.png"/><Relationship Id="rId128" Type="http://schemas.openxmlformats.org/officeDocument/2006/relationships/image" Target="../media/image1174.png"/><Relationship Id="rId5" Type="http://schemas.openxmlformats.org/officeDocument/2006/relationships/customXml" Target="../ink/ink395.xml"/><Relationship Id="rId181" Type="http://schemas.openxmlformats.org/officeDocument/2006/relationships/image" Target="../media/image1199.png"/><Relationship Id="rId237" Type="http://schemas.openxmlformats.org/officeDocument/2006/relationships/image" Target="../media/image1227.png"/><Relationship Id="rId279" Type="http://schemas.openxmlformats.org/officeDocument/2006/relationships/image" Target="../media/image1248.png"/><Relationship Id="rId43" Type="http://schemas.openxmlformats.org/officeDocument/2006/relationships/customXml" Target="../ink/ink414.xml"/><Relationship Id="rId139" Type="http://schemas.openxmlformats.org/officeDocument/2006/relationships/customXml" Target="../ink/ink462.xml"/><Relationship Id="rId290" Type="http://schemas.openxmlformats.org/officeDocument/2006/relationships/customXml" Target="../ink/ink538.xml"/><Relationship Id="rId85" Type="http://schemas.openxmlformats.org/officeDocument/2006/relationships/customXml" Target="../ink/ink435.xml"/><Relationship Id="rId150" Type="http://schemas.openxmlformats.org/officeDocument/2006/relationships/image" Target="../media/image1184.png"/><Relationship Id="rId192" Type="http://schemas.openxmlformats.org/officeDocument/2006/relationships/customXml" Target="../ink/ink489.xml"/><Relationship Id="rId206" Type="http://schemas.openxmlformats.org/officeDocument/2006/relationships/customXml" Target="../ink/ink496.xml"/><Relationship Id="rId248" Type="http://schemas.openxmlformats.org/officeDocument/2006/relationships/customXml" Target="../ink/ink517.xml"/><Relationship Id="rId12" Type="http://schemas.openxmlformats.org/officeDocument/2006/relationships/image" Target="../media/image1117.png"/><Relationship Id="rId33" Type="http://schemas.openxmlformats.org/officeDocument/2006/relationships/customXml" Target="../ink/ink409.xml"/><Relationship Id="rId108" Type="http://schemas.openxmlformats.org/officeDocument/2006/relationships/image" Target="../media/image1164.png"/><Relationship Id="rId129" Type="http://schemas.openxmlformats.org/officeDocument/2006/relationships/customXml" Target="../ink/ink457.xml"/><Relationship Id="rId280" Type="http://schemas.openxmlformats.org/officeDocument/2006/relationships/customXml" Target="../ink/ink533.xml"/><Relationship Id="rId54" Type="http://schemas.openxmlformats.org/officeDocument/2006/relationships/image" Target="../media/image1138.png"/><Relationship Id="rId75" Type="http://schemas.openxmlformats.org/officeDocument/2006/relationships/customXml" Target="../ink/ink430.xml"/><Relationship Id="rId96" Type="http://schemas.openxmlformats.org/officeDocument/2006/relationships/image" Target="../media/image1158.png"/><Relationship Id="rId140" Type="http://schemas.openxmlformats.org/officeDocument/2006/relationships/image" Target="../media/image1179.png"/><Relationship Id="rId161" Type="http://schemas.openxmlformats.org/officeDocument/2006/relationships/image" Target="../media/image1189.png"/><Relationship Id="rId182" Type="http://schemas.openxmlformats.org/officeDocument/2006/relationships/customXml" Target="../ink/ink484.xml"/><Relationship Id="rId217" Type="http://schemas.openxmlformats.org/officeDocument/2006/relationships/image" Target="../media/image1217.png"/><Relationship Id="rId6" Type="http://schemas.openxmlformats.org/officeDocument/2006/relationships/image" Target="../media/image1114.png"/><Relationship Id="rId238" Type="http://schemas.openxmlformats.org/officeDocument/2006/relationships/customXml" Target="../ink/ink512.xml"/><Relationship Id="rId259" Type="http://schemas.openxmlformats.org/officeDocument/2006/relationships/image" Target="../media/image1238.png"/><Relationship Id="rId23" Type="http://schemas.openxmlformats.org/officeDocument/2006/relationships/customXml" Target="../ink/ink404.xml"/><Relationship Id="rId119" Type="http://schemas.openxmlformats.org/officeDocument/2006/relationships/customXml" Target="../ink/ink452.xml"/><Relationship Id="rId270" Type="http://schemas.openxmlformats.org/officeDocument/2006/relationships/customXml" Target="../ink/ink528.xml"/><Relationship Id="rId291" Type="http://schemas.openxmlformats.org/officeDocument/2006/relationships/image" Target="../media/image1254.png"/><Relationship Id="rId44" Type="http://schemas.openxmlformats.org/officeDocument/2006/relationships/image" Target="../media/image1133.png"/><Relationship Id="rId65" Type="http://schemas.openxmlformats.org/officeDocument/2006/relationships/customXml" Target="../ink/ink425.xml"/><Relationship Id="rId86" Type="http://schemas.openxmlformats.org/officeDocument/2006/relationships/image" Target="../media/image1153.png"/><Relationship Id="rId130" Type="http://schemas.openxmlformats.org/officeDocument/2006/relationships/image" Target="../media/image1175.png"/><Relationship Id="rId151" Type="http://schemas.openxmlformats.org/officeDocument/2006/relationships/customXml" Target="../ink/ink468.xml"/><Relationship Id="rId172" Type="http://schemas.openxmlformats.org/officeDocument/2006/relationships/customXml" Target="../ink/ink479.xml"/><Relationship Id="rId193" Type="http://schemas.openxmlformats.org/officeDocument/2006/relationships/image" Target="../media/image1205.png"/><Relationship Id="rId207" Type="http://schemas.openxmlformats.org/officeDocument/2006/relationships/image" Target="../media/image1212.png"/><Relationship Id="rId228" Type="http://schemas.openxmlformats.org/officeDocument/2006/relationships/customXml" Target="../ink/ink507.xml"/><Relationship Id="rId249" Type="http://schemas.openxmlformats.org/officeDocument/2006/relationships/image" Target="../media/image1233.png"/><Relationship Id="rId13" Type="http://schemas.openxmlformats.org/officeDocument/2006/relationships/customXml" Target="../ink/ink399.xml"/><Relationship Id="rId109" Type="http://schemas.openxmlformats.org/officeDocument/2006/relationships/customXml" Target="../ink/ink447.xml"/><Relationship Id="rId260" Type="http://schemas.openxmlformats.org/officeDocument/2006/relationships/customXml" Target="../ink/ink523.xml"/><Relationship Id="rId281" Type="http://schemas.openxmlformats.org/officeDocument/2006/relationships/image" Target="../media/image1249.png"/><Relationship Id="rId34" Type="http://schemas.openxmlformats.org/officeDocument/2006/relationships/image" Target="../media/image1128.png"/><Relationship Id="rId55" Type="http://schemas.openxmlformats.org/officeDocument/2006/relationships/customXml" Target="../ink/ink420.xml"/><Relationship Id="rId76" Type="http://schemas.openxmlformats.org/officeDocument/2006/relationships/image" Target="../media/image1149.png"/><Relationship Id="rId97" Type="http://schemas.openxmlformats.org/officeDocument/2006/relationships/customXml" Target="../ink/ink441.xml"/><Relationship Id="rId120" Type="http://schemas.openxmlformats.org/officeDocument/2006/relationships/image" Target="../media/image1170.png"/><Relationship Id="rId141" Type="http://schemas.openxmlformats.org/officeDocument/2006/relationships/customXml" Target="../ink/ink463.xml"/><Relationship Id="rId7" Type="http://schemas.openxmlformats.org/officeDocument/2006/relationships/customXml" Target="../ink/ink396.xml"/><Relationship Id="rId162" Type="http://schemas.openxmlformats.org/officeDocument/2006/relationships/customXml" Target="../ink/ink474.xml"/><Relationship Id="rId183" Type="http://schemas.openxmlformats.org/officeDocument/2006/relationships/image" Target="../media/image1200.png"/><Relationship Id="rId218" Type="http://schemas.openxmlformats.org/officeDocument/2006/relationships/customXml" Target="../ink/ink502.xml"/><Relationship Id="rId239" Type="http://schemas.openxmlformats.org/officeDocument/2006/relationships/image" Target="../media/image1228.png"/><Relationship Id="rId250" Type="http://schemas.openxmlformats.org/officeDocument/2006/relationships/customXml" Target="../ink/ink518.xml"/><Relationship Id="rId271" Type="http://schemas.openxmlformats.org/officeDocument/2006/relationships/image" Target="../media/image1244.png"/><Relationship Id="rId292" Type="http://schemas.openxmlformats.org/officeDocument/2006/relationships/customXml" Target="../ink/ink539.xml"/><Relationship Id="rId24" Type="http://schemas.openxmlformats.org/officeDocument/2006/relationships/image" Target="../media/image1123.png"/><Relationship Id="rId45" Type="http://schemas.openxmlformats.org/officeDocument/2006/relationships/customXml" Target="../ink/ink415.xml"/><Relationship Id="rId66" Type="http://schemas.openxmlformats.org/officeDocument/2006/relationships/image" Target="../media/image1144.png"/><Relationship Id="rId87" Type="http://schemas.openxmlformats.org/officeDocument/2006/relationships/customXml" Target="../ink/ink436.xml"/><Relationship Id="rId110" Type="http://schemas.openxmlformats.org/officeDocument/2006/relationships/image" Target="../media/image1165.png"/><Relationship Id="rId131" Type="http://schemas.openxmlformats.org/officeDocument/2006/relationships/customXml" Target="../ink/ink458.xml"/><Relationship Id="rId152" Type="http://schemas.openxmlformats.org/officeDocument/2006/relationships/image" Target="../media/image1185.png"/><Relationship Id="rId173" Type="http://schemas.openxmlformats.org/officeDocument/2006/relationships/image" Target="../media/image1195.png"/><Relationship Id="rId194" Type="http://schemas.openxmlformats.org/officeDocument/2006/relationships/customXml" Target="../ink/ink490.xml"/><Relationship Id="rId208" Type="http://schemas.openxmlformats.org/officeDocument/2006/relationships/customXml" Target="../ink/ink497.xml"/><Relationship Id="rId229" Type="http://schemas.openxmlformats.org/officeDocument/2006/relationships/image" Target="../media/image1223.png"/><Relationship Id="rId240" Type="http://schemas.openxmlformats.org/officeDocument/2006/relationships/customXml" Target="../ink/ink513.xml"/><Relationship Id="rId261" Type="http://schemas.openxmlformats.org/officeDocument/2006/relationships/image" Target="../media/image1239.png"/><Relationship Id="rId14" Type="http://schemas.openxmlformats.org/officeDocument/2006/relationships/image" Target="../media/image1118.png"/><Relationship Id="rId35" Type="http://schemas.openxmlformats.org/officeDocument/2006/relationships/customXml" Target="../ink/ink410.xml"/><Relationship Id="rId56" Type="http://schemas.openxmlformats.org/officeDocument/2006/relationships/image" Target="../media/image1139.png"/><Relationship Id="rId77" Type="http://schemas.openxmlformats.org/officeDocument/2006/relationships/customXml" Target="../ink/ink431.xml"/><Relationship Id="rId100" Type="http://schemas.openxmlformats.org/officeDocument/2006/relationships/image" Target="../media/image1160.png"/><Relationship Id="rId282" Type="http://schemas.openxmlformats.org/officeDocument/2006/relationships/customXml" Target="../ink/ink534.xml"/><Relationship Id="rId8" Type="http://schemas.openxmlformats.org/officeDocument/2006/relationships/image" Target="../media/image1115.png"/><Relationship Id="rId98" Type="http://schemas.openxmlformats.org/officeDocument/2006/relationships/image" Target="../media/image1159.png"/><Relationship Id="rId121" Type="http://schemas.openxmlformats.org/officeDocument/2006/relationships/customXml" Target="../ink/ink453.xml"/><Relationship Id="rId142" Type="http://schemas.openxmlformats.org/officeDocument/2006/relationships/image" Target="../media/image1180.png"/><Relationship Id="rId163" Type="http://schemas.openxmlformats.org/officeDocument/2006/relationships/image" Target="../media/image1190.png"/><Relationship Id="rId184" Type="http://schemas.openxmlformats.org/officeDocument/2006/relationships/customXml" Target="../ink/ink485.xml"/><Relationship Id="rId219" Type="http://schemas.openxmlformats.org/officeDocument/2006/relationships/image" Target="../media/image1218.png"/><Relationship Id="rId230" Type="http://schemas.openxmlformats.org/officeDocument/2006/relationships/customXml" Target="../ink/ink508.xml"/><Relationship Id="rId251" Type="http://schemas.openxmlformats.org/officeDocument/2006/relationships/image" Target="../media/image1234.png"/><Relationship Id="rId25" Type="http://schemas.openxmlformats.org/officeDocument/2006/relationships/customXml" Target="../ink/ink405.xml"/><Relationship Id="rId46" Type="http://schemas.openxmlformats.org/officeDocument/2006/relationships/image" Target="../media/image1134.png"/><Relationship Id="rId67" Type="http://schemas.openxmlformats.org/officeDocument/2006/relationships/customXml" Target="../ink/ink426.xml"/><Relationship Id="rId272" Type="http://schemas.openxmlformats.org/officeDocument/2006/relationships/customXml" Target="../ink/ink529.xml"/><Relationship Id="rId293" Type="http://schemas.openxmlformats.org/officeDocument/2006/relationships/image" Target="../media/image18.png"/><Relationship Id="rId88" Type="http://schemas.openxmlformats.org/officeDocument/2006/relationships/image" Target="../media/image1154.png"/><Relationship Id="rId111" Type="http://schemas.openxmlformats.org/officeDocument/2006/relationships/customXml" Target="../ink/ink448.xml"/><Relationship Id="rId132" Type="http://schemas.openxmlformats.org/officeDocument/2006/relationships/image" Target="../media/image243.png"/><Relationship Id="rId153" Type="http://schemas.openxmlformats.org/officeDocument/2006/relationships/customXml" Target="../ink/ink469.xml"/><Relationship Id="rId174" Type="http://schemas.openxmlformats.org/officeDocument/2006/relationships/customXml" Target="../ink/ink480.xml"/><Relationship Id="rId195" Type="http://schemas.openxmlformats.org/officeDocument/2006/relationships/image" Target="../media/image1206.png"/><Relationship Id="rId209" Type="http://schemas.openxmlformats.org/officeDocument/2006/relationships/image" Target="../media/image1213.png"/><Relationship Id="rId220" Type="http://schemas.openxmlformats.org/officeDocument/2006/relationships/customXml" Target="../ink/ink503.xml"/><Relationship Id="rId241" Type="http://schemas.openxmlformats.org/officeDocument/2006/relationships/image" Target="../media/image1229.png"/><Relationship Id="rId15" Type="http://schemas.openxmlformats.org/officeDocument/2006/relationships/customXml" Target="../ink/ink400.xml"/><Relationship Id="rId36" Type="http://schemas.openxmlformats.org/officeDocument/2006/relationships/image" Target="../media/image1129.png"/><Relationship Id="rId57" Type="http://schemas.openxmlformats.org/officeDocument/2006/relationships/customXml" Target="../ink/ink421.xml"/><Relationship Id="rId262" Type="http://schemas.openxmlformats.org/officeDocument/2006/relationships/customXml" Target="../ink/ink524.xml"/><Relationship Id="rId283" Type="http://schemas.openxmlformats.org/officeDocument/2006/relationships/image" Target="../media/image1250.png"/><Relationship Id="rId78" Type="http://schemas.openxmlformats.org/officeDocument/2006/relationships/image" Target="../media/image1150.png"/><Relationship Id="rId99" Type="http://schemas.openxmlformats.org/officeDocument/2006/relationships/customXml" Target="../ink/ink442.xml"/><Relationship Id="rId101" Type="http://schemas.openxmlformats.org/officeDocument/2006/relationships/customXml" Target="../ink/ink443.xml"/><Relationship Id="rId122" Type="http://schemas.openxmlformats.org/officeDocument/2006/relationships/image" Target="../media/image1171.png"/><Relationship Id="rId143" Type="http://schemas.openxmlformats.org/officeDocument/2006/relationships/customXml" Target="../ink/ink464.xml"/><Relationship Id="rId164" Type="http://schemas.openxmlformats.org/officeDocument/2006/relationships/customXml" Target="../ink/ink475.xml"/><Relationship Id="rId185" Type="http://schemas.openxmlformats.org/officeDocument/2006/relationships/image" Target="../media/image1201.png"/><Relationship Id="rId9" Type="http://schemas.openxmlformats.org/officeDocument/2006/relationships/customXml" Target="../ink/ink397.xml"/><Relationship Id="rId210" Type="http://schemas.openxmlformats.org/officeDocument/2006/relationships/customXml" Target="../ink/ink498.xml"/><Relationship Id="rId26" Type="http://schemas.openxmlformats.org/officeDocument/2006/relationships/image" Target="../media/image1124.png"/><Relationship Id="rId231" Type="http://schemas.openxmlformats.org/officeDocument/2006/relationships/image" Target="../media/image1224.png"/><Relationship Id="rId252" Type="http://schemas.openxmlformats.org/officeDocument/2006/relationships/customXml" Target="../ink/ink519.xml"/><Relationship Id="rId273" Type="http://schemas.openxmlformats.org/officeDocument/2006/relationships/image" Target="../media/image1245.png"/><Relationship Id="rId294" Type="http://schemas.openxmlformats.org/officeDocument/2006/relationships/customXml" Target="../ink/ink540.xml"/><Relationship Id="rId47" Type="http://schemas.openxmlformats.org/officeDocument/2006/relationships/customXml" Target="../ink/ink416.xml"/><Relationship Id="rId68" Type="http://schemas.openxmlformats.org/officeDocument/2006/relationships/image" Target="../media/image1145.png"/><Relationship Id="rId89" Type="http://schemas.openxmlformats.org/officeDocument/2006/relationships/customXml" Target="../ink/ink437.xml"/><Relationship Id="rId112" Type="http://schemas.openxmlformats.org/officeDocument/2006/relationships/image" Target="../media/image1166.png"/><Relationship Id="rId133" Type="http://schemas.openxmlformats.org/officeDocument/2006/relationships/customXml" Target="../ink/ink459.xml"/><Relationship Id="rId154" Type="http://schemas.openxmlformats.org/officeDocument/2006/relationships/image" Target="../media/image1186.png"/><Relationship Id="rId175" Type="http://schemas.openxmlformats.org/officeDocument/2006/relationships/image" Target="../media/image1196.png"/><Relationship Id="rId196" Type="http://schemas.openxmlformats.org/officeDocument/2006/relationships/customXml" Target="../ink/ink491.xml"/><Relationship Id="rId200" Type="http://schemas.openxmlformats.org/officeDocument/2006/relationships/customXml" Target="../ink/ink493.xml"/><Relationship Id="rId16" Type="http://schemas.openxmlformats.org/officeDocument/2006/relationships/image" Target="../media/image1119.png"/><Relationship Id="rId221" Type="http://schemas.openxmlformats.org/officeDocument/2006/relationships/image" Target="../media/image1219.png"/><Relationship Id="rId242" Type="http://schemas.openxmlformats.org/officeDocument/2006/relationships/customXml" Target="../ink/ink514.xml"/><Relationship Id="rId263" Type="http://schemas.openxmlformats.org/officeDocument/2006/relationships/image" Target="../media/image1240.png"/><Relationship Id="rId284" Type="http://schemas.openxmlformats.org/officeDocument/2006/relationships/customXml" Target="../ink/ink535.xml"/><Relationship Id="rId37" Type="http://schemas.openxmlformats.org/officeDocument/2006/relationships/customXml" Target="../ink/ink411.xml"/><Relationship Id="rId58" Type="http://schemas.openxmlformats.org/officeDocument/2006/relationships/image" Target="../media/image1140.png"/><Relationship Id="rId79" Type="http://schemas.openxmlformats.org/officeDocument/2006/relationships/customXml" Target="../ink/ink432.xml"/><Relationship Id="rId102" Type="http://schemas.openxmlformats.org/officeDocument/2006/relationships/image" Target="../media/image1161.png"/><Relationship Id="rId123" Type="http://schemas.openxmlformats.org/officeDocument/2006/relationships/customXml" Target="../ink/ink454.xml"/><Relationship Id="rId144" Type="http://schemas.openxmlformats.org/officeDocument/2006/relationships/image" Target="../media/image1181.png"/><Relationship Id="rId90" Type="http://schemas.openxmlformats.org/officeDocument/2006/relationships/image" Target="../media/image1155.png"/><Relationship Id="rId165" Type="http://schemas.openxmlformats.org/officeDocument/2006/relationships/image" Target="../media/image1191.png"/><Relationship Id="rId186" Type="http://schemas.openxmlformats.org/officeDocument/2006/relationships/customXml" Target="../ink/ink486.xml"/><Relationship Id="rId211" Type="http://schemas.openxmlformats.org/officeDocument/2006/relationships/image" Target="../media/image1214.png"/><Relationship Id="rId232" Type="http://schemas.openxmlformats.org/officeDocument/2006/relationships/customXml" Target="../ink/ink509.xml"/><Relationship Id="rId253" Type="http://schemas.openxmlformats.org/officeDocument/2006/relationships/image" Target="../media/image1235.png"/><Relationship Id="rId274" Type="http://schemas.openxmlformats.org/officeDocument/2006/relationships/customXml" Target="../ink/ink530.xml"/><Relationship Id="rId295" Type="http://schemas.openxmlformats.org/officeDocument/2006/relationships/image" Target="../media/image19.png"/><Relationship Id="rId27" Type="http://schemas.openxmlformats.org/officeDocument/2006/relationships/customXml" Target="../ink/ink406.xml"/><Relationship Id="rId48" Type="http://schemas.openxmlformats.org/officeDocument/2006/relationships/image" Target="../media/image1135.png"/><Relationship Id="rId69" Type="http://schemas.openxmlformats.org/officeDocument/2006/relationships/customXml" Target="../ink/ink427.xml"/><Relationship Id="rId113" Type="http://schemas.openxmlformats.org/officeDocument/2006/relationships/customXml" Target="../ink/ink449.xml"/><Relationship Id="rId134" Type="http://schemas.openxmlformats.org/officeDocument/2006/relationships/image" Target="../media/image1176.png"/><Relationship Id="rId80" Type="http://schemas.openxmlformats.org/officeDocument/2006/relationships/image" Target="../media/image1151.png"/><Relationship Id="rId155" Type="http://schemas.openxmlformats.org/officeDocument/2006/relationships/customXml" Target="../ink/ink470.xml"/><Relationship Id="rId176" Type="http://schemas.openxmlformats.org/officeDocument/2006/relationships/customXml" Target="../ink/ink481.xml"/><Relationship Id="rId197" Type="http://schemas.openxmlformats.org/officeDocument/2006/relationships/image" Target="../media/image1207.png"/><Relationship Id="rId201" Type="http://schemas.openxmlformats.org/officeDocument/2006/relationships/image" Target="../media/image1209.png"/><Relationship Id="rId222" Type="http://schemas.openxmlformats.org/officeDocument/2006/relationships/customXml" Target="../ink/ink504.xml"/><Relationship Id="rId243" Type="http://schemas.openxmlformats.org/officeDocument/2006/relationships/image" Target="../media/image1230.png"/><Relationship Id="rId264" Type="http://schemas.openxmlformats.org/officeDocument/2006/relationships/customXml" Target="../ink/ink525.xml"/><Relationship Id="rId285" Type="http://schemas.openxmlformats.org/officeDocument/2006/relationships/image" Target="../media/image1251.png"/><Relationship Id="rId17" Type="http://schemas.openxmlformats.org/officeDocument/2006/relationships/customXml" Target="../ink/ink401.xml"/><Relationship Id="rId38" Type="http://schemas.openxmlformats.org/officeDocument/2006/relationships/image" Target="../media/image1130.png"/><Relationship Id="rId59" Type="http://schemas.openxmlformats.org/officeDocument/2006/relationships/customXml" Target="../ink/ink422.xml"/><Relationship Id="rId103" Type="http://schemas.openxmlformats.org/officeDocument/2006/relationships/customXml" Target="../ink/ink444.xml"/><Relationship Id="rId124" Type="http://schemas.openxmlformats.org/officeDocument/2006/relationships/image" Target="../media/image1172.png"/><Relationship Id="rId70" Type="http://schemas.openxmlformats.org/officeDocument/2006/relationships/image" Target="../media/image1146.png"/><Relationship Id="rId91" Type="http://schemas.openxmlformats.org/officeDocument/2006/relationships/customXml" Target="../ink/ink438.xml"/><Relationship Id="rId145" Type="http://schemas.openxmlformats.org/officeDocument/2006/relationships/customXml" Target="../ink/ink465.xml"/><Relationship Id="rId166" Type="http://schemas.openxmlformats.org/officeDocument/2006/relationships/customXml" Target="../ink/ink476.xml"/><Relationship Id="rId187" Type="http://schemas.openxmlformats.org/officeDocument/2006/relationships/image" Target="../media/image1202.png"/><Relationship Id="rId1" Type="http://schemas.openxmlformats.org/officeDocument/2006/relationships/slideLayout" Target="../slideLayouts/slideLayout7.xml"/><Relationship Id="rId212" Type="http://schemas.openxmlformats.org/officeDocument/2006/relationships/customXml" Target="../ink/ink499.xml"/><Relationship Id="rId233" Type="http://schemas.openxmlformats.org/officeDocument/2006/relationships/image" Target="../media/image1225.png"/><Relationship Id="rId254" Type="http://schemas.openxmlformats.org/officeDocument/2006/relationships/customXml" Target="../ink/ink520.xml"/><Relationship Id="rId28" Type="http://schemas.openxmlformats.org/officeDocument/2006/relationships/image" Target="../media/image1125.png"/><Relationship Id="rId49" Type="http://schemas.openxmlformats.org/officeDocument/2006/relationships/customXml" Target="../ink/ink417.xml"/><Relationship Id="rId114" Type="http://schemas.openxmlformats.org/officeDocument/2006/relationships/image" Target="../media/image1167.png"/><Relationship Id="rId275" Type="http://schemas.openxmlformats.org/officeDocument/2006/relationships/image" Target="../media/image1246.png"/><Relationship Id="rId60" Type="http://schemas.openxmlformats.org/officeDocument/2006/relationships/image" Target="../media/image1141.png"/><Relationship Id="rId81" Type="http://schemas.openxmlformats.org/officeDocument/2006/relationships/customXml" Target="../ink/ink433.xml"/><Relationship Id="rId135" Type="http://schemas.openxmlformats.org/officeDocument/2006/relationships/customXml" Target="../ink/ink460.xml"/><Relationship Id="rId156" Type="http://schemas.openxmlformats.org/officeDocument/2006/relationships/image" Target="../media/image1187.png"/><Relationship Id="rId177" Type="http://schemas.openxmlformats.org/officeDocument/2006/relationships/image" Target="../media/image1197.png"/><Relationship Id="rId198" Type="http://schemas.openxmlformats.org/officeDocument/2006/relationships/customXml" Target="../ink/ink492.xml"/><Relationship Id="rId202" Type="http://schemas.openxmlformats.org/officeDocument/2006/relationships/customXml" Target="../ink/ink494.xml"/><Relationship Id="rId223" Type="http://schemas.openxmlformats.org/officeDocument/2006/relationships/image" Target="../media/image1220.png"/><Relationship Id="rId244" Type="http://schemas.openxmlformats.org/officeDocument/2006/relationships/customXml" Target="../ink/ink515.xml"/><Relationship Id="rId18" Type="http://schemas.openxmlformats.org/officeDocument/2006/relationships/image" Target="../media/image1120.png"/><Relationship Id="rId39" Type="http://schemas.openxmlformats.org/officeDocument/2006/relationships/customXml" Target="../ink/ink412.xml"/><Relationship Id="rId265" Type="http://schemas.openxmlformats.org/officeDocument/2006/relationships/image" Target="../media/image1241.png"/><Relationship Id="rId286" Type="http://schemas.openxmlformats.org/officeDocument/2006/relationships/customXml" Target="../ink/ink536.xml"/><Relationship Id="rId50" Type="http://schemas.openxmlformats.org/officeDocument/2006/relationships/image" Target="../media/image1136.png"/><Relationship Id="rId104" Type="http://schemas.openxmlformats.org/officeDocument/2006/relationships/image" Target="../media/image1162.png"/><Relationship Id="rId125" Type="http://schemas.openxmlformats.org/officeDocument/2006/relationships/customXml" Target="../ink/ink455.xml"/><Relationship Id="rId146" Type="http://schemas.openxmlformats.org/officeDocument/2006/relationships/image" Target="../media/image1182.png"/><Relationship Id="rId167" Type="http://schemas.openxmlformats.org/officeDocument/2006/relationships/image" Target="../media/image1192.png"/><Relationship Id="rId188" Type="http://schemas.openxmlformats.org/officeDocument/2006/relationships/customXml" Target="../ink/ink487.xml"/><Relationship Id="rId71" Type="http://schemas.openxmlformats.org/officeDocument/2006/relationships/customXml" Target="../ink/ink428.xml"/><Relationship Id="rId92" Type="http://schemas.openxmlformats.org/officeDocument/2006/relationships/image" Target="../media/image1156.png"/><Relationship Id="rId213" Type="http://schemas.openxmlformats.org/officeDocument/2006/relationships/image" Target="../media/image1215.png"/><Relationship Id="rId234" Type="http://schemas.openxmlformats.org/officeDocument/2006/relationships/customXml" Target="../ink/ink510.xml"/><Relationship Id="rId2" Type="http://schemas.openxmlformats.org/officeDocument/2006/relationships/notesSlide" Target="../notesSlides/notesSlide5.xml"/><Relationship Id="rId29" Type="http://schemas.openxmlformats.org/officeDocument/2006/relationships/customXml" Target="../ink/ink407.xml"/><Relationship Id="rId255" Type="http://schemas.openxmlformats.org/officeDocument/2006/relationships/image" Target="../media/image1236.png"/><Relationship Id="rId276" Type="http://schemas.openxmlformats.org/officeDocument/2006/relationships/customXml" Target="../ink/ink531.xml"/><Relationship Id="rId40" Type="http://schemas.openxmlformats.org/officeDocument/2006/relationships/image" Target="../media/image1131.png"/><Relationship Id="rId115" Type="http://schemas.openxmlformats.org/officeDocument/2006/relationships/customXml" Target="../ink/ink450.xml"/><Relationship Id="rId136" Type="http://schemas.openxmlformats.org/officeDocument/2006/relationships/image" Target="../media/image1177.png"/><Relationship Id="rId157" Type="http://schemas.openxmlformats.org/officeDocument/2006/relationships/customXml" Target="../ink/ink471.xml"/><Relationship Id="rId178" Type="http://schemas.openxmlformats.org/officeDocument/2006/relationships/customXml" Target="../ink/ink482.xml"/><Relationship Id="rId61" Type="http://schemas.openxmlformats.org/officeDocument/2006/relationships/customXml" Target="../ink/ink423.xml"/><Relationship Id="rId82" Type="http://schemas.openxmlformats.org/officeDocument/2006/relationships/image" Target="../media/image40.png"/><Relationship Id="rId199" Type="http://schemas.openxmlformats.org/officeDocument/2006/relationships/image" Target="../media/image1208.png"/><Relationship Id="rId203" Type="http://schemas.openxmlformats.org/officeDocument/2006/relationships/image" Target="../media/image1210.png"/><Relationship Id="rId19" Type="http://schemas.openxmlformats.org/officeDocument/2006/relationships/customXml" Target="../ink/ink402.xml"/><Relationship Id="rId224" Type="http://schemas.openxmlformats.org/officeDocument/2006/relationships/customXml" Target="../ink/ink505.xml"/><Relationship Id="rId245" Type="http://schemas.openxmlformats.org/officeDocument/2006/relationships/image" Target="../media/image1231.png"/><Relationship Id="rId266" Type="http://schemas.openxmlformats.org/officeDocument/2006/relationships/customXml" Target="../ink/ink526.xml"/><Relationship Id="rId287" Type="http://schemas.openxmlformats.org/officeDocument/2006/relationships/image" Target="../media/image1252.png"/><Relationship Id="rId30" Type="http://schemas.openxmlformats.org/officeDocument/2006/relationships/image" Target="../media/image1126.png"/><Relationship Id="rId105" Type="http://schemas.openxmlformats.org/officeDocument/2006/relationships/customXml" Target="../ink/ink445.xml"/><Relationship Id="rId126" Type="http://schemas.openxmlformats.org/officeDocument/2006/relationships/image" Target="../media/image1173.png"/><Relationship Id="rId147" Type="http://schemas.openxmlformats.org/officeDocument/2006/relationships/customXml" Target="../ink/ink466.xml"/><Relationship Id="rId168" Type="http://schemas.openxmlformats.org/officeDocument/2006/relationships/customXml" Target="../ink/ink477.xml"/><Relationship Id="rId51" Type="http://schemas.openxmlformats.org/officeDocument/2006/relationships/customXml" Target="../ink/ink418.xml"/><Relationship Id="rId72" Type="http://schemas.openxmlformats.org/officeDocument/2006/relationships/image" Target="../media/image1147.png"/><Relationship Id="rId93" Type="http://schemas.openxmlformats.org/officeDocument/2006/relationships/customXml" Target="../ink/ink439.xml"/><Relationship Id="rId189" Type="http://schemas.openxmlformats.org/officeDocument/2006/relationships/image" Target="../media/image1203.png"/><Relationship Id="rId3" Type="http://schemas.openxmlformats.org/officeDocument/2006/relationships/customXml" Target="../ink/ink394.xml"/><Relationship Id="rId214" Type="http://schemas.openxmlformats.org/officeDocument/2006/relationships/customXml" Target="../ink/ink500.xml"/><Relationship Id="rId235" Type="http://schemas.openxmlformats.org/officeDocument/2006/relationships/image" Target="../media/image1226.png"/><Relationship Id="rId256" Type="http://schemas.openxmlformats.org/officeDocument/2006/relationships/customXml" Target="../ink/ink521.xml"/><Relationship Id="rId277" Type="http://schemas.openxmlformats.org/officeDocument/2006/relationships/image" Target="../media/image1247.png"/><Relationship Id="rId116" Type="http://schemas.openxmlformats.org/officeDocument/2006/relationships/image" Target="../media/image1168.png"/><Relationship Id="rId137" Type="http://schemas.openxmlformats.org/officeDocument/2006/relationships/customXml" Target="../ink/ink461.xml"/><Relationship Id="rId158" Type="http://schemas.openxmlformats.org/officeDocument/2006/relationships/image" Target="../media/image1188.png"/><Relationship Id="rId20" Type="http://schemas.openxmlformats.org/officeDocument/2006/relationships/image" Target="../media/image1121.png"/><Relationship Id="rId41" Type="http://schemas.openxmlformats.org/officeDocument/2006/relationships/customXml" Target="../ink/ink413.xml"/><Relationship Id="rId62" Type="http://schemas.openxmlformats.org/officeDocument/2006/relationships/image" Target="../media/image1142.png"/><Relationship Id="rId83" Type="http://schemas.openxmlformats.org/officeDocument/2006/relationships/customXml" Target="../ink/ink434.xml"/><Relationship Id="rId179" Type="http://schemas.openxmlformats.org/officeDocument/2006/relationships/image" Target="../media/image1198.png"/><Relationship Id="rId190" Type="http://schemas.openxmlformats.org/officeDocument/2006/relationships/customXml" Target="../ink/ink488.xml"/><Relationship Id="rId204" Type="http://schemas.openxmlformats.org/officeDocument/2006/relationships/customXml" Target="../ink/ink495.xml"/><Relationship Id="rId225" Type="http://schemas.openxmlformats.org/officeDocument/2006/relationships/image" Target="../media/image1221.png"/><Relationship Id="rId246" Type="http://schemas.openxmlformats.org/officeDocument/2006/relationships/customXml" Target="../ink/ink516.xml"/><Relationship Id="rId267" Type="http://schemas.openxmlformats.org/officeDocument/2006/relationships/image" Target="../media/image1242.png"/><Relationship Id="rId288" Type="http://schemas.openxmlformats.org/officeDocument/2006/relationships/customXml" Target="../ink/ink537.xml"/><Relationship Id="rId106" Type="http://schemas.openxmlformats.org/officeDocument/2006/relationships/image" Target="../media/image1163.png"/><Relationship Id="rId127" Type="http://schemas.openxmlformats.org/officeDocument/2006/relationships/customXml" Target="../ink/ink456.xml"/><Relationship Id="rId10" Type="http://schemas.openxmlformats.org/officeDocument/2006/relationships/image" Target="../media/image1116.png"/><Relationship Id="rId31" Type="http://schemas.openxmlformats.org/officeDocument/2006/relationships/customXml" Target="../ink/ink408.xml"/><Relationship Id="rId52" Type="http://schemas.openxmlformats.org/officeDocument/2006/relationships/image" Target="../media/image1137.png"/><Relationship Id="rId73" Type="http://schemas.openxmlformats.org/officeDocument/2006/relationships/customXml" Target="../ink/ink429.xml"/><Relationship Id="rId94" Type="http://schemas.openxmlformats.org/officeDocument/2006/relationships/image" Target="../media/image1157.png"/><Relationship Id="rId148" Type="http://schemas.openxmlformats.org/officeDocument/2006/relationships/image" Target="../media/image1183.png"/><Relationship Id="rId169" Type="http://schemas.openxmlformats.org/officeDocument/2006/relationships/image" Target="../media/image1193.png"/><Relationship Id="rId4" Type="http://schemas.openxmlformats.org/officeDocument/2006/relationships/image" Target="../media/image1113.png"/><Relationship Id="rId180" Type="http://schemas.openxmlformats.org/officeDocument/2006/relationships/customXml" Target="../ink/ink483.xml"/><Relationship Id="rId215" Type="http://schemas.openxmlformats.org/officeDocument/2006/relationships/image" Target="../media/image1216.png"/><Relationship Id="rId236" Type="http://schemas.openxmlformats.org/officeDocument/2006/relationships/customXml" Target="../ink/ink511.xml"/><Relationship Id="rId257" Type="http://schemas.openxmlformats.org/officeDocument/2006/relationships/image" Target="../media/image1237.png"/><Relationship Id="rId278" Type="http://schemas.openxmlformats.org/officeDocument/2006/relationships/customXml" Target="../ink/ink532.xml"/><Relationship Id="rId42" Type="http://schemas.openxmlformats.org/officeDocument/2006/relationships/image" Target="../media/image1132.png"/><Relationship Id="rId84" Type="http://schemas.openxmlformats.org/officeDocument/2006/relationships/image" Target="../media/image1152.png"/><Relationship Id="rId138" Type="http://schemas.openxmlformats.org/officeDocument/2006/relationships/image" Target="../media/image1178.png"/><Relationship Id="rId191" Type="http://schemas.openxmlformats.org/officeDocument/2006/relationships/image" Target="../media/image1204.png"/><Relationship Id="rId205" Type="http://schemas.openxmlformats.org/officeDocument/2006/relationships/image" Target="../media/image1211.png"/><Relationship Id="rId247" Type="http://schemas.openxmlformats.org/officeDocument/2006/relationships/image" Target="../media/image1232.png"/><Relationship Id="rId107" Type="http://schemas.openxmlformats.org/officeDocument/2006/relationships/customXml" Target="../ink/ink446.xml"/><Relationship Id="rId289" Type="http://schemas.openxmlformats.org/officeDocument/2006/relationships/image" Target="../media/image1253.png"/><Relationship Id="rId11" Type="http://schemas.openxmlformats.org/officeDocument/2006/relationships/customXml" Target="../ink/ink398.xml"/><Relationship Id="rId53" Type="http://schemas.openxmlformats.org/officeDocument/2006/relationships/customXml" Target="../ink/ink419.xml"/><Relationship Id="rId149" Type="http://schemas.openxmlformats.org/officeDocument/2006/relationships/customXml" Target="../ink/ink467.xml"/><Relationship Id="rId95" Type="http://schemas.openxmlformats.org/officeDocument/2006/relationships/customXml" Target="../ink/ink440.xml"/><Relationship Id="rId160" Type="http://schemas.openxmlformats.org/officeDocument/2006/relationships/customXml" Target="../ink/ink473.xml"/><Relationship Id="rId216" Type="http://schemas.openxmlformats.org/officeDocument/2006/relationships/customXml" Target="../ink/ink501.xml"/><Relationship Id="rId258" Type="http://schemas.openxmlformats.org/officeDocument/2006/relationships/customXml" Target="../ink/ink522.xml"/><Relationship Id="rId22" Type="http://schemas.openxmlformats.org/officeDocument/2006/relationships/image" Target="../media/image1122.png"/><Relationship Id="rId64" Type="http://schemas.openxmlformats.org/officeDocument/2006/relationships/image" Target="../media/image1143.png"/><Relationship Id="rId118" Type="http://schemas.openxmlformats.org/officeDocument/2006/relationships/image" Target="../media/image1169.png"/><Relationship Id="rId171" Type="http://schemas.openxmlformats.org/officeDocument/2006/relationships/image" Target="../media/image1194.png"/><Relationship Id="rId227" Type="http://schemas.openxmlformats.org/officeDocument/2006/relationships/image" Target="../media/image1222.png"/><Relationship Id="rId269" Type="http://schemas.openxmlformats.org/officeDocument/2006/relationships/image" Target="../media/image1243.png"/></Relationships>
</file>

<file path=ppt/slides/_rels/slide8.xml.rels><?xml version="1.0" encoding="UTF-8" standalone="yes"?>
<Relationships xmlns="http://schemas.openxmlformats.org/package/2006/relationships"><Relationship Id="rId8" Type="http://schemas.openxmlformats.org/officeDocument/2006/relationships/image" Target="../media/image1257.png"/><Relationship Id="rId13" Type="http://schemas.openxmlformats.org/officeDocument/2006/relationships/customXml" Target="../ink/ink546.xml"/><Relationship Id="rId18" Type="http://schemas.openxmlformats.org/officeDocument/2006/relationships/image" Target="../media/image1262.png"/><Relationship Id="rId3" Type="http://schemas.openxmlformats.org/officeDocument/2006/relationships/customXml" Target="../ink/ink541.xml"/><Relationship Id="rId21" Type="http://schemas.openxmlformats.org/officeDocument/2006/relationships/customXml" Target="../ink/ink550.xml"/><Relationship Id="rId7" Type="http://schemas.openxmlformats.org/officeDocument/2006/relationships/customXml" Target="../ink/ink543.xml"/><Relationship Id="rId12" Type="http://schemas.openxmlformats.org/officeDocument/2006/relationships/image" Target="../media/image1259.png"/><Relationship Id="rId17" Type="http://schemas.openxmlformats.org/officeDocument/2006/relationships/customXml" Target="../ink/ink548.xml"/><Relationship Id="rId2" Type="http://schemas.openxmlformats.org/officeDocument/2006/relationships/notesSlide" Target="../notesSlides/notesSlide6.xml"/><Relationship Id="rId16" Type="http://schemas.openxmlformats.org/officeDocument/2006/relationships/image" Target="../media/image1261.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56.png"/><Relationship Id="rId11" Type="http://schemas.openxmlformats.org/officeDocument/2006/relationships/customXml" Target="../ink/ink545.xml"/><Relationship Id="rId24" Type="http://schemas.openxmlformats.org/officeDocument/2006/relationships/image" Target="../media/image22.png"/><Relationship Id="rId5" Type="http://schemas.openxmlformats.org/officeDocument/2006/relationships/customXml" Target="../ink/ink542.xml"/><Relationship Id="rId15" Type="http://schemas.openxmlformats.org/officeDocument/2006/relationships/customXml" Target="../ink/ink547.xml"/><Relationship Id="rId23" Type="http://schemas.openxmlformats.org/officeDocument/2006/relationships/customXml" Target="../ink/ink551.xml"/><Relationship Id="rId10" Type="http://schemas.openxmlformats.org/officeDocument/2006/relationships/image" Target="../media/image1258.png"/><Relationship Id="rId19" Type="http://schemas.openxmlformats.org/officeDocument/2006/relationships/customXml" Target="../ink/ink549.xml"/><Relationship Id="rId4" Type="http://schemas.openxmlformats.org/officeDocument/2006/relationships/image" Target="../media/image1255.png"/><Relationship Id="rId9" Type="http://schemas.openxmlformats.org/officeDocument/2006/relationships/customXml" Target="../ink/ink544.xml"/><Relationship Id="rId14" Type="http://schemas.openxmlformats.org/officeDocument/2006/relationships/image" Target="../media/image1260.png"/><Relationship Id="rId22" Type="http://schemas.openxmlformats.org/officeDocument/2006/relationships/image" Target="../media/image21.png"/></Relationships>
</file>

<file path=ppt/slides/_rels/slide9.xml.rels><?xml version="1.0" encoding="UTF-8" standalone="yes"?>
<Relationships xmlns="http://schemas.openxmlformats.org/package/2006/relationships"><Relationship Id="rId117" Type="http://schemas.openxmlformats.org/officeDocument/2006/relationships/image" Target="../media/image1319.png"/><Relationship Id="rId21" Type="http://schemas.openxmlformats.org/officeDocument/2006/relationships/image" Target="../media/image1271.png"/><Relationship Id="rId42" Type="http://schemas.openxmlformats.org/officeDocument/2006/relationships/customXml" Target="../ink/ink571.xml"/><Relationship Id="rId47" Type="http://schemas.openxmlformats.org/officeDocument/2006/relationships/image" Target="../media/image1284.png"/><Relationship Id="rId63" Type="http://schemas.openxmlformats.org/officeDocument/2006/relationships/image" Target="../media/image1292.png"/><Relationship Id="rId68" Type="http://schemas.openxmlformats.org/officeDocument/2006/relationships/customXml" Target="../ink/ink584.xml"/><Relationship Id="rId84" Type="http://schemas.openxmlformats.org/officeDocument/2006/relationships/customXml" Target="../ink/ink592.xml"/><Relationship Id="rId89" Type="http://schemas.openxmlformats.org/officeDocument/2006/relationships/image" Target="../media/image1305.png"/><Relationship Id="rId112" Type="http://schemas.openxmlformats.org/officeDocument/2006/relationships/customXml" Target="../ink/ink606.xml"/><Relationship Id="rId16" Type="http://schemas.openxmlformats.org/officeDocument/2006/relationships/customXml" Target="../ink/ink558.xml"/><Relationship Id="rId107" Type="http://schemas.openxmlformats.org/officeDocument/2006/relationships/image" Target="../media/image1314.png"/><Relationship Id="rId11" Type="http://schemas.openxmlformats.org/officeDocument/2006/relationships/image" Target="../media/image1266.png"/><Relationship Id="rId32" Type="http://schemas.openxmlformats.org/officeDocument/2006/relationships/customXml" Target="../ink/ink566.xml"/><Relationship Id="rId37" Type="http://schemas.openxmlformats.org/officeDocument/2006/relationships/image" Target="../media/image1279.png"/><Relationship Id="rId53" Type="http://schemas.openxmlformats.org/officeDocument/2006/relationships/image" Target="../media/image1287.png"/><Relationship Id="rId58" Type="http://schemas.openxmlformats.org/officeDocument/2006/relationships/customXml" Target="../ink/ink579.xml"/><Relationship Id="rId74" Type="http://schemas.openxmlformats.org/officeDocument/2006/relationships/customXml" Target="../ink/ink587.xml"/><Relationship Id="rId79" Type="http://schemas.openxmlformats.org/officeDocument/2006/relationships/image" Target="../media/image1300.png"/><Relationship Id="rId102" Type="http://schemas.openxmlformats.org/officeDocument/2006/relationships/customXml" Target="../ink/ink601.xml"/><Relationship Id="rId123" Type="http://schemas.openxmlformats.org/officeDocument/2006/relationships/image" Target="../media/image1322.png"/><Relationship Id="rId128" Type="http://schemas.openxmlformats.org/officeDocument/2006/relationships/customXml" Target="../ink/ink614.xml"/><Relationship Id="rId5" Type="http://schemas.openxmlformats.org/officeDocument/2006/relationships/image" Target="../media/image1263.png"/><Relationship Id="rId90" Type="http://schemas.openxmlformats.org/officeDocument/2006/relationships/customXml" Target="../ink/ink595.xml"/><Relationship Id="rId95" Type="http://schemas.openxmlformats.org/officeDocument/2006/relationships/image" Target="../media/image1308.png"/><Relationship Id="rId22" Type="http://schemas.openxmlformats.org/officeDocument/2006/relationships/customXml" Target="../ink/ink561.xml"/><Relationship Id="rId27" Type="http://schemas.openxmlformats.org/officeDocument/2006/relationships/image" Target="../media/image1274.png"/><Relationship Id="rId43" Type="http://schemas.openxmlformats.org/officeDocument/2006/relationships/image" Target="../media/image1282.png"/><Relationship Id="rId48" Type="http://schemas.openxmlformats.org/officeDocument/2006/relationships/customXml" Target="../ink/ink574.xml"/><Relationship Id="rId64" Type="http://schemas.openxmlformats.org/officeDocument/2006/relationships/customXml" Target="../ink/ink582.xml"/><Relationship Id="rId69" Type="http://schemas.openxmlformats.org/officeDocument/2006/relationships/image" Target="../media/image1295.png"/><Relationship Id="rId113" Type="http://schemas.openxmlformats.org/officeDocument/2006/relationships/image" Target="../media/image1317.png"/><Relationship Id="rId118" Type="http://schemas.openxmlformats.org/officeDocument/2006/relationships/customXml" Target="../ink/ink609.xml"/><Relationship Id="rId80" Type="http://schemas.openxmlformats.org/officeDocument/2006/relationships/customXml" Target="../ink/ink590.xml"/><Relationship Id="rId85" Type="http://schemas.openxmlformats.org/officeDocument/2006/relationships/image" Target="../media/image1303.png"/><Relationship Id="rId12" Type="http://schemas.openxmlformats.org/officeDocument/2006/relationships/customXml" Target="../ink/ink556.xml"/><Relationship Id="rId17" Type="http://schemas.openxmlformats.org/officeDocument/2006/relationships/image" Target="../media/image1269.png"/><Relationship Id="rId33" Type="http://schemas.openxmlformats.org/officeDocument/2006/relationships/image" Target="../media/image1277.png"/><Relationship Id="rId38" Type="http://schemas.openxmlformats.org/officeDocument/2006/relationships/customXml" Target="../ink/ink569.xml"/><Relationship Id="rId59" Type="http://schemas.openxmlformats.org/officeDocument/2006/relationships/image" Target="../media/image1290.png"/><Relationship Id="rId103" Type="http://schemas.openxmlformats.org/officeDocument/2006/relationships/image" Target="../media/image1312.png"/><Relationship Id="rId108" Type="http://schemas.openxmlformats.org/officeDocument/2006/relationships/customXml" Target="../ink/ink604.xml"/><Relationship Id="rId124" Type="http://schemas.openxmlformats.org/officeDocument/2006/relationships/customXml" Target="../ink/ink612.xml"/><Relationship Id="rId129" Type="http://schemas.openxmlformats.org/officeDocument/2006/relationships/image" Target="../media/image24.png"/><Relationship Id="rId54" Type="http://schemas.openxmlformats.org/officeDocument/2006/relationships/customXml" Target="../ink/ink577.xml"/><Relationship Id="rId70" Type="http://schemas.openxmlformats.org/officeDocument/2006/relationships/customXml" Target="../ink/ink585.xml"/><Relationship Id="rId75" Type="http://schemas.openxmlformats.org/officeDocument/2006/relationships/image" Target="../media/image1298.png"/><Relationship Id="rId91" Type="http://schemas.openxmlformats.org/officeDocument/2006/relationships/image" Target="../media/image1306.png"/><Relationship Id="rId96" Type="http://schemas.openxmlformats.org/officeDocument/2006/relationships/customXml" Target="../ink/ink598.xml"/><Relationship Id="rId1" Type="http://schemas.openxmlformats.org/officeDocument/2006/relationships/slideLayout" Target="../slideLayouts/slideLayout7.xml"/><Relationship Id="rId6" Type="http://schemas.openxmlformats.org/officeDocument/2006/relationships/customXml" Target="../ink/ink553.xml"/><Relationship Id="rId23" Type="http://schemas.openxmlformats.org/officeDocument/2006/relationships/image" Target="../media/image1272.png"/><Relationship Id="rId28" Type="http://schemas.openxmlformats.org/officeDocument/2006/relationships/customXml" Target="../ink/ink564.xml"/><Relationship Id="rId49" Type="http://schemas.openxmlformats.org/officeDocument/2006/relationships/image" Target="../media/image1285.png"/><Relationship Id="rId114" Type="http://schemas.openxmlformats.org/officeDocument/2006/relationships/customXml" Target="../ink/ink607.xml"/><Relationship Id="rId119" Type="http://schemas.openxmlformats.org/officeDocument/2006/relationships/image" Target="../media/image1320.png"/><Relationship Id="rId44" Type="http://schemas.openxmlformats.org/officeDocument/2006/relationships/customXml" Target="../ink/ink572.xml"/><Relationship Id="rId60" Type="http://schemas.openxmlformats.org/officeDocument/2006/relationships/customXml" Target="../ink/ink580.xml"/><Relationship Id="rId65" Type="http://schemas.openxmlformats.org/officeDocument/2006/relationships/image" Target="../media/image1293.png"/><Relationship Id="rId81" Type="http://schemas.openxmlformats.org/officeDocument/2006/relationships/image" Target="../media/image1301.png"/><Relationship Id="rId86" Type="http://schemas.openxmlformats.org/officeDocument/2006/relationships/customXml" Target="../ink/ink593.xml"/><Relationship Id="rId13" Type="http://schemas.openxmlformats.org/officeDocument/2006/relationships/image" Target="../media/image1267.png"/><Relationship Id="rId18" Type="http://schemas.openxmlformats.org/officeDocument/2006/relationships/customXml" Target="../ink/ink559.xml"/><Relationship Id="rId39" Type="http://schemas.openxmlformats.org/officeDocument/2006/relationships/image" Target="../media/image1280.png"/><Relationship Id="rId109" Type="http://schemas.openxmlformats.org/officeDocument/2006/relationships/image" Target="../media/image1315.png"/><Relationship Id="rId34" Type="http://schemas.openxmlformats.org/officeDocument/2006/relationships/customXml" Target="../ink/ink567.xml"/><Relationship Id="rId50" Type="http://schemas.openxmlformats.org/officeDocument/2006/relationships/customXml" Target="../ink/ink575.xml"/><Relationship Id="rId55" Type="http://schemas.openxmlformats.org/officeDocument/2006/relationships/image" Target="../media/image1288.png"/><Relationship Id="rId76" Type="http://schemas.openxmlformats.org/officeDocument/2006/relationships/customXml" Target="../ink/ink588.xml"/><Relationship Id="rId97" Type="http://schemas.openxmlformats.org/officeDocument/2006/relationships/image" Target="../media/image1309.png"/><Relationship Id="rId104" Type="http://schemas.openxmlformats.org/officeDocument/2006/relationships/customXml" Target="../ink/ink602.xml"/><Relationship Id="rId120" Type="http://schemas.openxmlformats.org/officeDocument/2006/relationships/customXml" Target="../ink/ink610.xml"/><Relationship Id="rId125" Type="http://schemas.openxmlformats.org/officeDocument/2006/relationships/image" Target="../media/image1323.png"/><Relationship Id="rId7" Type="http://schemas.openxmlformats.org/officeDocument/2006/relationships/image" Target="../media/image1264.png"/><Relationship Id="rId71" Type="http://schemas.openxmlformats.org/officeDocument/2006/relationships/image" Target="../media/image1296.png"/><Relationship Id="rId92" Type="http://schemas.openxmlformats.org/officeDocument/2006/relationships/customXml" Target="../ink/ink596.xml"/><Relationship Id="rId2" Type="http://schemas.openxmlformats.org/officeDocument/2006/relationships/notesSlide" Target="../notesSlides/notesSlide7.xml"/><Relationship Id="rId29" Type="http://schemas.openxmlformats.org/officeDocument/2006/relationships/image" Target="../media/image1275.png"/><Relationship Id="rId24" Type="http://schemas.openxmlformats.org/officeDocument/2006/relationships/customXml" Target="../ink/ink562.xml"/><Relationship Id="rId40" Type="http://schemas.openxmlformats.org/officeDocument/2006/relationships/customXml" Target="../ink/ink570.xml"/><Relationship Id="rId45" Type="http://schemas.openxmlformats.org/officeDocument/2006/relationships/image" Target="../media/image1283.png"/><Relationship Id="rId66" Type="http://schemas.openxmlformats.org/officeDocument/2006/relationships/customXml" Target="../ink/ink583.xml"/><Relationship Id="rId87" Type="http://schemas.openxmlformats.org/officeDocument/2006/relationships/image" Target="../media/image1304.png"/><Relationship Id="rId110" Type="http://schemas.openxmlformats.org/officeDocument/2006/relationships/customXml" Target="../ink/ink605.xml"/><Relationship Id="rId115" Type="http://schemas.openxmlformats.org/officeDocument/2006/relationships/image" Target="../media/image1318.png"/><Relationship Id="rId61" Type="http://schemas.openxmlformats.org/officeDocument/2006/relationships/image" Target="../media/image1291.png"/><Relationship Id="rId82" Type="http://schemas.openxmlformats.org/officeDocument/2006/relationships/customXml" Target="../ink/ink591.xml"/><Relationship Id="rId19" Type="http://schemas.openxmlformats.org/officeDocument/2006/relationships/image" Target="../media/image1270.png"/><Relationship Id="rId14" Type="http://schemas.openxmlformats.org/officeDocument/2006/relationships/customXml" Target="../ink/ink557.xml"/><Relationship Id="rId30" Type="http://schemas.openxmlformats.org/officeDocument/2006/relationships/customXml" Target="../ink/ink565.xml"/><Relationship Id="rId35" Type="http://schemas.openxmlformats.org/officeDocument/2006/relationships/image" Target="../media/image1278.png"/><Relationship Id="rId56" Type="http://schemas.openxmlformats.org/officeDocument/2006/relationships/customXml" Target="../ink/ink578.xml"/><Relationship Id="rId77" Type="http://schemas.openxmlformats.org/officeDocument/2006/relationships/image" Target="../media/image1299.png"/><Relationship Id="rId100" Type="http://schemas.openxmlformats.org/officeDocument/2006/relationships/customXml" Target="../ink/ink600.xml"/><Relationship Id="rId105" Type="http://schemas.openxmlformats.org/officeDocument/2006/relationships/image" Target="../media/image1313.png"/><Relationship Id="rId126" Type="http://schemas.openxmlformats.org/officeDocument/2006/relationships/customXml" Target="../ink/ink613.xml"/><Relationship Id="rId8" Type="http://schemas.openxmlformats.org/officeDocument/2006/relationships/customXml" Target="../ink/ink554.xml"/><Relationship Id="rId51" Type="http://schemas.openxmlformats.org/officeDocument/2006/relationships/image" Target="../media/image1286.png"/><Relationship Id="rId72" Type="http://schemas.openxmlformats.org/officeDocument/2006/relationships/customXml" Target="../ink/ink586.xml"/><Relationship Id="rId93" Type="http://schemas.openxmlformats.org/officeDocument/2006/relationships/image" Target="../media/image1307.png"/><Relationship Id="rId98" Type="http://schemas.openxmlformats.org/officeDocument/2006/relationships/customXml" Target="../ink/ink599.xml"/><Relationship Id="rId121" Type="http://schemas.openxmlformats.org/officeDocument/2006/relationships/image" Target="../media/image1321.png"/><Relationship Id="rId3" Type="http://schemas.openxmlformats.org/officeDocument/2006/relationships/image" Target="../media/image45010.png"/><Relationship Id="rId25" Type="http://schemas.openxmlformats.org/officeDocument/2006/relationships/image" Target="../media/image1273.png"/><Relationship Id="rId46" Type="http://schemas.openxmlformats.org/officeDocument/2006/relationships/customXml" Target="../ink/ink573.xml"/><Relationship Id="rId67" Type="http://schemas.openxmlformats.org/officeDocument/2006/relationships/image" Target="../media/image1294.png"/><Relationship Id="rId116" Type="http://schemas.openxmlformats.org/officeDocument/2006/relationships/customXml" Target="../ink/ink608.xml"/><Relationship Id="rId20" Type="http://schemas.openxmlformats.org/officeDocument/2006/relationships/customXml" Target="../ink/ink560.xml"/><Relationship Id="rId41" Type="http://schemas.openxmlformats.org/officeDocument/2006/relationships/image" Target="../media/image1281.png"/><Relationship Id="rId62" Type="http://schemas.openxmlformats.org/officeDocument/2006/relationships/customXml" Target="../ink/ink581.xml"/><Relationship Id="rId83" Type="http://schemas.openxmlformats.org/officeDocument/2006/relationships/image" Target="../media/image1302.png"/><Relationship Id="rId88" Type="http://schemas.openxmlformats.org/officeDocument/2006/relationships/customXml" Target="../ink/ink594.xml"/><Relationship Id="rId111" Type="http://schemas.openxmlformats.org/officeDocument/2006/relationships/image" Target="../media/image1316.png"/><Relationship Id="rId15" Type="http://schemas.openxmlformats.org/officeDocument/2006/relationships/image" Target="../media/image1268.png"/><Relationship Id="rId36" Type="http://schemas.openxmlformats.org/officeDocument/2006/relationships/customXml" Target="../ink/ink568.xml"/><Relationship Id="rId57" Type="http://schemas.openxmlformats.org/officeDocument/2006/relationships/image" Target="../media/image1289.png"/><Relationship Id="rId106" Type="http://schemas.openxmlformats.org/officeDocument/2006/relationships/customXml" Target="../ink/ink603.xml"/><Relationship Id="rId127" Type="http://schemas.openxmlformats.org/officeDocument/2006/relationships/image" Target="../media/image23.png"/><Relationship Id="rId10" Type="http://schemas.openxmlformats.org/officeDocument/2006/relationships/customXml" Target="../ink/ink555.xml"/><Relationship Id="rId31" Type="http://schemas.openxmlformats.org/officeDocument/2006/relationships/image" Target="../media/image1276.png"/><Relationship Id="rId52" Type="http://schemas.openxmlformats.org/officeDocument/2006/relationships/customXml" Target="../ink/ink576.xml"/><Relationship Id="rId73" Type="http://schemas.openxmlformats.org/officeDocument/2006/relationships/image" Target="../media/image1297.png"/><Relationship Id="rId78" Type="http://schemas.openxmlformats.org/officeDocument/2006/relationships/customXml" Target="../ink/ink589.xml"/><Relationship Id="rId94" Type="http://schemas.openxmlformats.org/officeDocument/2006/relationships/customXml" Target="../ink/ink597.xml"/><Relationship Id="rId99" Type="http://schemas.openxmlformats.org/officeDocument/2006/relationships/image" Target="../media/image1310.png"/><Relationship Id="rId101" Type="http://schemas.openxmlformats.org/officeDocument/2006/relationships/image" Target="../media/image1311.png"/><Relationship Id="rId122" Type="http://schemas.openxmlformats.org/officeDocument/2006/relationships/customXml" Target="../ink/ink611.xml"/><Relationship Id="rId4" Type="http://schemas.openxmlformats.org/officeDocument/2006/relationships/customXml" Target="../ink/ink552.xml"/><Relationship Id="rId9" Type="http://schemas.openxmlformats.org/officeDocument/2006/relationships/image" Target="../media/image1265.png"/><Relationship Id="rId26" Type="http://schemas.openxmlformats.org/officeDocument/2006/relationships/customXml" Target="../ink/ink5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xmlns="">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xmlns="">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grpSp>
        <p:nvGrpSpPr>
          <p:cNvPr id="18" name="Gruppieren 17">
            <a:extLst>
              <a:ext uri="{FF2B5EF4-FFF2-40B4-BE49-F238E27FC236}">
                <a16:creationId xmlns:a16="http://schemas.microsoft.com/office/drawing/2014/main" id="{F6239633-A695-4B93-94EE-B152C5379F1D}"/>
              </a:ext>
            </a:extLst>
          </p:cNvPr>
          <p:cNvGrpSpPr/>
          <p:nvPr/>
        </p:nvGrpSpPr>
        <p:grpSpPr>
          <a:xfrm>
            <a:off x="2460973" y="1154712"/>
            <a:ext cx="253800" cy="352800"/>
            <a:chOff x="2460973" y="1154712"/>
            <a:chExt cx="253800" cy="35280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71C5C43-B64B-4897-8EBD-7616D0FB5A5A}"/>
                    </a:ext>
                  </a:extLst>
                </p14:cNvPr>
                <p14:cNvContentPartPr/>
                <p14:nvPr/>
              </p14:nvContentPartPr>
              <p14:xfrm>
                <a:off x="2460973" y="1255872"/>
                <a:ext cx="214560" cy="239400"/>
              </p14:xfrm>
            </p:contentPart>
          </mc:Choice>
          <mc:Fallback xmlns="">
            <p:pic>
              <p:nvPicPr>
                <p:cNvPr id="16" name="Freihand 15">
                  <a:extLst>
                    <a:ext uri="{FF2B5EF4-FFF2-40B4-BE49-F238E27FC236}">
                      <a16:creationId xmlns:a16="http://schemas.microsoft.com/office/drawing/2014/main" id="{971C5C43-B64B-4897-8EBD-7616D0FB5A5A}"/>
                    </a:ext>
                  </a:extLst>
                </p:cNvPr>
                <p:cNvPicPr/>
                <p:nvPr/>
              </p:nvPicPr>
              <p:blipFill>
                <a:blip r:embed="rId16"/>
                <a:stretch>
                  <a:fillRect/>
                </a:stretch>
              </p:blipFill>
              <p:spPr>
                <a:xfrm>
                  <a:off x="2456653" y="1251552"/>
                  <a:ext cx="223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ACFF8B4-C8FA-4AE4-8FCE-743730CCF3B1}"/>
                    </a:ext>
                  </a:extLst>
                </p14:cNvPr>
                <p14:cNvContentPartPr/>
                <p14:nvPr/>
              </p14:nvContentPartPr>
              <p14:xfrm>
                <a:off x="2490133" y="1154712"/>
                <a:ext cx="224640" cy="352800"/>
              </p14:xfrm>
            </p:contentPart>
          </mc:Choice>
          <mc:Fallback xmlns="">
            <p:pic>
              <p:nvPicPr>
                <p:cNvPr id="17" name="Freihand 16">
                  <a:extLst>
                    <a:ext uri="{FF2B5EF4-FFF2-40B4-BE49-F238E27FC236}">
                      <a16:creationId xmlns:a16="http://schemas.microsoft.com/office/drawing/2014/main" id="{EACFF8B4-C8FA-4AE4-8FCE-743730CCF3B1}"/>
                    </a:ext>
                  </a:extLst>
                </p:cNvPr>
                <p:cNvPicPr/>
                <p:nvPr/>
              </p:nvPicPr>
              <p:blipFill>
                <a:blip r:embed="rId18"/>
                <a:stretch>
                  <a:fillRect/>
                </a:stretch>
              </p:blipFill>
              <p:spPr>
                <a:xfrm>
                  <a:off x="2485813" y="1150392"/>
                  <a:ext cx="233280" cy="361440"/>
                </a:xfrm>
                <a:prstGeom prst="rect">
                  <a:avLst/>
                </a:prstGeom>
              </p:spPr>
            </p:pic>
          </mc:Fallback>
        </mc:AlternateContent>
      </p:grpSp>
      <p:grpSp>
        <p:nvGrpSpPr>
          <p:cNvPr id="21" name="Gruppieren 20">
            <a:extLst>
              <a:ext uri="{FF2B5EF4-FFF2-40B4-BE49-F238E27FC236}">
                <a16:creationId xmlns:a16="http://schemas.microsoft.com/office/drawing/2014/main" id="{DF25637C-43C3-4B7A-863D-796B82EBDBC1}"/>
              </a:ext>
            </a:extLst>
          </p:cNvPr>
          <p:cNvGrpSpPr/>
          <p:nvPr/>
        </p:nvGrpSpPr>
        <p:grpSpPr>
          <a:xfrm>
            <a:off x="2431813" y="775272"/>
            <a:ext cx="252720" cy="224280"/>
            <a:chOff x="2431813" y="775272"/>
            <a:chExt cx="252720" cy="22428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AC29E37C-344C-44F1-A90C-68450447943F}"/>
                    </a:ext>
                  </a:extLst>
                </p14:cNvPr>
                <p14:cNvContentPartPr/>
                <p14:nvPr/>
              </p14:nvContentPartPr>
              <p14:xfrm>
                <a:off x="2455573" y="808032"/>
                <a:ext cx="106200" cy="168840"/>
              </p14:xfrm>
            </p:contentPart>
          </mc:Choice>
          <mc:Fallback xmlns="">
            <p:pic>
              <p:nvPicPr>
                <p:cNvPr id="19" name="Freihand 18">
                  <a:extLst>
                    <a:ext uri="{FF2B5EF4-FFF2-40B4-BE49-F238E27FC236}">
                      <a16:creationId xmlns:a16="http://schemas.microsoft.com/office/drawing/2014/main" id="{AC29E37C-344C-44F1-A90C-68450447943F}"/>
                    </a:ext>
                  </a:extLst>
                </p:cNvPr>
                <p:cNvPicPr/>
                <p:nvPr/>
              </p:nvPicPr>
              <p:blipFill>
                <a:blip r:embed="rId20"/>
                <a:stretch>
                  <a:fillRect/>
                </a:stretch>
              </p:blipFill>
              <p:spPr>
                <a:xfrm>
                  <a:off x="2451253" y="803712"/>
                  <a:ext cx="114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B79618F-9808-4845-853B-DF06BE387748}"/>
                    </a:ext>
                  </a:extLst>
                </p14:cNvPr>
                <p14:cNvContentPartPr/>
                <p14:nvPr/>
              </p14:nvContentPartPr>
              <p14:xfrm>
                <a:off x="2431813" y="775272"/>
                <a:ext cx="252720" cy="224280"/>
              </p14:xfrm>
            </p:contentPart>
          </mc:Choice>
          <mc:Fallback xmlns="">
            <p:pic>
              <p:nvPicPr>
                <p:cNvPr id="20" name="Freihand 19">
                  <a:extLst>
                    <a:ext uri="{FF2B5EF4-FFF2-40B4-BE49-F238E27FC236}">
                      <a16:creationId xmlns:a16="http://schemas.microsoft.com/office/drawing/2014/main" id="{8B79618F-9808-4845-853B-DF06BE387748}"/>
                    </a:ext>
                  </a:extLst>
                </p:cNvPr>
                <p:cNvPicPr/>
                <p:nvPr/>
              </p:nvPicPr>
              <p:blipFill>
                <a:blip r:embed="rId22"/>
                <a:stretch>
                  <a:fillRect/>
                </a:stretch>
              </p:blipFill>
              <p:spPr>
                <a:xfrm>
                  <a:off x="2427493" y="770952"/>
                  <a:ext cx="261360" cy="232920"/>
                </a:xfrm>
                <a:prstGeom prst="rect">
                  <a:avLst/>
                </a:prstGeom>
              </p:spPr>
            </p:pic>
          </mc:Fallback>
        </mc:AlternateContent>
      </p:grpSp>
      <p:grpSp>
        <p:nvGrpSpPr>
          <p:cNvPr id="24" name="Gruppieren 23">
            <a:extLst>
              <a:ext uri="{FF2B5EF4-FFF2-40B4-BE49-F238E27FC236}">
                <a16:creationId xmlns:a16="http://schemas.microsoft.com/office/drawing/2014/main" id="{5CC2D35B-5ACE-4AAC-AD38-BD3D2D28CB65}"/>
              </a:ext>
            </a:extLst>
          </p:cNvPr>
          <p:cNvGrpSpPr/>
          <p:nvPr/>
        </p:nvGrpSpPr>
        <p:grpSpPr>
          <a:xfrm>
            <a:off x="2495893" y="1796592"/>
            <a:ext cx="339120" cy="423000"/>
            <a:chOff x="2495893" y="1796592"/>
            <a:chExt cx="339120" cy="42300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0C1E6D30-E99D-41BE-B7CB-1A44A835D6A8}"/>
                    </a:ext>
                  </a:extLst>
                </p14:cNvPr>
                <p14:cNvContentPartPr/>
                <p14:nvPr/>
              </p14:nvContentPartPr>
              <p14:xfrm>
                <a:off x="2570773" y="1868232"/>
                <a:ext cx="151560" cy="351360"/>
              </p14:xfrm>
            </p:contentPart>
          </mc:Choice>
          <mc:Fallback xmlns="">
            <p:pic>
              <p:nvPicPr>
                <p:cNvPr id="22" name="Freihand 21">
                  <a:extLst>
                    <a:ext uri="{FF2B5EF4-FFF2-40B4-BE49-F238E27FC236}">
                      <a16:creationId xmlns:a16="http://schemas.microsoft.com/office/drawing/2014/main" id="{0C1E6D30-E99D-41BE-B7CB-1A44A835D6A8}"/>
                    </a:ext>
                  </a:extLst>
                </p:cNvPr>
                <p:cNvPicPr/>
                <p:nvPr/>
              </p:nvPicPr>
              <p:blipFill>
                <a:blip r:embed="rId24"/>
                <a:stretch>
                  <a:fillRect/>
                </a:stretch>
              </p:blipFill>
              <p:spPr>
                <a:xfrm>
                  <a:off x="2566453" y="1863912"/>
                  <a:ext cx="160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85841B7A-EBAB-480F-BBB0-6EFED0AF5E39}"/>
                    </a:ext>
                  </a:extLst>
                </p14:cNvPr>
                <p14:cNvContentPartPr/>
                <p14:nvPr/>
              </p14:nvContentPartPr>
              <p14:xfrm>
                <a:off x="2495893" y="1796592"/>
                <a:ext cx="339120" cy="355680"/>
              </p14:xfrm>
            </p:contentPart>
          </mc:Choice>
          <mc:Fallback xmlns="">
            <p:pic>
              <p:nvPicPr>
                <p:cNvPr id="23" name="Freihand 22">
                  <a:extLst>
                    <a:ext uri="{FF2B5EF4-FFF2-40B4-BE49-F238E27FC236}">
                      <a16:creationId xmlns:a16="http://schemas.microsoft.com/office/drawing/2014/main" id="{85841B7A-EBAB-480F-BBB0-6EFED0AF5E39}"/>
                    </a:ext>
                  </a:extLst>
                </p:cNvPr>
                <p:cNvPicPr/>
                <p:nvPr/>
              </p:nvPicPr>
              <p:blipFill>
                <a:blip r:embed="rId26"/>
                <a:stretch>
                  <a:fillRect/>
                </a:stretch>
              </p:blipFill>
              <p:spPr>
                <a:xfrm>
                  <a:off x="2491573" y="1792272"/>
                  <a:ext cx="347760" cy="364320"/>
                </a:xfrm>
                <a:prstGeom prst="rect">
                  <a:avLst/>
                </a:prstGeom>
              </p:spPr>
            </p:pic>
          </mc:Fallback>
        </mc:AlternateContent>
      </p:grpSp>
      <p:grpSp>
        <p:nvGrpSpPr>
          <p:cNvPr id="27" name="Gruppieren 26">
            <a:extLst>
              <a:ext uri="{FF2B5EF4-FFF2-40B4-BE49-F238E27FC236}">
                <a16:creationId xmlns:a16="http://schemas.microsoft.com/office/drawing/2014/main" id="{FAB43D9D-C57E-47C4-9686-55AA7B438999}"/>
              </a:ext>
            </a:extLst>
          </p:cNvPr>
          <p:cNvGrpSpPr/>
          <p:nvPr/>
        </p:nvGrpSpPr>
        <p:grpSpPr>
          <a:xfrm>
            <a:off x="2241013" y="1994952"/>
            <a:ext cx="362520" cy="499320"/>
            <a:chOff x="2241013" y="1994952"/>
            <a:chExt cx="362520" cy="49932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037F96CE-ADDC-451B-BF6C-B185D45B7C0E}"/>
                    </a:ext>
                  </a:extLst>
                </p14:cNvPr>
                <p14:cNvContentPartPr/>
                <p14:nvPr/>
              </p14:nvContentPartPr>
              <p14:xfrm>
                <a:off x="2265493" y="2107632"/>
                <a:ext cx="156240" cy="386640"/>
              </p14:xfrm>
            </p:contentPart>
          </mc:Choice>
          <mc:Fallback xmlns="">
            <p:pic>
              <p:nvPicPr>
                <p:cNvPr id="25" name="Freihand 24">
                  <a:extLst>
                    <a:ext uri="{FF2B5EF4-FFF2-40B4-BE49-F238E27FC236}">
                      <a16:creationId xmlns:a16="http://schemas.microsoft.com/office/drawing/2014/main" id="{037F96CE-ADDC-451B-BF6C-B185D45B7C0E}"/>
                    </a:ext>
                  </a:extLst>
                </p:cNvPr>
                <p:cNvPicPr/>
                <p:nvPr/>
              </p:nvPicPr>
              <p:blipFill>
                <a:blip r:embed="rId28"/>
                <a:stretch>
                  <a:fillRect/>
                </a:stretch>
              </p:blipFill>
              <p:spPr>
                <a:xfrm>
                  <a:off x="2261173" y="2103312"/>
                  <a:ext cx="1648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929928FB-ED74-478D-AF1E-7E70CFA5F07D}"/>
                    </a:ext>
                  </a:extLst>
                </p14:cNvPr>
                <p14:cNvContentPartPr/>
                <p14:nvPr/>
              </p14:nvContentPartPr>
              <p14:xfrm>
                <a:off x="2241013" y="1994952"/>
                <a:ext cx="362520" cy="481680"/>
              </p14:xfrm>
            </p:contentPart>
          </mc:Choice>
          <mc:Fallback xmlns="">
            <p:pic>
              <p:nvPicPr>
                <p:cNvPr id="26" name="Freihand 25">
                  <a:extLst>
                    <a:ext uri="{FF2B5EF4-FFF2-40B4-BE49-F238E27FC236}">
                      <a16:creationId xmlns:a16="http://schemas.microsoft.com/office/drawing/2014/main" id="{929928FB-ED74-478D-AF1E-7E70CFA5F07D}"/>
                    </a:ext>
                  </a:extLst>
                </p:cNvPr>
                <p:cNvPicPr/>
                <p:nvPr/>
              </p:nvPicPr>
              <p:blipFill>
                <a:blip r:embed="rId30"/>
                <a:stretch>
                  <a:fillRect/>
                </a:stretch>
              </p:blipFill>
              <p:spPr>
                <a:xfrm>
                  <a:off x="2236693" y="1990632"/>
                  <a:ext cx="371160" cy="4903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8A19BDB-876B-469F-B6A4-233D8B1F497A}"/>
                  </a:ext>
                </a:extLst>
              </p14:cNvPr>
              <p14:cNvContentPartPr/>
              <p14:nvPr/>
            </p14:nvContentPartPr>
            <p14:xfrm>
              <a:off x="5502613" y="1074072"/>
              <a:ext cx="1291320" cy="25560"/>
            </p14:xfrm>
          </p:contentPart>
        </mc:Choice>
        <mc:Fallback xmlns="">
          <p:pic>
            <p:nvPicPr>
              <p:cNvPr id="2" name="Freihand 1">
                <a:extLst>
                  <a:ext uri="{FF2B5EF4-FFF2-40B4-BE49-F238E27FC236}">
                    <a16:creationId xmlns:a16="http://schemas.microsoft.com/office/drawing/2014/main" id="{98A19BDB-876B-469F-B6A4-233D8B1F497A}"/>
                  </a:ext>
                </a:extLst>
              </p:cNvPr>
              <p:cNvPicPr/>
              <p:nvPr/>
            </p:nvPicPr>
            <p:blipFill>
              <a:blip r:embed="rId5"/>
              <a:stretch>
                <a:fillRect/>
              </a:stretch>
            </p:blipFill>
            <p:spPr>
              <a:xfrm>
                <a:off x="5498293" y="1069752"/>
                <a:ext cx="1299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466F0BB-54DD-427E-99AF-6D20F51EF49C}"/>
                  </a:ext>
                </a:extLst>
              </p14:cNvPr>
              <p14:cNvContentPartPr/>
              <p14:nvPr/>
            </p14:nvContentPartPr>
            <p14:xfrm>
              <a:off x="2761573" y="1120152"/>
              <a:ext cx="2265840" cy="37080"/>
            </p14:xfrm>
          </p:contentPart>
        </mc:Choice>
        <mc:Fallback xmlns="">
          <p:pic>
            <p:nvPicPr>
              <p:cNvPr id="3" name="Freihand 2">
                <a:extLst>
                  <a:ext uri="{FF2B5EF4-FFF2-40B4-BE49-F238E27FC236}">
                    <a16:creationId xmlns:a16="http://schemas.microsoft.com/office/drawing/2014/main" id="{9466F0BB-54DD-427E-99AF-6D20F51EF49C}"/>
                  </a:ext>
                </a:extLst>
              </p:cNvPr>
              <p:cNvPicPr/>
              <p:nvPr/>
            </p:nvPicPr>
            <p:blipFill>
              <a:blip r:embed="rId7"/>
              <a:stretch>
                <a:fillRect/>
              </a:stretch>
            </p:blipFill>
            <p:spPr>
              <a:xfrm>
                <a:off x="2757253" y="1115832"/>
                <a:ext cx="2274480" cy="45720"/>
              </a:xfrm>
              <a:prstGeom prst="rect">
                <a:avLst/>
              </a:prstGeom>
            </p:spPr>
          </p:pic>
        </mc:Fallback>
      </mc:AlternateContent>
      <p:grpSp>
        <p:nvGrpSpPr>
          <p:cNvPr id="33" name="Gruppieren 32">
            <a:extLst>
              <a:ext uri="{FF2B5EF4-FFF2-40B4-BE49-F238E27FC236}">
                <a16:creationId xmlns:a16="http://schemas.microsoft.com/office/drawing/2014/main" id="{1C27C693-B626-47A3-9543-4AFE6D98BBFE}"/>
              </a:ext>
            </a:extLst>
          </p:cNvPr>
          <p:cNvGrpSpPr/>
          <p:nvPr/>
        </p:nvGrpSpPr>
        <p:grpSpPr>
          <a:xfrm>
            <a:off x="8375053" y="970032"/>
            <a:ext cx="3484800" cy="1166040"/>
            <a:chOff x="8375053" y="970032"/>
            <a:chExt cx="3484800" cy="11660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158917D2-1F61-46DD-B0A6-5CE2CDA88FD7}"/>
                    </a:ext>
                  </a:extLst>
                </p14:cNvPr>
                <p14:cNvContentPartPr/>
                <p14:nvPr/>
              </p14:nvContentPartPr>
              <p14:xfrm>
                <a:off x="8375053" y="1132752"/>
                <a:ext cx="88920" cy="1003320"/>
              </p14:xfrm>
            </p:contentPart>
          </mc:Choice>
          <mc:Fallback xmlns="">
            <p:pic>
              <p:nvPicPr>
                <p:cNvPr id="5" name="Freihand 4">
                  <a:extLst>
                    <a:ext uri="{FF2B5EF4-FFF2-40B4-BE49-F238E27FC236}">
                      <a16:creationId xmlns:a16="http://schemas.microsoft.com/office/drawing/2014/main" id="{158917D2-1F61-46DD-B0A6-5CE2CDA88FD7}"/>
                    </a:ext>
                  </a:extLst>
                </p:cNvPr>
                <p:cNvPicPr/>
                <p:nvPr/>
              </p:nvPicPr>
              <p:blipFill>
                <a:blip r:embed="rId9"/>
                <a:stretch>
                  <a:fillRect/>
                </a:stretch>
              </p:blipFill>
              <p:spPr>
                <a:xfrm>
                  <a:off x="8370733" y="1128432"/>
                  <a:ext cx="9756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168B066A-0CF1-49BF-9FFA-784A8460EB42}"/>
                    </a:ext>
                  </a:extLst>
                </p14:cNvPr>
                <p14:cNvContentPartPr/>
                <p14:nvPr/>
              </p14:nvContentPartPr>
              <p14:xfrm>
                <a:off x="8463253" y="970032"/>
                <a:ext cx="3396600" cy="125280"/>
              </p14:xfrm>
            </p:contentPart>
          </mc:Choice>
          <mc:Fallback xmlns="">
            <p:pic>
              <p:nvPicPr>
                <p:cNvPr id="9" name="Freihand 8">
                  <a:extLst>
                    <a:ext uri="{FF2B5EF4-FFF2-40B4-BE49-F238E27FC236}">
                      <a16:creationId xmlns:a16="http://schemas.microsoft.com/office/drawing/2014/main" id="{168B066A-0CF1-49BF-9FFA-784A8460EB42}"/>
                    </a:ext>
                  </a:extLst>
                </p:cNvPr>
                <p:cNvPicPr/>
                <p:nvPr/>
              </p:nvPicPr>
              <p:blipFill>
                <a:blip r:embed="rId11"/>
                <a:stretch>
                  <a:fillRect/>
                </a:stretch>
              </p:blipFill>
              <p:spPr>
                <a:xfrm>
                  <a:off x="8458933" y="965712"/>
                  <a:ext cx="3405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45E18F1D-A552-4259-A2FA-A5CBDAB1F056}"/>
                    </a:ext>
                  </a:extLst>
                </p14:cNvPr>
                <p14:cNvContentPartPr/>
                <p14:nvPr/>
              </p14:nvContentPartPr>
              <p14:xfrm>
                <a:off x="8552893" y="1176312"/>
                <a:ext cx="85320" cy="89640"/>
              </p14:xfrm>
            </p:contentPart>
          </mc:Choice>
          <mc:Fallback xmlns="">
            <p:pic>
              <p:nvPicPr>
                <p:cNvPr id="11" name="Freihand 10">
                  <a:extLst>
                    <a:ext uri="{FF2B5EF4-FFF2-40B4-BE49-F238E27FC236}">
                      <a16:creationId xmlns:a16="http://schemas.microsoft.com/office/drawing/2014/main" id="{45E18F1D-A552-4259-A2FA-A5CBDAB1F056}"/>
                    </a:ext>
                  </a:extLst>
                </p:cNvPr>
                <p:cNvPicPr/>
                <p:nvPr/>
              </p:nvPicPr>
              <p:blipFill>
                <a:blip r:embed="rId13"/>
                <a:stretch>
                  <a:fillRect/>
                </a:stretch>
              </p:blipFill>
              <p:spPr>
                <a:xfrm>
                  <a:off x="8548573" y="1171992"/>
                  <a:ext cx="93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C8AAE99A-87A4-48EC-9064-0035CB118E15}"/>
                    </a:ext>
                  </a:extLst>
                </p14:cNvPr>
                <p14:cNvContentPartPr/>
                <p14:nvPr/>
              </p14:nvContentPartPr>
              <p14:xfrm>
                <a:off x="8673853" y="1241832"/>
                <a:ext cx="21240" cy="27720"/>
              </p14:xfrm>
            </p:contentPart>
          </mc:Choice>
          <mc:Fallback xmlns="">
            <p:pic>
              <p:nvPicPr>
                <p:cNvPr id="12" name="Freihand 11">
                  <a:extLst>
                    <a:ext uri="{FF2B5EF4-FFF2-40B4-BE49-F238E27FC236}">
                      <a16:creationId xmlns:a16="http://schemas.microsoft.com/office/drawing/2014/main" id="{C8AAE99A-87A4-48EC-9064-0035CB118E15}"/>
                    </a:ext>
                  </a:extLst>
                </p:cNvPr>
                <p:cNvPicPr/>
                <p:nvPr/>
              </p:nvPicPr>
              <p:blipFill>
                <a:blip r:embed="rId15"/>
                <a:stretch>
                  <a:fillRect/>
                </a:stretch>
              </p:blipFill>
              <p:spPr>
                <a:xfrm>
                  <a:off x="8669533" y="1237512"/>
                  <a:ext cx="29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A92593C9-7159-494B-B07A-BEA5AE662700}"/>
                    </a:ext>
                  </a:extLst>
                </p14:cNvPr>
                <p14:cNvContentPartPr/>
                <p14:nvPr/>
              </p14:nvContentPartPr>
              <p14:xfrm>
                <a:off x="8802373" y="1164792"/>
                <a:ext cx="65520" cy="93240"/>
              </p14:xfrm>
            </p:contentPart>
          </mc:Choice>
          <mc:Fallback xmlns="">
            <p:pic>
              <p:nvPicPr>
                <p:cNvPr id="13" name="Freihand 12">
                  <a:extLst>
                    <a:ext uri="{FF2B5EF4-FFF2-40B4-BE49-F238E27FC236}">
                      <a16:creationId xmlns:a16="http://schemas.microsoft.com/office/drawing/2014/main" id="{A92593C9-7159-494B-B07A-BEA5AE662700}"/>
                    </a:ext>
                  </a:extLst>
                </p:cNvPr>
                <p:cNvPicPr/>
                <p:nvPr/>
              </p:nvPicPr>
              <p:blipFill>
                <a:blip r:embed="rId17"/>
                <a:stretch>
                  <a:fillRect/>
                </a:stretch>
              </p:blipFill>
              <p:spPr>
                <a:xfrm>
                  <a:off x="8798053" y="1160472"/>
                  <a:ext cx="74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AB01B87F-2A55-47EC-B8E9-213CAA80CBEF}"/>
                    </a:ext>
                  </a:extLst>
                </p14:cNvPr>
                <p14:cNvContentPartPr/>
                <p14:nvPr/>
              </p14:nvContentPartPr>
              <p14:xfrm>
                <a:off x="8871493" y="1208352"/>
                <a:ext cx="48240" cy="55080"/>
              </p14:xfrm>
            </p:contentPart>
          </mc:Choice>
          <mc:Fallback xmlns="">
            <p:pic>
              <p:nvPicPr>
                <p:cNvPr id="14" name="Freihand 13">
                  <a:extLst>
                    <a:ext uri="{FF2B5EF4-FFF2-40B4-BE49-F238E27FC236}">
                      <a16:creationId xmlns:a16="http://schemas.microsoft.com/office/drawing/2014/main" id="{AB01B87F-2A55-47EC-B8E9-213CAA80CBEF}"/>
                    </a:ext>
                  </a:extLst>
                </p:cNvPr>
                <p:cNvPicPr/>
                <p:nvPr/>
              </p:nvPicPr>
              <p:blipFill>
                <a:blip r:embed="rId19"/>
                <a:stretch>
                  <a:fillRect/>
                </a:stretch>
              </p:blipFill>
              <p:spPr>
                <a:xfrm>
                  <a:off x="8867173" y="1204032"/>
                  <a:ext cx="56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C0DCFFA8-8B61-497D-BF43-7CEC0BBCE42D}"/>
                    </a:ext>
                  </a:extLst>
                </p14:cNvPr>
                <p14:cNvContentPartPr/>
                <p14:nvPr/>
              </p14:nvContentPartPr>
              <p14:xfrm>
                <a:off x="8949613" y="1214472"/>
                <a:ext cx="55800" cy="144000"/>
              </p14:xfrm>
            </p:contentPart>
          </mc:Choice>
          <mc:Fallback xmlns="">
            <p:pic>
              <p:nvPicPr>
                <p:cNvPr id="15" name="Freihand 14">
                  <a:extLst>
                    <a:ext uri="{FF2B5EF4-FFF2-40B4-BE49-F238E27FC236}">
                      <a16:creationId xmlns:a16="http://schemas.microsoft.com/office/drawing/2014/main" id="{C0DCFFA8-8B61-497D-BF43-7CEC0BBCE42D}"/>
                    </a:ext>
                  </a:extLst>
                </p:cNvPr>
                <p:cNvPicPr/>
                <p:nvPr/>
              </p:nvPicPr>
              <p:blipFill>
                <a:blip r:embed="rId21"/>
                <a:stretch>
                  <a:fillRect/>
                </a:stretch>
              </p:blipFill>
              <p:spPr>
                <a:xfrm>
                  <a:off x="8945293" y="1210152"/>
                  <a:ext cx="64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E481503B-5744-465A-B0AA-5B5FDDC0FA65}"/>
                    </a:ext>
                  </a:extLst>
                </p14:cNvPr>
                <p14:cNvContentPartPr/>
                <p14:nvPr/>
              </p14:nvContentPartPr>
              <p14:xfrm>
                <a:off x="9021613" y="1200072"/>
                <a:ext cx="155160" cy="48600"/>
              </p14:xfrm>
            </p:contentPart>
          </mc:Choice>
          <mc:Fallback xmlns="">
            <p:pic>
              <p:nvPicPr>
                <p:cNvPr id="16" name="Freihand 15">
                  <a:extLst>
                    <a:ext uri="{FF2B5EF4-FFF2-40B4-BE49-F238E27FC236}">
                      <a16:creationId xmlns:a16="http://schemas.microsoft.com/office/drawing/2014/main" id="{E481503B-5744-465A-B0AA-5B5FDDC0FA65}"/>
                    </a:ext>
                  </a:extLst>
                </p:cNvPr>
                <p:cNvPicPr/>
                <p:nvPr/>
              </p:nvPicPr>
              <p:blipFill>
                <a:blip r:embed="rId23"/>
                <a:stretch>
                  <a:fillRect/>
                </a:stretch>
              </p:blipFill>
              <p:spPr>
                <a:xfrm>
                  <a:off x="9017293" y="1195752"/>
                  <a:ext cx="163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38BFB96D-D8A8-4DDB-AD65-C93ADC80BAFF}"/>
                    </a:ext>
                  </a:extLst>
                </p14:cNvPr>
                <p14:cNvContentPartPr/>
                <p14:nvPr/>
              </p14:nvContentPartPr>
              <p14:xfrm>
                <a:off x="9215293" y="1125552"/>
                <a:ext cx="97200" cy="114120"/>
              </p14:xfrm>
            </p:contentPart>
          </mc:Choice>
          <mc:Fallback xmlns="">
            <p:pic>
              <p:nvPicPr>
                <p:cNvPr id="17" name="Freihand 16">
                  <a:extLst>
                    <a:ext uri="{FF2B5EF4-FFF2-40B4-BE49-F238E27FC236}">
                      <a16:creationId xmlns:a16="http://schemas.microsoft.com/office/drawing/2014/main" id="{38BFB96D-D8A8-4DDB-AD65-C93ADC80BAFF}"/>
                    </a:ext>
                  </a:extLst>
                </p:cNvPr>
                <p:cNvPicPr/>
                <p:nvPr/>
              </p:nvPicPr>
              <p:blipFill>
                <a:blip r:embed="rId25"/>
                <a:stretch>
                  <a:fillRect/>
                </a:stretch>
              </p:blipFill>
              <p:spPr>
                <a:xfrm>
                  <a:off x="9210973" y="1121232"/>
                  <a:ext cx="105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1ECB4B7-68FD-43D1-BE19-A9BBCA60DBFF}"/>
                    </a:ext>
                  </a:extLst>
                </p14:cNvPr>
                <p14:cNvContentPartPr/>
                <p14:nvPr/>
              </p14:nvContentPartPr>
              <p14:xfrm>
                <a:off x="9140053" y="1118352"/>
                <a:ext cx="360" cy="360"/>
              </p14:xfrm>
            </p:contentPart>
          </mc:Choice>
          <mc:Fallback xmlns="">
            <p:pic>
              <p:nvPicPr>
                <p:cNvPr id="18" name="Freihand 17">
                  <a:extLst>
                    <a:ext uri="{FF2B5EF4-FFF2-40B4-BE49-F238E27FC236}">
                      <a16:creationId xmlns:a16="http://schemas.microsoft.com/office/drawing/2014/main" id="{81ECB4B7-68FD-43D1-BE19-A9BBCA60DBFF}"/>
                    </a:ext>
                  </a:extLst>
                </p:cNvPr>
                <p:cNvPicPr/>
                <p:nvPr/>
              </p:nvPicPr>
              <p:blipFill>
                <a:blip r:embed="rId27"/>
                <a:stretch>
                  <a:fillRect/>
                </a:stretch>
              </p:blipFill>
              <p:spPr>
                <a:xfrm>
                  <a:off x="9135733" y="1114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F1E6CE6B-6765-4276-9742-A87157C96E6A}"/>
                    </a:ext>
                  </a:extLst>
                </p14:cNvPr>
                <p14:cNvContentPartPr/>
                <p14:nvPr/>
              </p14:nvContentPartPr>
              <p14:xfrm>
                <a:off x="9346693" y="1174512"/>
                <a:ext cx="412920" cy="64080"/>
              </p14:xfrm>
            </p:contentPart>
          </mc:Choice>
          <mc:Fallback xmlns="">
            <p:pic>
              <p:nvPicPr>
                <p:cNvPr id="19" name="Freihand 18">
                  <a:extLst>
                    <a:ext uri="{FF2B5EF4-FFF2-40B4-BE49-F238E27FC236}">
                      <a16:creationId xmlns:a16="http://schemas.microsoft.com/office/drawing/2014/main" id="{F1E6CE6B-6765-4276-9742-A87157C96E6A}"/>
                    </a:ext>
                  </a:extLst>
                </p:cNvPr>
                <p:cNvPicPr/>
                <p:nvPr/>
              </p:nvPicPr>
              <p:blipFill>
                <a:blip r:embed="rId29"/>
                <a:stretch>
                  <a:fillRect/>
                </a:stretch>
              </p:blipFill>
              <p:spPr>
                <a:xfrm>
                  <a:off x="9342373" y="1170192"/>
                  <a:ext cx="421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3846FD92-FC83-43AE-96D3-866774F30620}"/>
                    </a:ext>
                  </a:extLst>
                </p14:cNvPr>
                <p14:cNvContentPartPr/>
                <p14:nvPr/>
              </p14:nvContentPartPr>
              <p14:xfrm>
                <a:off x="9671053" y="1107192"/>
                <a:ext cx="18000" cy="5400"/>
              </p14:xfrm>
            </p:contentPart>
          </mc:Choice>
          <mc:Fallback xmlns="">
            <p:pic>
              <p:nvPicPr>
                <p:cNvPr id="20" name="Freihand 19">
                  <a:extLst>
                    <a:ext uri="{FF2B5EF4-FFF2-40B4-BE49-F238E27FC236}">
                      <a16:creationId xmlns:a16="http://schemas.microsoft.com/office/drawing/2014/main" id="{3846FD92-FC83-43AE-96D3-866774F30620}"/>
                    </a:ext>
                  </a:extLst>
                </p:cNvPr>
                <p:cNvPicPr/>
                <p:nvPr/>
              </p:nvPicPr>
              <p:blipFill>
                <a:blip r:embed="rId31"/>
                <a:stretch>
                  <a:fillRect/>
                </a:stretch>
              </p:blipFill>
              <p:spPr>
                <a:xfrm>
                  <a:off x="9666733" y="1102872"/>
                  <a:ext cx="26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4B2A507A-69FF-4654-8192-C97995F0F336}"/>
                    </a:ext>
                  </a:extLst>
                </p14:cNvPr>
                <p14:cNvContentPartPr/>
                <p14:nvPr/>
              </p14:nvContentPartPr>
              <p14:xfrm>
                <a:off x="9932053" y="1104672"/>
                <a:ext cx="266400" cy="88560"/>
              </p14:xfrm>
            </p:contentPart>
          </mc:Choice>
          <mc:Fallback xmlns="">
            <p:pic>
              <p:nvPicPr>
                <p:cNvPr id="21" name="Freihand 20">
                  <a:extLst>
                    <a:ext uri="{FF2B5EF4-FFF2-40B4-BE49-F238E27FC236}">
                      <a16:creationId xmlns:a16="http://schemas.microsoft.com/office/drawing/2014/main" id="{4B2A507A-69FF-4654-8192-C97995F0F336}"/>
                    </a:ext>
                  </a:extLst>
                </p:cNvPr>
                <p:cNvPicPr/>
                <p:nvPr/>
              </p:nvPicPr>
              <p:blipFill>
                <a:blip r:embed="rId33"/>
                <a:stretch>
                  <a:fillRect/>
                </a:stretch>
              </p:blipFill>
              <p:spPr>
                <a:xfrm>
                  <a:off x="9927733" y="1100352"/>
                  <a:ext cx="27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D280EB82-5503-4AB3-9685-9C6A1C5EF4EF}"/>
                    </a:ext>
                  </a:extLst>
                </p14:cNvPr>
                <p14:cNvContentPartPr/>
                <p14:nvPr/>
              </p14:nvContentPartPr>
              <p14:xfrm>
                <a:off x="10332733" y="1067232"/>
                <a:ext cx="87480" cy="100440"/>
              </p14:xfrm>
            </p:contentPart>
          </mc:Choice>
          <mc:Fallback xmlns="">
            <p:pic>
              <p:nvPicPr>
                <p:cNvPr id="22" name="Freihand 21">
                  <a:extLst>
                    <a:ext uri="{FF2B5EF4-FFF2-40B4-BE49-F238E27FC236}">
                      <a16:creationId xmlns:a16="http://schemas.microsoft.com/office/drawing/2014/main" id="{D280EB82-5503-4AB3-9685-9C6A1C5EF4EF}"/>
                    </a:ext>
                  </a:extLst>
                </p:cNvPr>
                <p:cNvPicPr/>
                <p:nvPr/>
              </p:nvPicPr>
              <p:blipFill>
                <a:blip r:embed="rId35"/>
                <a:stretch>
                  <a:fillRect/>
                </a:stretch>
              </p:blipFill>
              <p:spPr>
                <a:xfrm>
                  <a:off x="10328413" y="1062912"/>
                  <a:ext cx="96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BB219E19-B2F4-49AF-AEA6-B33DB1531B39}"/>
                    </a:ext>
                  </a:extLst>
                </p14:cNvPr>
                <p14:cNvContentPartPr/>
                <p14:nvPr/>
              </p14:nvContentPartPr>
              <p14:xfrm>
                <a:off x="10379533" y="1125912"/>
                <a:ext cx="165240" cy="49320"/>
              </p14:xfrm>
            </p:contentPart>
          </mc:Choice>
          <mc:Fallback xmlns="">
            <p:pic>
              <p:nvPicPr>
                <p:cNvPr id="23" name="Freihand 22">
                  <a:extLst>
                    <a:ext uri="{FF2B5EF4-FFF2-40B4-BE49-F238E27FC236}">
                      <a16:creationId xmlns:a16="http://schemas.microsoft.com/office/drawing/2014/main" id="{BB219E19-B2F4-49AF-AEA6-B33DB1531B39}"/>
                    </a:ext>
                  </a:extLst>
                </p:cNvPr>
                <p:cNvPicPr/>
                <p:nvPr/>
              </p:nvPicPr>
              <p:blipFill>
                <a:blip r:embed="rId37"/>
                <a:stretch>
                  <a:fillRect/>
                </a:stretch>
              </p:blipFill>
              <p:spPr>
                <a:xfrm>
                  <a:off x="10375213" y="1121592"/>
                  <a:ext cx="173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64D7F21A-6689-4A7A-808E-421FC8DB25F9}"/>
                    </a:ext>
                  </a:extLst>
                </p14:cNvPr>
                <p14:cNvContentPartPr/>
                <p14:nvPr/>
              </p14:nvContentPartPr>
              <p14:xfrm>
                <a:off x="10566373" y="1060392"/>
                <a:ext cx="238680" cy="105120"/>
              </p14:xfrm>
            </p:contentPart>
          </mc:Choice>
          <mc:Fallback xmlns="">
            <p:pic>
              <p:nvPicPr>
                <p:cNvPr id="24" name="Freihand 23">
                  <a:extLst>
                    <a:ext uri="{FF2B5EF4-FFF2-40B4-BE49-F238E27FC236}">
                      <a16:creationId xmlns:a16="http://schemas.microsoft.com/office/drawing/2014/main" id="{64D7F21A-6689-4A7A-808E-421FC8DB25F9}"/>
                    </a:ext>
                  </a:extLst>
                </p:cNvPr>
                <p:cNvPicPr/>
                <p:nvPr/>
              </p:nvPicPr>
              <p:blipFill>
                <a:blip r:embed="rId39"/>
                <a:stretch>
                  <a:fillRect/>
                </a:stretch>
              </p:blipFill>
              <p:spPr>
                <a:xfrm>
                  <a:off x="10562053" y="1056072"/>
                  <a:ext cx="247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B463D9D3-6694-4830-9F86-340CB3970A64}"/>
                    </a:ext>
                  </a:extLst>
                </p14:cNvPr>
                <p14:cNvContentPartPr/>
                <p14:nvPr/>
              </p14:nvContentPartPr>
              <p14:xfrm>
                <a:off x="10825933" y="1050312"/>
                <a:ext cx="49320" cy="120600"/>
              </p14:xfrm>
            </p:contentPart>
          </mc:Choice>
          <mc:Fallback xmlns="">
            <p:pic>
              <p:nvPicPr>
                <p:cNvPr id="25" name="Freihand 24">
                  <a:extLst>
                    <a:ext uri="{FF2B5EF4-FFF2-40B4-BE49-F238E27FC236}">
                      <a16:creationId xmlns:a16="http://schemas.microsoft.com/office/drawing/2014/main" id="{B463D9D3-6694-4830-9F86-340CB3970A64}"/>
                    </a:ext>
                  </a:extLst>
                </p:cNvPr>
                <p:cNvPicPr/>
                <p:nvPr/>
              </p:nvPicPr>
              <p:blipFill>
                <a:blip r:embed="rId41"/>
                <a:stretch>
                  <a:fillRect/>
                </a:stretch>
              </p:blipFill>
              <p:spPr>
                <a:xfrm>
                  <a:off x="10821613" y="1045992"/>
                  <a:ext cx="57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46E799AC-A1E3-4511-8C87-DB5C8C807846}"/>
                    </a:ext>
                  </a:extLst>
                </p14:cNvPr>
                <p14:cNvContentPartPr/>
                <p14:nvPr/>
              </p14:nvContentPartPr>
              <p14:xfrm>
                <a:off x="10788853" y="1052472"/>
                <a:ext cx="52920" cy="2520"/>
              </p14:xfrm>
            </p:contentPart>
          </mc:Choice>
          <mc:Fallback xmlns="">
            <p:pic>
              <p:nvPicPr>
                <p:cNvPr id="26" name="Freihand 25">
                  <a:extLst>
                    <a:ext uri="{FF2B5EF4-FFF2-40B4-BE49-F238E27FC236}">
                      <a16:creationId xmlns:a16="http://schemas.microsoft.com/office/drawing/2014/main" id="{46E799AC-A1E3-4511-8C87-DB5C8C807846}"/>
                    </a:ext>
                  </a:extLst>
                </p:cNvPr>
                <p:cNvPicPr/>
                <p:nvPr/>
              </p:nvPicPr>
              <p:blipFill>
                <a:blip r:embed="rId43"/>
                <a:stretch>
                  <a:fillRect/>
                </a:stretch>
              </p:blipFill>
              <p:spPr>
                <a:xfrm>
                  <a:off x="10784533" y="1048152"/>
                  <a:ext cx="615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74632D1E-801D-4509-B343-8892E23BE41E}"/>
                    </a:ext>
                  </a:extLst>
                </p14:cNvPr>
                <p14:cNvContentPartPr/>
                <p14:nvPr/>
              </p14:nvContentPartPr>
              <p14:xfrm>
                <a:off x="10913413" y="1033032"/>
                <a:ext cx="142560" cy="115920"/>
              </p14:xfrm>
            </p:contentPart>
          </mc:Choice>
          <mc:Fallback xmlns="">
            <p:pic>
              <p:nvPicPr>
                <p:cNvPr id="27" name="Freihand 26">
                  <a:extLst>
                    <a:ext uri="{FF2B5EF4-FFF2-40B4-BE49-F238E27FC236}">
                      <a16:creationId xmlns:a16="http://schemas.microsoft.com/office/drawing/2014/main" id="{74632D1E-801D-4509-B343-8892E23BE41E}"/>
                    </a:ext>
                  </a:extLst>
                </p:cNvPr>
                <p:cNvPicPr/>
                <p:nvPr/>
              </p:nvPicPr>
              <p:blipFill>
                <a:blip r:embed="rId45"/>
                <a:stretch>
                  <a:fillRect/>
                </a:stretch>
              </p:blipFill>
              <p:spPr>
                <a:xfrm>
                  <a:off x="10909093" y="1028712"/>
                  <a:ext cx="151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057F7095-0C17-459F-842B-D96D2192965B}"/>
                    </a:ext>
                  </a:extLst>
                </p14:cNvPr>
                <p14:cNvContentPartPr/>
                <p14:nvPr/>
              </p14:nvContentPartPr>
              <p14:xfrm>
                <a:off x="11061733" y="1091712"/>
                <a:ext cx="69840" cy="59040"/>
              </p14:xfrm>
            </p:contentPart>
          </mc:Choice>
          <mc:Fallback xmlns="">
            <p:pic>
              <p:nvPicPr>
                <p:cNvPr id="28" name="Freihand 27">
                  <a:extLst>
                    <a:ext uri="{FF2B5EF4-FFF2-40B4-BE49-F238E27FC236}">
                      <a16:creationId xmlns:a16="http://schemas.microsoft.com/office/drawing/2014/main" id="{057F7095-0C17-459F-842B-D96D2192965B}"/>
                    </a:ext>
                  </a:extLst>
                </p:cNvPr>
                <p:cNvPicPr/>
                <p:nvPr/>
              </p:nvPicPr>
              <p:blipFill>
                <a:blip r:embed="rId47"/>
                <a:stretch>
                  <a:fillRect/>
                </a:stretch>
              </p:blipFill>
              <p:spPr>
                <a:xfrm>
                  <a:off x="11057413" y="1087392"/>
                  <a:ext cx="78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04D278E7-E73D-4AB3-9BDE-62ECA3924F23}"/>
                    </a:ext>
                  </a:extLst>
                </p14:cNvPr>
                <p14:cNvContentPartPr/>
                <p14:nvPr/>
              </p14:nvContentPartPr>
              <p14:xfrm>
                <a:off x="10919893" y="1042752"/>
                <a:ext cx="101160" cy="7920"/>
              </p14:xfrm>
            </p:contentPart>
          </mc:Choice>
          <mc:Fallback xmlns="">
            <p:pic>
              <p:nvPicPr>
                <p:cNvPr id="29" name="Freihand 28">
                  <a:extLst>
                    <a:ext uri="{FF2B5EF4-FFF2-40B4-BE49-F238E27FC236}">
                      <a16:creationId xmlns:a16="http://schemas.microsoft.com/office/drawing/2014/main" id="{04D278E7-E73D-4AB3-9BDE-62ECA3924F23}"/>
                    </a:ext>
                  </a:extLst>
                </p:cNvPr>
                <p:cNvPicPr/>
                <p:nvPr/>
              </p:nvPicPr>
              <p:blipFill>
                <a:blip r:embed="rId49"/>
                <a:stretch>
                  <a:fillRect/>
                </a:stretch>
              </p:blipFill>
              <p:spPr>
                <a:xfrm>
                  <a:off x="10915573" y="1038432"/>
                  <a:ext cx="109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F7B76A91-801B-465B-9B38-FDCBC26C5DAB}"/>
                    </a:ext>
                  </a:extLst>
                </p14:cNvPr>
                <p14:cNvContentPartPr/>
                <p14:nvPr/>
              </p14:nvContentPartPr>
              <p14:xfrm>
                <a:off x="11147053" y="1035552"/>
                <a:ext cx="235800" cy="240480"/>
              </p14:xfrm>
            </p:contentPart>
          </mc:Choice>
          <mc:Fallback xmlns="">
            <p:pic>
              <p:nvPicPr>
                <p:cNvPr id="30" name="Freihand 29">
                  <a:extLst>
                    <a:ext uri="{FF2B5EF4-FFF2-40B4-BE49-F238E27FC236}">
                      <a16:creationId xmlns:a16="http://schemas.microsoft.com/office/drawing/2014/main" id="{F7B76A91-801B-465B-9B38-FDCBC26C5DAB}"/>
                    </a:ext>
                  </a:extLst>
                </p:cNvPr>
                <p:cNvPicPr/>
                <p:nvPr/>
              </p:nvPicPr>
              <p:blipFill>
                <a:blip r:embed="rId51"/>
                <a:stretch>
                  <a:fillRect/>
                </a:stretch>
              </p:blipFill>
              <p:spPr>
                <a:xfrm>
                  <a:off x="11142733" y="1031232"/>
                  <a:ext cx="2444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1D27BAB9-995A-45E8-838F-B8C93F882731}"/>
                    </a:ext>
                  </a:extLst>
                </p14:cNvPr>
                <p14:cNvContentPartPr/>
                <p14:nvPr/>
              </p14:nvContentPartPr>
              <p14:xfrm>
                <a:off x="11387533" y="1049952"/>
                <a:ext cx="5760" cy="26280"/>
              </p14:xfrm>
            </p:contentPart>
          </mc:Choice>
          <mc:Fallback xmlns="">
            <p:pic>
              <p:nvPicPr>
                <p:cNvPr id="31" name="Freihand 30">
                  <a:extLst>
                    <a:ext uri="{FF2B5EF4-FFF2-40B4-BE49-F238E27FC236}">
                      <a16:creationId xmlns:a16="http://schemas.microsoft.com/office/drawing/2014/main" id="{1D27BAB9-995A-45E8-838F-B8C93F882731}"/>
                    </a:ext>
                  </a:extLst>
                </p:cNvPr>
                <p:cNvPicPr/>
                <p:nvPr/>
              </p:nvPicPr>
              <p:blipFill>
                <a:blip r:embed="rId53"/>
                <a:stretch>
                  <a:fillRect/>
                </a:stretch>
              </p:blipFill>
              <p:spPr>
                <a:xfrm>
                  <a:off x="11383213" y="1045632"/>
                  <a:ext cx="14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0A1545DE-F659-48B7-926A-1C8E6CB30883}"/>
                    </a:ext>
                  </a:extLst>
                </p14:cNvPr>
                <p14:cNvContentPartPr/>
                <p14:nvPr/>
              </p14:nvContentPartPr>
              <p14:xfrm>
                <a:off x="11431813" y="1021872"/>
                <a:ext cx="396720" cy="244800"/>
              </p14:xfrm>
            </p:contentPart>
          </mc:Choice>
          <mc:Fallback xmlns="">
            <p:pic>
              <p:nvPicPr>
                <p:cNvPr id="32" name="Freihand 31">
                  <a:extLst>
                    <a:ext uri="{FF2B5EF4-FFF2-40B4-BE49-F238E27FC236}">
                      <a16:creationId xmlns:a16="http://schemas.microsoft.com/office/drawing/2014/main" id="{0A1545DE-F659-48B7-926A-1C8E6CB30883}"/>
                    </a:ext>
                  </a:extLst>
                </p:cNvPr>
                <p:cNvPicPr/>
                <p:nvPr/>
              </p:nvPicPr>
              <p:blipFill>
                <a:blip r:embed="rId55"/>
                <a:stretch>
                  <a:fillRect/>
                </a:stretch>
              </p:blipFill>
              <p:spPr>
                <a:xfrm>
                  <a:off x="11427493" y="1017552"/>
                  <a:ext cx="405360" cy="253440"/>
                </a:xfrm>
                <a:prstGeom prst="rect">
                  <a:avLst/>
                </a:prstGeom>
              </p:spPr>
            </p:pic>
          </mc:Fallback>
        </mc:AlternateContent>
      </p:grpSp>
      <p:grpSp>
        <p:nvGrpSpPr>
          <p:cNvPr id="65" name="Gruppieren 64">
            <a:extLst>
              <a:ext uri="{FF2B5EF4-FFF2-40B4-BE49-F238E27FC236}">
                <a16:creationId xmlns:a16="http://schemas.microsoft.com/office/drawing/2014/main" id="{6C755CD1-274B-4B7F-ADC2-6D5E28F88EC3}"/>
              </a:ext>
            </a:extLst>
          </p:cNvPr>
          <p:cNvGrpSpPr/>
          <p:nvPr/>
        </p:nvGrpSpPr>
        <p:grpSpPr>
          <a:xfrm>
            <a:off x="141133" y="150672"/>
            <a:ext cx="1032120" cy="237600"/>
            <a:chOff x="141133" y="150672"/>
            <a:chExt cx="1032120" cy="237600"/>
          </a:xfrm>
        </p:grpSpPr>
        <mc:AlternateContent xmlns:mc="http://schemas.openxmlformats.org/markup-compatibility/2006" xmlns:p14="http://schemas.microsoft.com/office/powerpoint/2010/main">
          <mc:Choice Requires="p14">
            <p:contentPart p14:bwMode="auto" r:id="rId56">
              <p14:nvContentPartPr>
                <p14:cNvPr id="56" name="Freihand 55">
                  <a:extLst>
                    <a:ext uri="{FF2B5EF4-FFF2-40B4-BE49-F238E27FC236}">
                      <a16:creationId xmlns:a16="http://schemas.microsoft.com/office/drawing/2014/main" id="{56D76ADC-1F7D-442D-973A-03E374AD7E04}"/>
                    </a:ext>
                  </a:extLst>
                </p14:cNvPr>
                <p14:cNvContentPartPr/>
                <p14:nvPr/>
              </p14:nvContentPartPr>
              <p14:xfrm>
                <a:off x="141133" y="150672"/>
                <a:ext cx="145080" cy="214200"/>
              </p14:xfrm>
            </p:contentPart>
          </mc:Choice>
          <mc:Fallback xmlns="">
            <p:pic>
              <p:nvPicPr>
                <p:cNvPr id="56" name="Freihand 55">
                  <a:extLst>
                    <a:ext uri="{FF2B5EF4-FFF2-40B4-BE49-F238E27FC236}">
                      <a16:creationId xmlns:a16="http://schemas.microsoft.com/office/drawing/2014/main" id="{56D76ADC-1F7D-442D-973A-03E374AD7E04}"/>
                    </a:ext>
                  </a:extLst>
                </p:cNvPr>
                <p:cNvPicPr/>
                <p:nvPr/>
              </p:nvPicPr>
              <p:blipFill>
                <a:blip r:embed="rId57"/>
                <a:stretch>
                  <a:fillRect/>
                </a:stretch>
              </p:blipFill>
              <p:spPr>
                <a:xfrm>
                  <a:off x="136813" y="146352"/>
                  <a:ext cx="153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7" name="Freihand 56">
                  <a:extLst>
                    <a:ext uri="{FF2B5EF4-FFF2-40B4-BE49-F238E27FC236}">
                      <a16:creationId xmlns:a16="http://schemas.microsoft.com/office/drawing/2014/main" id="{995FDD81-ACE3-4D0B-AB09-4DBE73354FA7}"/>
                    </a:ext>
                  </a:extLst>
                </p14:cNvPr>
                <p14:cNvContentPartPr/>
                <p14:nvPr/>
              </p14:nvContentPartPr>
              <p14:xfrm>
                <a:off x="291253" y="242472"/>
                <a:ext cx="110880" cy="95040"/>
              </p14:xfrm>
            </p:contentPart>
          </mc:Choice>
          <mc:Fallback xmlns="">
            <p:pic>
              <p:nvPicPr>
                <p:cNvPr id="57" name="Freihand 56">
                  <a:extLst>
                    <a:ext uri="{FF2B5EF4-FFF2-40B4-BE49-F238E27FC236}">
                      <a16:creationId xmlns:a16="http://schemas.microsoft.com/office/drawing/2014/main" id="{995FDD81-ACE3-4D0B-AB09-4DBE73354FA7}"/>
                    </a:ext>
                  </a:extLst>
                </p:cNvPr>
                <p:cNvPicPr/>
                <p:nvPr/>
              </p:nvPicPr>
              <p:blipFill>
                <a:blip r:embed="rId59"/>
                <a:stretch>
                  <a:fillRect/>
                </a:stretch>
              </p:blipFill>
              <p:spPr>
                <a:xfrm>
                  <a:off x="286933" y="238152"/>
                  <a:ext cx="119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8" name="Freihand 57">
                  <a:extLst>
                    <a:ext uri="{FF2B5EF4-FFF2-40B4-BE49-F238E27FC236}">
                      <a16:creationId xmlns:a16="http://schemas.microsoft.com/office/drawing/2014/main" id="{4A599CA6-E1C9-4531-BE1A-726CF03BBE78}"/>
                    </a:ext>
                  </a:extLst>
                </p14:cNvPr>
                <p14:cNvContentPartPr/>
                <p14:nvPr/>
              </p14:nvContentPartPr>
              <p14:xfrm>
                <a:off x="438493" y="185232"/>
                <a:ext cx="59400" cy="155880"/>
              </p14:xfrm>
            </p:contentPart>
          </mc:Choice>
          <mc:Fallback xmlns="">
            <p:pic>
              <p:nvPicPr>
                <p:cNvPr id="58" name="Freihand 57">
                  <a:extLst>
                    <a:ext uri="{FF2B5EF4-FFF2-40B4-BE49-F238E27FC236}">
                      <a16:creationId xmlns:a16="http://schemas.microsoft.com/office/drawing/2014/main" id="{4A599CA6-E1C9-4531-BE1A-726CF03BBE78}"/>
                    </a:ext>
                  </a:extLst>
                </p:cNvPr>
                <p:cNvPicPr/>
                <p:nvPr/>
              </p:nvPicPr>
              <p:blipFill>
                <a:blip r:embed="rId61"/>
                <a:stretch>
                  <a:fillRect/>
                </a:stretch>
              </p:blipFill>
              <p:spPr>
                <a:xfrm>
                  <a:off x="434173" y="180912"/>
                  <a:ext cx="68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9" name="Freihand 58">
                  <a:extLst>
                    <a:ext uri="{FF2B5EF4-FFF2-40B4-BE49-F238E27FC236}">
                      <a16:creationId xmlns:a16="http://schemas.microsoft.com/office/drawing/2014/main" id="{767D5A15-E1C2-473C-86A2-AEC6164224E7}"/>
                    </a:ext>
                  </a:extLst>
                </p14:cNvPr>
                <p14:cNvContentPartPr/>
                <p14:nvPr/>
              </p14:nvContentPartPr>
              <p14:xfrm>
                <a:off x="555493" y="224832"/>
                <a:ext cx="85320" cy="116640"/>
              </p14:xfrm>
            </p:contentPart>
          </mc:Choice>
          <mc:Fallback xmlns="">
            <p:pic>
              <p:nvPicPr>
                <p:cNvPr id="59" name="Freihand 58">
                  <a:extLst>
                    <a:ext uri="{FF2B5EF4-FFF2-40B4-BE49-F238E27FC236}">
                      <a16:creationId xmlns:a16="http://schemas.microsoft.com/office/drawing/2014/main" id="{767D5A15-E1C2-473C-86A2-AEC6164224E7}"/>
                    </a:ext>
                  </a:extLst>
                </p:cNvPr>
                <p:cNvPicPr/>
                <p:nvPr/>
              </p:nvPicPr>
              <p:blipFill>
                <a:blip r:embed="rId63"/>
                <a:stretch>
                  <a:fillRect/>
                </a:stretch>
              </p:blipFill>
              <p:spPr>
                <a:xfrm>
                  <a:off x="551173" y="220512"/>
                  <a:ext cx="93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0" name="Freihand 59">
                  <a:extLst>
                    <a:ext uri="{FF2B5EF4-FFF2-40B4-BE49-F238E27FC236}">
                      <a16:creationId xmlns:a16="http://schemas.microsoft.com/office/drawing/2014/main" id="{935881E5-7B2A-4114-B391-727C6305E74D}"/>
                    </a:ext>
                  </a:extLst>
                </p14:cNvPr>
                <p14:cNvContentPartPr/>
                <p14:nvPr/>
              </p14:nvContentPartPr>
              <p14:xfrm>
                <a:off x="554773" y="255072"/>
                <a:ext cx="81000" cy="48240"/>
              </p14:xfrm>
            </p:contentPart>
          </mc:Choice>
          <mc:Fallback xmlns="">
            <p:pic>
              <p:nvPicPr>
                <p:cNvPr id="60" name="Freihand 59">
                  <a:extLst>
                    <a:ext uri="{FF2B5EF4-FFF2-40B4-BE49-F238E27FC236}">
                      <a16:creationId xmlns:a16="http://schemas.microsoft.com/office/drawing/2014/main" id="{935881E5-7B2A-4114-B391-727C6305E74D}"/>
                    </a:ext>
                  </a:extLst>
                </p:cNvPr>
                <p:cNvPicPr/>
                <p:nvPr/>
              </p:nvPicPr>
              <p:blipFill>
                <a:blip r:embed="rId65"/>
                <a:stretch>
                  <a:fillRect/>
                </a:stretch>
              </p:blipFill>
              <p:spPr>
                <a:xfrm>
                  <a:off x="550453" y="250752"/>
                  <a:ext cx="89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1" name="Freihand 60">
                  <a:extLst>
                    <a:ext uri="{FF2B5EF4-FFF2-40B4-BE49-F238E27FC236}">
                      <a16:creationId xmlns:a16="http://schemas.microsoft.com/office/drawing/2014/main" id="{7F4043A6-D89B-4713-9830-A08E36417DDD}"/>
                    </a:ext>
                  </a:extLst>
                </p14:cNvPr>
                <p14:cNvContentPartPr/>
                <p14:nvPr/>
              </p14:nvContentPartPr>
              <p14:xfrm>
                <a:off x="721093" y="243912"/>
                <a:ext cx="110520" cy="36720"/>
              </p14:xfrm>
            </p:contentPart>
          </mc:Choice>
          <mc:Fallback xmlns="">
            <p:pic>
              <p:nvPicPr>
                <p:cNvPr id="61" name="Freihand 60">
                  <a:extLst>
                    <a:ext uri="{FF2B5EF4-FFF2-40B4-BE49-F238E27FC236}">
                      <a16:creationId xmlns:a16="http://schemas.microsoft.com/office/drawing/2014/main" id="{7F4043A6-D89B-4713-9830-A08E36417DDD}"/>
                    </a:ext>
                  </a:extLst>
                </p:cNvPr>
                <p:cNvPicPr/>
                <p:nvPr/>
              </p:nvPicPr>
              <p:blipFill>
                <a:blip r:embed="rId67"/>
                <a:stretch>
                  <a:fillRect/>
                </a:stretch>
              </p:blipFill>
              <p:spPr>
                <a:xfrm>
                  <a:off x="716773" y="239592"/>
                  <a:ext cx="119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2" name="Freihand 61">
                  <a:extLst>
                    <a:ext uri="{FF2B5EF4-FFF2-40B4-BE49-F238E27FC236}">
                      <a16:creationId xmlns:a16="http://schemas.microsoft.com/office/drawing/2014/main" id="{C00354C1-BCE1-4DA5-8934-031FDC874042}"/>
                    </a:ext>
                  </a:extLst>
                </p14:cNvPr>
                <p14:cNvContentPartPr/>
                <p14:nvPr/>
              </p14:nvContentPartPr>
              <p14:xfrm>
                <a:off x="795973" y="229512"/>
                <a:ext cx="50760" cy="129600"/>
              </p14:xfrm>
            </p:contentPart>
          </mc:Choice>
          <mc:Fallback xmlns="">
            <p:pic>
              <p:nvPicPr>
                <p:cNvPr id="62" name="Freihand 61">
                  <a:extLst>
                    <a:ext uri="{FF2B5EF4-FFF2-40B4-BE49-F238E27FC236}">
                      <a16:creationId xmlns:a16="http://schemas.microsoft.com/office/drawing/2014/main" id="{C00354C1-BCE1-4DA5-8934-031FDC874042}"/>
                    </a:ext>
                  </a:extLst>
                </p:cNvPr>
                <p:cNvPicPr/>
                <p:nvPr/>
              </p:nvPicPr>
              <p:blipFill>
                <a:blip r:embed="rId69"/>
                <a:stretch>
                  <a:fillRect/>
                </a:stretch>
              </p:blipFill>
              <p:spPr>
                <a:xfrm>
                  <a:off x="791653" y="225192"/>
                  <a:ext cx="59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3" name="Freihand 62">
                  <a:extLst>
                    <a:ext uri="{FF2B5EF4-FFF2-40B4-BE49-F238E27FC236}">
                      <a16:creationId xmlns:a16="http://schemas.microsoft.com/office/drawing/2014/main" id="{852EBAC9-9302-4095-A027-E74BF59BC9A5}"/>
                    </a:ext>
                  </a:extLst>
                </p14:cNvPr>
                <p14:cNvContentPartPr/>
                <p14:nvPr/>
              </p14:nvContentPartPr>
              <p14:xfrm>
                <a:off x="842053" y="164352"/>
                <a:ext cx="83880" cy="223920"/>
              </p14:xfrm>
            </p:contentPart>
          </mc:Choice>
          <mc:Fallback xmlns="">
            <p:pic>
              <p:nvPicPr>
                <p:cNvPr id="63" name="Freihand 62">
                  <a:extLst>
                    <a:ext uri="{FF2B5EF4-FFF2-40B4-BE49-F238E27FC236}">
                      <a16:creationId xmlns:a16="http://schemas.microsoft.com/office/drawing/2014/main" id="{852EBAC9-9302-4095-A027-E74BF59BC9A5}"/>
                    </a:ext>
                  </a:extLst>
                </p:cNvPr>
                <p:cNvPicPr/>
                <p:nvPr/>
              </p:nvPicPr>
              <p:blipFill>
                <a:blip r:embed="rId71"/>
                <a:stretch>
                  <a:fillRect/>
                </a:stretch>
              </p:blipFill>
              <p:spPr>
                <a:xfrm>
                  <a:off x="837733" y="160032"/>
                  <a:ext cx="92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4" name="Freihand 63">
                  <a:extLst>
                    <a:ext uri="{FF2B5EF4-FFF2-40B4-BE49-F238E27FC236}">
                      <a16:creationId xmlns:a16="http://schemas.microsoft.com/office/drawing/2014/main" id="{134AB6B1-0AC7-4C4C-A158-3564C6D00D19}"/>
                    </a:ext>
                  </a:extLst>
                </p14:cNvPr>
                <p14:cNvContentPartPr/>
                <p14:nvPr/>
              </p14:nvContentPartPr>
              <p14:xfrm>
                <a:off x="1025653" y="246432"/>
                <a:ext cx="147600" cy="52560"/>
              </p14:xfrm>
            </p:contentPart>
          </mc:Choice>
          <mc:Fallback xmlns="">
            <p:pic>
              <p:nvPicPr>
                <p:cNvPr id="64" name="Freihand 63">
                  <a:extLst>
                    <a:ext uri="{FF2B5EF4-FFF2-40B4-BE49-F238E27FC236}">
                      <a16:creationId xmlns:a16="http://schemas.microsoft.com/office/drawing/2014/main" id="{134AB6B1-0AC7-4C4C-A158-3564C6D00D19}"/>
                    </a:ext>
                  </a:extLst>
                </p:cNvPr>
                <p:cNvPicPr/>
                <p:nvPr/>
              </p:nvPicPr>
              <p:blipFill>
                <a:blip r:embed="rId73"/>
                <a:stretch>
                  <a:fillRect/>
                </a:stretch>
              </p:blipFill>
              <p:spPr>
                <a:xfrm>
                  <a:off x="1021333" y="242112"/>
                  <a:ext cx="156240" cy="61200"/>
                </a:xfrm>
                <a:prstGeom prst="rect">
                  <a:avLst/>
                </a:prstGeom>
              </p:spPr>
            </p:pic>
          </mc:Fallback>
        </mc:AlternateContent>
      </p:grpSp>
      <p:grpSp>
        <p:nvGrpSpPr>
          <p:cNvPr id="74" name="Gruppieren 73">
            <a:extLst>
              <a:ext uri="{FF2B5EF4-FFF2-40B4-BE49-F238E27FC236}">
                <a16:creationId xmlns:a16="http://schemas.microsoft.com/office/drawing/2014/main" id="{30FCFC8E-1780-4AD9-9068-388CDAF73F1F}"/>
              </a:ext>
            </a:extLst>
          </p:cNvPr>
          <p:cNvGrpSpPr/>
          <p:nvPr/>
        </p:nvGrpSpPr>
        <p:grpSpPr>
          <a:xfrm>
            <a:off x="1247773" y="139152"/>
            <a:ext cx="952920" cy="227880"/>
            <a:chOff x="1247773" y="139152"/>
            <a:chExt cx="952920" cy="227880"/>
          </a:xfrm>
        </p:grpSpPr>
        <mc:AlternateContent xmlns:mc="http://schemas.openxmlformats.org/markup-compatibility/2006" xmlns:p14="http://schemas.microsoft.com/office/powerpoint/2010/main">
          <mc:Choice Requires="p14">
            <p:contentPart p14:bwMode="auto" r:id="rId74">
              <p14:nvContentPartPr>
                <p14:cNvPr id="66" name="Freihand 65">
                  <a:extLst>
                    <a:ext uri="{FF2B5EF4-FFF2-40B4-BE49-F238E27FC236}">
                      <a16:creationId xmlns:a16="http://schemas.microsoft.com/office/drawing/2014/main" id="{B24A607E-D8EB-4697-AB19-571594F5F091}"/>
                    </a:ext>
                  </a:extLst>
                </p14:cNvPr>
                <p14:cNvContentPartPr/>
                <p14:nvPr/>
              </p14:nvContentPartPr>
              <p14:xfrm>
                <a:off x="1247773" y="153192"/>
                <a:ext cx="198000" cy="162000"/>
              </p14:xfrm>
            </p:contentPart>
          </mc:Choice>
          <mc:Fallback xmlns="">
            <p:pic>
              <p:nvPicPr>
                <p:cNvPr id="66" name="Freihand 65">
                  <a:extLst>
                    <a:ext uri="{FF2B5EF4-FFF2-40B4-BE49-F238E27FC236}">
                      <a16:creationId xmlns:a16="http://schemas.microsoft.com/office/drawing/2014/main" id="{B24A607E-D8EB-4697-AB19-571594F5F091}"/>
                    </a:ext>
                  </a:extLst>
                </p:cNvPr>
                <p:cNvPicPr/>
                <p:nvPr/>
              </p:nvPicPr>
              <p:blipFill>
                <a:blip r:embed="rId75"/>
                <a:stretch>
                  <a:fillRect/>
                </a:stretch>
              </p:blipFill>
              <p:spPr>
                <a:xfrm>
                  <a:off x="1243453" y="148872"/>
                  <a:ext cx="206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7" name="Freihand 66">
                  <a:extLst>
                    <a:ext uri="{FF2B5EF4-FFF2-40B4-BE49-F238E27FC236}">
                      <a16:creationId xmlns:a16="http://schemas.microsoft.com/office/drawing/2014/main" id="{FCA66F99-F4CC-4B33-985D-2C77FB5042EB}"/>
                    </a:ext>
                  </a:extLst>
                </p14:cNvPr>
                <p14:cNvContentPartPr/>
                <p14:nvPr/>
              </p14:nvContentPartPr>
              <p14:xfrm>
                <a:off x="1505533" y="206832"/>
                <a:ext cx="86400" cy="110160"/>
              </p14:xfrm>
            </p:contentPart>
          </mc:Choice>
          <mc:Fallback xmlns="">
            <p:pic>
              <p:nvPicPr>
                <p:cNvPr id="67" name="Freihand 66">
                  <a:extLst>
                    <a:ext uri="{FF2B5EF4-FFF2-40B4-BE49-F238E27FC236}">
                      <a16:creationId xmlns:a16="http://schemas.microsoft.com/office/drawing/2014/main" id="{FCA66F99-F4CC-4B33-985D-2C77FB5042EB}"/>
                    </a:ext>
                  </a:extLst>
                </p:cNvPr>
                <p:cNvPicPr/>
                <p:nvPr/>
              </p:nvPicPr>
              <p:blipFill>
                <a:blip r:embed="rId77"/>
                <a:stretch>
                  <a:fillRect/>
                </a:stretch>
              </p:blipFill>
              <p:spPr>
                <a:xfrm>
                  <a:off x="1501213" y="202512"/>
                  <a:ext cx="95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8" name="Freihand 67">
                  <a:extLst>
                    <a:ext uri="{FF2B5EF4-FFF2-40B4-BE49-F238E27FC236}">
                      <a16:creationId xmlns:a16="http://schemas.microsoft.com/office/drawing/2014/main" id="{7081E6EF-5532-4B72-A4BF-BD328649897E}"/>
                    </a:ext>
                  </a:extLst>
                </p14:cNvPr>
                <p14:cNvContentPartPr/>
                <p14:nvPr/>
              </p14:nvContentPartPr>
              <p14:xfrm>
                <a:off x="1503733" y="232752"/>
                <a:ext cx="113760" cy="57960"/>
              </p14:xfrm>
            </p:contentPart>
          </mc:Choice>
          <mc:Fallback xmlns="">
            <p:pic>
              <p:nvPicPr>
                <p:cNvPr id="68" name="Freihand 67">
                  <a:extLst>
                    <a:ext uri="{FF2B5EF4-FFF2-40B4-BE49-F238E27FC236}">
                      <a16:creationId xmlns:a16="http://schemas.microsoft.com/office/drawing/2014/main" id="{7081E6EF-5532-4B72-A4BF-BD328649897E}"/>
                    </a:ext>
                  </a:extLst>
                </p:cNvPr>
                <p:cNvPicPr/>
                <p:nvPr/>
              </p:nvPicPr>
              <p:blipFill>
                <a:blip r:embed="rId79"/>
                <a:stretch>
                  <a:fillRect/>
                </a:stretch>
              </p:blipFill>
              <p:spPr>
                <a:xfrm>
                  <a:off x="1499413" y="228432"/>
                  <a:ext cx="122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9" name="Freihand 68">
                  <a:extLst>
                    <a:ext uri="{FF2B5EF4-FFF2-40B4-BE49-F238E27FC236}">
                      <a16:creationId xmlns:a16="http://schemas.microsoft.com/office/drawing/2014/main" id="{51187C2A-82E1-4144-A2BE-2980B73C757F}"/>
                    </a:ext>
                  </a:extLst>
                </p14:cNvPr>
                <p14:cNvContentPartPr/>
                <p14:nvPr/>
              </p14:nvContentPartPr>
              <p14:xfrm>
                <a:off x="1745653" y="219432"/>
                <a:ext cx="23400" cy="100080"/>
              </p14:xfrm>
            </p:contentPart>
          </mc:Choice>
          <mc:Fallback xmlns="">
            <p:pic>
              <p:nvPicPr>
                <p:cNvPr id="69" name="Freihand 68">
                  <a:extLst>
                    <a:ext uri="{FF2B5EF4-FFF2-40B4-BE49-F238E27FC236}">
                      <a16:creationId xmlns:a16="http://schemas.microsoft.com/office/drawing/2014/main" id="{51187C2A-82E1-4144-A2BE-2980B73C757F}"/>
                    </a:ext>
                  </a:extLst>
                </p:cNvPr>
                <p:cNvPicPr/>
                <p:nvPr/>
              </p:nvPicPr>
              <p:blipFill>
                <a:blip r:embed="rId81"/>
                <a:stretch>
                  <a:fillRect/>
                </a:stretch>
              </p:blipFill>
              <p:spPr>
                <a:xfrm>
                  <a:off x="1741333" y="215112"/>
                  <a:ext cx="32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0" name="Freihand 69">
                  <a:extLst>
                    <a:ext uri="{FF2B5EF4-FFF2-40B4-BE49-F238E27FC236}">
                      <a16:creationId xmlns:a16="http://schemas.microsoft.com/office/drawing/2014/main" id="{526542F5-19C2-49FA-869A-74835B408DD6}"/>
                    </a:ext>
                  </a:extLst>
                </p14:cNvPr>
                <p14:cNvContentPartPr/>
                <p14:nvPr/>
              </p14:nvContentPartPr>
              <p14:xfrm>
                <a:off x="1699573" y="243192"/>
                <a:ext cx="146880" cy="15480"/>
              </p14:xfrm>
            </p:contentPart>
          </mc:Choice>
          <mc:Fallback xmlns="">
            <p:pic>
              <p:nvPicPr>
                <p:cNvPr id="70" name="Freihand 69">
                  <a:extLst>
                    <a:ext uri="{FF2B5EF4-FFF2-40B4-BE49-F238E27FC236}">
                      <a16:creationId xmlns:a16="http://schemas.microsoft.com/office/drawing/2014/main" id="{526542F5-19C2-49FA-869A-74835B408DD6}"/>
                    </a:ext>
                  </a:extLst>
                </p:cNvPr>
                <p:cNvPicPr/>
                <p:nvPr/>
              </p:nvPicPr>
              <p:blipFill>
                <a:blip r:embed="rId83"/>
                <a:stretch>
                  <a:fillRect/>
                </a:stretch>
              </p:blipFill>
              <p:spPr>
                <a:xfrm>
                  <a:off x="1695253" y="238872"/>
                  <a:ext cx="155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0B4DE68F-1453-474B-878A-A656449A3ADD}"/>
                    </a:ext>
                  </a:extLst>
                </p14:cNvPr>
                <p14:cNvContentPartPr/>
                <p14:nvPr/>
              </p14:nvContentPartPr>
              <p14:xfrm>
                <a:off x="1893613" y="139152"/>
                <a:ext cx="226080" cy="142560"/>
              </p14:xfrm>
            </p:contentPart>
          </mc:Choice>
          <mc:Fallback xmlns="">
            <p:pic>
              <p:nvPicPr>
                <p:cNvPr id="71" name="Freihand 70">
                  <a:extLst>
                    <a:ext uri="{FF2B5EF4-FFF2-40B4-BE49-F238E27FC236}">
                      <a16:creationId xmlns:a16="http://schemas.microsoft.com/office/drawing/2014/main" id="{0B4DE68F-1453-474B-878A-A656449A3ADD}"/>
                    </a:ext>
                  </a:extLst>
                </p:cNvPr>
                <p:cNvPicPr/>
                <p:nvPr/>
              </p:nvPicPr>
              <p:blipFill>
                <a:blip r:embed="rId85"/>
                <a:stretch>
                  <a:fillRect/>
                </a:stretch>
              </p:blipFill>
              <p:spPr>
                <a:xfrm>
                  <a:off x="1889293" y="134832"/>
                  <a:ext cx="234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Freihand 71">
                  <a:extLst>
                    <a:ext uri="{FF2B5EF4-FFF2-40B4-BE49-F238E27FC236}">
                      <a16:creationId xmlns:a16="http://schemas.microsoft.com/office/drawing/2014/main" id="{A5A619FB-E7A7-4896-A809-976EE5F49CE7}"/>
                    </a:ext>
                  </a:extLst>
                </p14:cNvPr>
                <p14:cNvContentPartPr/>
                <p14:nvPr/>
              </p14:nvContentPartPr>
              <p14:xfrm>
                <a:off x="2094133" y="186312"/>
                <a:ext cx="70200" cy="100800"/>
              </p14:xfrm>
            </p:contentPart>
          </mc:Choice>
          <mc:Fallback xmlns="">
            <p:pic>
              <p:nvPicPr>
                <p:cNvPr id="72" name="Freihand 71">
                  <a:extLst>
                    <a:ext uri="{FF2B5EF4-FFF2-40B4-BE49-F238E27FC236}">
                      <a16:creationId xmlns:a16="http://schemas.microsoft.com/office/drawing/2014/main" id="{A5A619FB-E7A7-4896-A809-976EE5F49CE7}"/>
                    </a:ext>
                  </a:extLst>
                </p:cNvPr>
                <p:cNvPicPr/>
                <p:nvPr/>
              </p:nvPicPr>
              <p:blipFill>
                <a:blip r:embed="rId87"/>
                <a:stretch>
                  <a:fillRect/>
                </a:stretch>
              </p:blipFill>
              <p:spPr>
                <a:xfrm>
                  <a:off x="2089813" y="181992"/>
                  <a:ext cx="78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 name="Freihand 72">
                  <a:extLst>
                    <a:ext uri="{FF2B5EF4-FFF2-40B4-BE49-F238E27FC236}">
                      <a16:creationId xmlns:a16="http://schemas.microsoft.com/office/drawing/2014/main" id="{E89CDDE5-971A-429B-A927-1982407E000D}"/>
                    </a:ext>
                  </a:extLst>
                </p14:cNvPr>
                <p14:cNvContentPartPr/>
                <p14:nvPr/>
              </p14:nvContentPartPr>
              <p14:xfrm>
                <a:off x="2064253" y="184872"/>
                <a:ext cx="136440" cy="182160"/>
              </p14:xfrm>
            </p:contentPart>
          </mc:Choice>
          <mc:Fallback xmlns="">
            <p:pic>
              <p:nvPicPr>
                <p:cNvPr id="73" name="Freihand 72">
                  <a:extLst>
                    <a:ext uri="{FF2B5EF4-FFF2-40B4-BE49-F238E27FC236}">
                      <a16:creationId xmlns:a16="http://schemas.microsoft.com/office/drawing/2014/main" id="{E89CDDE5-971A-429B-A927-1982407E000D}"/>
                    </a:ext>
                  </a:extLst>
                </p:cNvPr>
                <p:cNvPicPr/>
                <p:nvPr/>
              </p:nvPicPr>
              <p:blipFill>
                <a:blip r:embed="rId89"/>
                <a:stretch>
                  <a:fillRect/>
                </a:stretch>
              </p:blipFill>
              <p:spPr>
                <a:xfrm>
                  <a:off x="2059933" y="180552"/>
                  <a:ext cx="145080" cy="190800"/>
                </a:xfrm>
                <a:prstGeom prst="rect">
                  <a:avLst/>
                </a:prstGeom>
              </p:spPr>
            </p:pic>
          </mc:Fallback>
        </mc:AlternateContent>
      </p:grpSp>
      <p:grpSp>
        <p:nvGrpSpPr>
          <p:cNvPr id="125" name="Gruppieren 124">
            <a:extLst>
              <a:ext uri="{FF2B5EF4-FFF2-40B4-BE49-F238E27FC236}">
                <a16:creationId xmlns:a16="http://schemas.microsoft.com/office/drawing/2014/main" id="{4FB8B289-8987-4A24-83B0-4536B4398175}"/>
              </a:ext>
            </a:extLst>
          </p:cNvPr>
          <p:cNvGrpSpPr/>
          <p:nvPr/>
        </p:nvGrpSpPr>
        <p:grpSpPr>
          <a:xfrm>
            <a:off x="268573" y="1743672"/>
            <a:ext cx="1067760" cy="634680"/>
            <a:chOff x="268573" y="1743672"/>
            <a:chExt cx="1067760" cy="634680"/>
          </a:xfrm>
        </p:grpSpPr>
        <mc:AlternateContent xmlns:mc="http://schemas.openxmlformats.org/markup-compatibility/2006" xmlns:p14="http://schemas.microsoft.com/office/powerpoint/2010/main">
          <mc:Choice Requires="p14">
            <p:contentPart p14:bwMode="auto" r:id="rId90">
              <p14:nvContentPartPr>
                <p14:cNvPr id="105" name="Freihand 104">
                  <a:extLst>
                    <a:ext uri="{FF2B5EF4-FFF2-40B4-BE49-F238E27FC236}">
                      <a16:creationId xmlns:a16="http://schemas.microsoft.com/office/drawing/2014/main" id="{BED95D8C-5624-4612-89FB-AC93665C2D61}"/>
                    </a:ext>
                  </a:extLst>
                </p14:cNvPr>
                <p14:cNvContentPartPr/>
                <p14:nvPr/>
              </p14:nvContentPartPr>
              <p14:xfrm>
                <a:off x="270373" y="1786512"/>
                <a:ext cx="119160" cy="209880"/>
              </p14:xfrm>
            </p:contentPart>
          </mc:Choice>
          <mc:Fallback xmlns="">
            <p:pic>
              <p:nvPicPr>
                <p:cNvPr id="105" name="Freihand 104">
                  <a:extLst>
                    <a:ext uri="{FF2B5EF4-FFF2-40B4-BE49-F238E27FC236}">
                      <a16:creationId xmlns:a16="http://schemas.microsoft.com/office/drawing/2014/main" id="{BED95D8C-5624-4612-89FB-AC93665C2D61}"/>
                    </a:ext>
                  </a:extLst>
                </p:cNvPr>
                <p:cNvPicPr/>
                <p:nvPr/>
              </p:nvPicPr>
              <p:blipFill>
                <a:blip r:embed="rId91"/>
                <a:stretch>
                  <a:fillRect/>
                </a:stretch>
              </p:blipFill>
              <p:spPr>
                <a:xfrm>
                  <a:off x="266053" y="1782192"/>
                  <a:ext cx="127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6" name="Freihand 105">
                  <a:extLst>
                    <a:ext uri="{FF2B5EF4-FFF2-40B4-BE49-F238E27FC236}">
                      <a16:creationId xmlns:a16="http://schemas.microsoft.com/office/drawing/2014/main" id="{C2B319B7-B063-4E3F-815B-25B5267A6AB8}"/>
                    </a:ext>
                  </a:extLst>
                </p14:cNvPr>
                <p14:cNvContentPartPr/>
                <p14:nvPr/>
              </p14:nvContentPartPr>
              <p14:xfrm>
                <a:off x="411133" y="1778232"/>
                <a:ext cx="70560" cy="131400"/>
              </p14:xfrm>
            </p:contentPart>
          </mc:Choice>
          <mc:Fallback xmlns="">
            <p:pic>
              <p:nvPicPr>
                <p:cNvPr id="106" name="Freihand 105">
                  <a:extLst>
                    <a:ext uri="{FF2B5EF4-FFF2-40B4-BE49-F238E27FC236}">
                      <a16:creationId xmlns:a16="http://schemas.microsoft.com/office/drawing/2014/main" id="{C2B319B7-B063-4E3F-815B-25B5267A6AB8}"/>
                    </a:ext>
                  </a:extLst>
                </p:cNvPr>
                <p:cNvPicPr/>
                <p:nvPr/>
              </p:nvPicPr>
              <p:blipFill>
                <a:blip r:embed="rId93"/>
                <a:stretch>
                  <a:fillRect/>
                </a:stretch>
              </p:blipFill>
              <p:spPr>
                <a:xfrm>
                  <a:off x="406813" y="1773912"/>
                  <a:ext cx="79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7" name="Freihand 106">
                  <a:extLst>
                    <a:ext uri="{FF2B5EF4-FFF2-40B4-BE49-F238E27FC236}">
                      <a16:creationId xmlns:a16="http://schemas.microsoft.com/office/drawing/2014/main" id="{BD2EBEC4-D388-4A77-A7B5-E898177F5B87}"/>
                    </a:ext>
                  </a:extLst>
                </p14:cNvPr>
                <p14:cNvContentPartPr/>
                <p14:nvPr/>
              </p14:nvContentPartPr>
              <p14:xfrm>
                <a:off x="480253" y="1817472"/>
                <a:ext cx="108720" cy="106560"/>
              </p14:xfrm>
            </p:contentPart>
          </mc:Choice>
          <mc:Fallback xmlns="">
            <p:pic>
              <p:nvPicPr>
                <p:cNvPr id="107" name="Freihand 106">
                  <a:extLst>
                    <a:ext uri="{FF2B5EF4-FFF2-40B4-BE49-F238E27FC236}">
                      <a16:creationId xmlns:a16="http://schemas.microsoft.com/office/drawing/2014/main" id="{BD2EBEC4-D388-4A77-A7B5-E898177F5B87}"/>
                    </a:ext>
                  </a:extLst>
                </p:cNvPr>
                <p:cNvPicPr/>
                <p:nvPr/>
              </p:nvPicPr>
              <p:blipFill>
                <a:blip r:embed="rId95"/>
                <a:stretch>
                  <a:fillRect/>
                </a:stretch>
              </p:blipFill>
              <p:spPr>
                <a:xfrm>
                  <a:off x="475933" y="1813152"/>
                  <a:ext cx="117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8" name="Freihand 107">
                  <a:extLst>
                    <a:ext uri="{FF2B5EF4-FFF2-40B4-BE49-F238E27FC236}">
                      <a16:creationId xmlns:a16="http://schemas.microsoft.com/office/drawing/2014/main" id="{F415346B-C136-4831-A989-D5C2CF55A516}"/>
                    </a:ext>
                  </a:extLst>
                </p14:cNvPr>
                <p14:cNvContentPartPr/>
                <p14:nvPr/>
              </p14:nvContentPartPr>
              <p14:xfrm>
                <a:off x="600493" y="1774272"/>
                <a:ext cx="255600" cy="136440"/>
              </p14:xfrm>
            </p:contentPart>
          </mc:Choice>
          <mc:Fallback xmlns="">
            <p:pic>
              <p:nvPicPr>
                <p:cNvPr id="108" name="Freihand 107">
                  <a:extLst>
                    <a:ext uri="{FF2B5EF4-FFF2-40B4-BE49-F238E27FC236}">
                      <a16:creationId xmlns:a16="http://schemas.microsoft.com/office/drawing/2014/main" id="{F415346B-C136-4831-A989-D5C2CF55A516}"/>
                    </a:ext>
                  </a:extLst>
                </p:cNvPr>
                <p:cNvPicPr/>
                <p:nvPr/>
              </p:nvPicPr>
              <p:blipFill>
                <a:blip r:embed="rId97"/>
                <a:stretch>
                  <a:fillRect/>
                </a:stretch>
              </p:blipFill>
              <p:spPr>
                <a:xfrm>
                  <a:off x="596173" y="1769952"/>
                  <a:ext cx="264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9" name="Freihand 108">
                  <a:extLst>
                    <a:ext uri="{FF2B5EF4-FFF2-40B4-BE49-F238E27FC236}">
                      <a16:creationId xmlns:a16="http://schemas.microsoft.com/office/drawing/2014/main" id="{D2970ACF-CD9A-4C58-89E0-A4AA25D309E0}"/>
                    </a:ext>
                  </a:extLst>
                </p14:cNvPr>
                <p14:cNvContentPartPr/>
                <p14:nvPr/>
              </p14:nvContentPartPr>
              <p14:xfrm>
                <a:off x="763213" y="1849872"/>
                <a:ext cx="114480" cy="16920"/>
              </p14:xfrm>
            </p:contentPart>
          </mc:Choice>
          <mc:Fallback xmlns="">
            <p:pic>
              <p:nvPicPr>
                <p:cNvPr id="109" name="Freihand 108">
                  <a:extLst>
                    <a:ext uri="{FF2B5EF4-FFF2-40B4-BE49-F238E27FC236}">
                      <a16:creationId xmlns:a16="http://schemas.microsoft.com/office/drawing/2014/main" id="{D2970ACF-CD9A-4C58-89E0-A4AA25D309E0}"/>
                    </a:ext>
                  </a:extLst>
                </p:cNvPr>
                <p:cNvPicPr/>
                <p:nvPr/>
              </p:nvPicPr>
              <p:blipFill>
                <a:blip r:embed="rId99"/>
                <a:stretch>
                  <a:fillRect/>
                </a:stretch>
              </p:blipFill>
              <p:spPr>
                <a:xfrm>
                  <a:off x="758893" y="1845552"/>
                  <a:ext cx="123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0" name="Freihand 109">
                  <a:extLst>
                    <a:ext uri="{FF2B5EF4-FFF2-40B4-BE49-F238E27FC236}">
                      <a16:creationId xmlns:a16="http://schemas.microsoft.com/office/drawing/2014/main" id="{87F4B354-2F27-49BB-B64F-B5619CA5729B}"/>
                    </a:ext>
                  </a:extLst>
                </p14:cNvPr>
                <p14:cNvContentPartPr/>
                <p14:nvPr/>
              </p14:nvContentPartPr>
              <p14:xfrm>
                <a:off x="997933" y="1743672"/>
                <a:ext cx="159840" cy="122400"/>
              </p14:xfrm>
            </p:contentPart>
          </mc:Choice>
          <mc:Fallback xmlns="">
            <p:pic>
              <p:nvPicPr>
                <p:cNvPr id="110" name="Freihand 109">
                  <a:extLst>
                    <a:ext uri="{FF2B5EF4-FFF2-40B4-BE49-F238E27FC236}">
                      <a16:creationId xmlns:a16="http://schemas.microsoft.com/office/drawing/2014/main" id="{87F4B354-2F27-49BB-B64F-B5619CA5729B}"/>
                    </a:ext>
                  </a:extLst>
                </p:cNvPr>
                <p:cNvPicPr/>
                <p:nvPr/>
              </p:nvPicPr>
              <p:blipFill>
                <a:blip r:embed="rId101"/>
                <a:stretch>
                  <a:fillRect/>
                </a:stretch>
              </p:blipFill>
              <p:spPr>
                <a:xfrm>
                  <a:off x="993613" y="1739352"/>
                  <a:ext cx="168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1" name="Freihand 110">
                  <a:extLst>
                    <a:ext uri="{FF2B5EF4-FFF2-40B4-BE49-F238E27FC236}">
                      <a16:creationId xmlns:a16="http://schemas.microsoft.com/office/drawing/2014/main" id="{83C8E4B2-5F5C-4752-8DD1-F409E30BF6EE}"/>
                    </a:ext>
                  </a:extLst>
                </p14:cNvPr>
                <p14:cNvContentPartPr/>
                <p14:nvPr/>
              </p14:nvContentPartPr>
              <p14:xfrm>
                <a:off x="1251013" y="1778952"/>
                <a:ext cx="29160" cy="100800"/>
              </p14:xfrm>
            </p:contentPart>
          </mc:Choice>
          <mc:Fallback xmlns="">
            <p:pic>
              <p:nvPicPr>
                <p:cNvPr id="111" name="Freihand 110">
                  <a:extLst>
                    <a:ext uri="{FF2B5EF4-FFF2-40B4-BE49-F238E27FC236}">
                      <a16:creationId xmlns:a16="http://schemas.microsoft.com/office/drawing/2014/main" id="{83C8E4B2-5F5C-4752-8DD1-F409E30BF6EE}"/>
                    </a:ext>
                  </a:extLst>
                </p:cNvPr>
                <p:cNvPicPr/>
                <p:nvPr/>
              </p:nvPicPr>
              <p:blipFill>
                <a:blip r:embed="rId103"/>
                <a:stretch>
                  <a:fillRect/>
                </a:stretch>
              </p:blipFill>
              <p:spPr>
                <a:xfrm>
                  <a:off x="1246693" y="1774632"/>
                  <a:ext cx="37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2" name="Freihand 111">
                  <a:extLst>
                    <a:ext uri="{FF2B5EF4-FFF2-40B4-BE49-F238E27FC236}">
                      <a16:creationId xmlns:a16="http://schemas.microsoft.com/office/drawing/2014/main" id="{8C36BA57-571B-41C1-9294-06B6A4E89F12}"/>
                    </a:ext>
                  </a:extLst>
                </p14:cNvPr>
                <p14:cNvContentPartPr/>
                <p14:nvPr/>
              </p14:nvContentPartPr>
              <p14:xfrm>
                <a:off x="1215013" y="1804512"/>
                <a:ext cx="121320" cy="50040"/>
              </p14:xfrm>
            </p:contentPart>
          </mc:Choice>
          <mc:Fallback xmlns="">
            <p:pic>
              <p:nvPicPr>
                <p:cNvPr id="112" name="Freihand 111">
                  <a:extLst>
                    <a:ext uri="{FF2B5EF4-FFF2-40B4-BE49-F238E27FC236}">
                      <a16:creationId xmlns:a16="http://schemas.microsoft.com/office/drawing/2014/main" id="{8C36BA57-571B-41C1-9294-06B6A4E89F12}"/>
                    </a:ext>
                  </a:extLst>
                </p:cNvPr>
                <p:cNvPicPr/>
                <p:nvPr/>
              </p:nvPicPr>
              <p:blipFill>
                <a:blip r:embed="rId105"/>
                <a:stretch>
                  <a:fillRect/>
                </a:stretch>
              </p:blipFill>
              <p:spPr>
                <a:xfrm>
                  <a:off x="1210693" y="1800192"/>
                  <a:ext cx="129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3" name="Freihand 112">
                  <a:extLst>
                    <a:ext uri="{FF2B5EF4-FFF2-40B4-BE49-F238E27FC236}">
                      <a16:creationId xmlns:a16="http://schemas.microsoft.com/office/drawing/2014/main" id="{06090665-6E59-413B-BF41-6F598410B3C1}"/>
                    </a:ext>
                  </a:extLst>
                </p14:cNvPr>
                <p14:cNvContentPartPr/>
                <p14:nvPr/>
              </p14:nvContentPartPr>
              <p14:xfrm>
                <a:off x="268573" y="2093952"/>
                <a:ext cx="89640" cy="210240"/>
              </p14:xfrm>
            </p:contentPart>
          </mc:Choice>
          <mc:Fallback xmlns="">
            <p:pic>
              <p:nvPicPr>
                <p:cNvPr id="113" name="Freihand 112">
                  <a:extLst>
                    <a:ext uri="{FF2B5EF4-FFF2-40B4-BE49-F238E27FC236}">
                      <a16:creationId xmlns:a16="http://schemas.microsoft.com/office/drawing/2014/main" id="{06090665-6E59-413B-BF41-6F598410B3C1}"/>
                    </a:ext>
                  </a:extLst>
                </p:cNvPr>
                <p:cNvPicPr/>
                <p:nvPr/>
              </p:nvPicPr>
              <p:blipFill>
                <a:blip r:embed="rId107"/>
                <a:stretch>
                  <a:fillRect/>
                </a:stretch>
              </p:blipFill>
              <p:spPr>
                <a:xfrm>
                  <a:off x="264253" y="2089632"/>
                  <a:ext cx="982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4" name="Freihand 113">
                  <a:extLst>
                    <a:ext uri="{FF2B5EF4-FFF2-40B4-BE49-F238E27FC236}">
                      <a16:creationId xmlns:a16="http://schemas.microsoft.com/office/drawing/2014/main" id="{9606A8E6-3A52-47A1-9897-8C9B33C151C4}"/>
                    </a:ext>
                  </a:extLst>
                </p14:cNvPr>
                <p14:cNvContentPartPr/>
                <p14:nvPr/>
              </p14:nvContentPartPr>
              <p14:xfrm>
                <a:off x="387733" y="2069112"/>
                <a:ext cx="16560" cy="63360"/>
              </p14:xfrm>
            </p:contentPart>
          </mc:Choice>
          <mc:Fallback xmlns="">
            <p:pic>
              <p:nvPicPr>
                <p:cNvPr id="114" name="Freihand 113">
                  <a:extLst>
                    <a:ext uri="{FF2B5EF4-FFF2-40B4-BE49-F238E27FC236}">
                      <a16:creationId xmlns:a16="http://schemas.microsoft.com/office/drawing/2014/main" id="{9606A8E6-3A52-47A1-9897-8C9B33C151C4}"/>
                    </a:ext>
                  </a:extLst>
                </p:cNvPr>
                <p:cNvPicPr/>
                <p:nvPr/>
              </p:nvPicPr>
              <p:blipFill>
                <a:blip r:embed="rId109"/>
                <a:stretch>
                  <a:fillRect/>
                </a:stretch>
              </p:blipFill>
              <p:spPr>
                <a:xfrm>
                  <a:off x="383413" y="2064792"/>
                  <a:ext cx="25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5" name="Freihand 114">
                  <a:extLst>
                    <a:ext uri="{FF2B5EF4-FFF2-40B4-BE49-F238E27FC236}">
                      <a16:creationId xmlns:a16="http://schemas.microsoft.com/office/drawing/2014/main" id="{C62F4717-45F3-4B24-98CF-A73087D7D692}"/>
                    </a:ext>
                  </a:extLst>
                </p14:cNvPr>
                <p14:cNvContentPartPr/>
                <p14:nvPr/>
              </p14:nvContentPartPr>
              <p14:xfrm>
                <a:off x="434533" y="2092152"/>
                <a:ext cx="92880" cy="150840"/>
              </p14:xfrm>
            </p:contentPart>
          </mc:Choice>
          <mc:Fallback xmlns="">
            <p:pic>
              <p:nvPicPr>
                <p:cNvPr id="115" name="Freihand 114">
                  <a:extLst>
                    <a:ext uri="{FF2B5EF4-FFF2-40B4-BE49-F238E27FC236}">
                      <a16:creationId xmlns:a16="http://schemas.microsoft.com/office/drawing/2014/main" id="{C62F4717-45F3-4B24-98CF-A73087D7D692}"/>
                    </a:ext>
                  </a:extLst>
                </p:cNvPr>
                <p:cNvPicPr/>
                <p:nvPr/>
              </p:nvPicPr>
              <p:blipFill>
                <a:blip r:embed="rId111"/>
                <a:stretch>
                  <a:fillRect/>
                </a:stretch>
              </p:blipFill>
              <p:spPr>
                <a:xfrm>
                  <a:off x="430213" y="2087832"/>
                  <a:ext cx="101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6" name="Freihand 115">
                  <a:extLst>
                    <a:ext uri="{FF2B5EF4-FFF2-40B4-BE49-F238E27FC236}">
                      <a16:creationId xmlns:a16="http://schemas.microsoft.com/office/drawing/2014/main" id="{0FA0FA93-C758-4D05-9B90-2D8F9CF952FC}"/>
                    </a:ext>
                  </a:extLst>
                </p14:cNvPr>
                <p14:cNvContentPartPr/>
                <p14:nvPr/>
              </p14:nvContentPartPr>
              <p14:xfrm>
                <a:off x="517333" y="2121312"/>
                <a:ext cx="76320" cy="118080"/>
              </p14:xfrm>
            </p:contentPart>
          </mc:Choice>
          <mc:Fallback xmlns="">
            <p:pic>
              <p:nvPicPr>
                <p:cNvPr id="116" name="Freihand 115">
                  <a:extLst>
                    <a:ext uri="{FF2B5EF4-FFF2-40B4-BE49-F238E27FC236}">
                      <a16:creationId xmlns:a16="http://schemas.microsoft.com/office/drawing/2014/main" id="{0FA0FA93-C758-4D05-9B90-2D8F9CF952FC}"/>
                    </a:ext>
                  </a:extLst>
                </p:cNvPr>
                <p:cNvPicPr/>
                <p:nvPr/>
              </p:nvPicPr>
              <p:blipFill>
                <a:blip r:embed="rId113"/>
                <a:stretch>
                  <a:fillRect/>
                </a:stretch>
              </p:blipFill>
              <p:spPr>
                <a:xfrm>
                  <a:off x="513013" y="2116992"/>
                  <a:ext cx="84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7" name="Freihand 116">
                  <a:extLst>
                    <a:ext uri="{FF2B5EF4-FFF2-40B4-BE49-F238E27FC236}">
                      <a16:creationId xmlns:a16="http://schemas.microsoft.com/office/drawing/2014/main" id="{30405CEA-476E-4581-82F2-6FC11C7B35C8}"/>
                    </a:ext>
                  </a:extLst>
                </p14:cNvPr>
                <p14:cNvContentPartPr/>
                <p14:nvPr/>
              </p14:nvContentPartPr>
              <p14:xfrm>
                <a:off x="512653" y="2082072"/>
                <a:ext cx="160200" cy="172800"/>
              </p14:xfrm>
            </p:contentPart>
          </mc:Choice>
          <mc:Fallback xmlns="">
            <p:pic>
              <p:nvPicPr>
                <p:cNvPr id="117" name="Freihand 116">
                  <a:extLst>
                    <a:ext uri="{FF2B5EF4-FFF2-40B4-BE49-F238E27FC236}">
                      <a16:creationId xmlns:a16="http://schemas.microsoft.com/office/drawing/2014/main" id="{30405CEA-476E-4581-82F2-6FC11C7B35C8}"/>
                    </a:ext>
                  </a:extLst>
                </p:cNvPr>
                <p:cNvPicPr/>
                <p:nvPr/>
              </p:nvPicPr>
              <p:blipFill>
                <a:blip r:embed="rId115"/>
                <a:stretch>
                  <a:fillRect/>
                </a:stretch>
              </p:blipFill>
              <p:spPr>
                <a:xfrm>
                  <a:off x="508333" y="2077752"/>
                  <a:ext cx="168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8" name="Freihand 117">
                  <a:extLst>
                    <a:ext uri="{FF2B5EF4-FFF2-40B4-BE49-F238E27FC236}">
                      <a16:creationId xmlns:a16="http://schemas.microsoft.com/office/drawing/2014/main" id="{629A4189-E862-43B0-8538-BB3E0F7B8E24}"/>
                    </a:ext>
                  </a:extLst>
                </p14:cNvPr>
                <p14:cNvContentPartPr/>
                <p14:nvPr/>
              </p14:nvContentPartPr>
              <p14:xfrm>
                <a:off x="781213" y="2124192"/>
                <a:ext cx="140400" cy="53280"/>
              </p14:xfrm>
            </p:contentPart>
          </mc:Choice>
          <mc:Fallback xmlns="">
            <p:pic>
              <p:nvPicPr>
                <p:cNvPr id="118" name="Freihand 117">
                  <a:extLst>
                    <a:ext uri="{FF2B5EF4-FFF2-40B4-BE49-F238E27FC236}">
                      <a16:creationId xmlns:a16="http://schemas.microsoft.com/office/drawing/2014/main" id="{629A4189-E862-43B0-8538-BB3E0F7B8E24}"/>
                    </a:ext>
                  </a:extLst>
                </p:cNvPr>
                <p:cNvPicPr/>
                <p:nvPr/>
              </p:nvPicPr>
              <p:blipFill>
                <a:blip r:embed="rId117"/>
                <a:stretch>
                  <a:fillRect/>
                </a:stretch>
              </p:blipFill>
              <p:spPr>
                <a:xfrm>
                  <a:off x="776893" y="2119872"/>
                  <a:ext cx="149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1" name="Freihand 120">
                  <a:extLst>
                    <a:ext uri="{FF2B5EF4-FFF2-40B4-BE49-F238E27FC236}">
                      <a16:creationId xmlns:a16="http://schemas.microsoft.com/office/drawing/2014/main" id="{3D3ADC9A-6A1D-4164-9088-57018FA75D77}"/>
                    </a:ext>
                  </a:extLst>
                </p14:cNvPr>
                <p14:cNvContentPartPr/>
                <p14:nvPr/>
              </p14:nvContentPartPr>
              <p14:xfrm>
                <a:off x="1046533" y="1965792"/>
                <a:ext cx="151560" cy="131760"/>
              </p14:xfrm>
            </p:contentPart>
          </mc:Choice>
          <mc:Fallback xmlns="">
            <p:pic>
              <p:nvPicPr>
                <p:cNvPr id="121" name="Freihand 120">
                  <a:extLst>
                    <a:ext uri="{FF2B5EF4-FFF2-40B4-BE49-F238E27FC236}">
                      <a16:creationId xmlns:a16="http://schemas.microsoft.com/office/drawing/2014/main" id="{3D3ADC9A-6A1D-4164-9088-57018FA75D77}"/>
                    </a:ext>
                  </a:extLst>
                </p:cNvPr>
                <p:cNvPicPr/>
                <p:nvPr/>
              </p:nvPicPr>
              <p:blipFill>
                <a:blip r:embed="rId119"/>
                <a:stretch>
                  <a:fillRect/>
                </a:stretch>
              </p:blipFill>
              <p:spPr>
                <a:xfrm>
                  <a:off x="1042213" y="1961472"/>
                  <a:ext cx="160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2" name="Freihand 121">
                  <a:extLst>
                    <a:ext uri="{FF2B5EF4-FFF2-40B4-BE49-F238E27FC236}">
                      <a16:creationId xmlns:a16="http://schemas.microsoft.com/office/drawing/2014/main" id="{A939D1EB-9669-4840-A2BE-2A8828F869CD}"/>
                    </a:ext>
                  </a:extLst>
                </p14:cNvPr>
                <p14:cNvContentPartPr/>
                <p14:nvPr/>
              </p14:nvContentPartPr>
              <p14:xfrm>
                <a:off x="997933" y="2135352"/>
                <a:ext cx="263160" cy="11520"/>
              </p14:xfrm>
            </p:contentPart>
          </mc:Choice>
          <mc:Fallback xmlns="">
            <p:pic>
              <p:nvPicPr>
                <p:cNvPr id="122" name="Freihand 121">
                  <a:extLst>
                    <a:ext uri="{FF2B5EF4-FFF2-40B4-BE49-F238E27FC236}">
                      <a16:creationId xmlns:a16="http://schemas.microsoft.com/office/drawing/2014/main" id="{A939D1EB-9669-4840-A2BE-2A8828F869CD}"/>
                    </a:ext>
                  </a:extLst>
                </p:cNvPr>
                <p:cNvPicPr/>
                <p:nvPr/>
              </p:nvPicPr>
              <p:blipFill>
                <a:blip r:embed="rId121"/>
                <a:stretch>
                  <a:fillRect/>
                </a:stretch>
              </p:blipFill>
              <p:spPr>
                <a:xfrm>
                  <a:off x="993613" y="2131032"/>
                  <a:ext cx="271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3" name="Freihand 122">
                  <a:extLst>
                    <a:ext uri="{FF2B5EF4-FFF2-40B4-BE49-F238E27FC236}">
                      <a16:creationId xmlns:a16="http://schemas.microsoft.com/office/drawing/2014/main" id="{34EF10FB-FB18-4EDA-8457-3831BCDFA346}"/>
                    </a:ext>
                  </a:extLst>
                </p14:cNvPr>
                <p14:cNvContentPartPr/>
                <p14:nvPr/>
              </p14:nvContentPartPr>
              <p14:xfrm>
                <a:off x="1047613" y="2228952"/>
                <a:ext cx="100440" cy="132480"/>
              </p14:xfrm>
            </p:contentPart>
          </mc:Choice>
          <mc:Fallback xmlns="">
            <p:pic>
              <p:nvPicPr>
                <p:cNvPr id="123" name="Freihand 122">
                  <a:extLst>
                    <a:ext uri="{FF2B5EF4-FFF2-40B4-BE49-F238E27FC236}">
                      <a16:creationId xmlns:a16="http://schemas.microsoft.com/office/drawing/2014/main" id="{34EF10FB-FB18-4EDA-8457-3831BCDFA346}"/>
                    </a:ext>
                  </a:extLst>
                </p:cNvPr>
                <p:cNvPicPr/>
                <p:nvPr/>
              </p:nvPicPr>
              <p:blipFill>
                <a:blip r:embed="rId123"/>
                <a:stretch>
                  <a:fillRect/>
                </a:stretch>
              </p:blipFill>
              <p:spPr>
                <a:xfrm>
                  <a:off x="1043293" y="2224632"/>
                  <a:ext cx="109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4" name="Freihand 123">
                  <a:extLst>
                    <a:ext uri="{FF2B5EF4-FFF2-40B4-BE49-F238E27FC236}">
                      <a16:creationId xmlns:a16="http://schemas.microsoft.com/office/drawing/2014/main" id="{B3506241-54DC-4E1D-9AE6-79471C6FD579}"/>
                    </a:ext>
                  </a:extLst>
                </p14:cNvPr>
                <p14:cNvContentPartPr/>
                <p14:nvPr/>
              </p14:nvContentPartPr>
              <p14:xfrm>
                <a:off x="1001893" y="2215272"/>
                <a:ext cx="195120" cy="163080"/>
              </p14:xfrm>
            </p:contentPart>
          </mc:Choice>
          <mc:Fallback xmlns="">
            <p:pic>
              <p:nvPicPr>
                <p:cNvPr id="124" name="Freihand 123">
                  <a:extLst>
                    <a:ext uri="{FF2B5EF4-FFF2-40B4-BE49-F238E27FC236}">
                      <a16:creationId xmlns:a16="http://schemas.microsoft.com/office/drawing/2014/main" id="{B3506241-54DC-4E1D-9AE6-79471C6FD579}"/>
                    </a:ext>
                  </a:extLst>
                </p:cNvPr>
                <p:cNvPicPr/>
                <p:nvPr/>
              </p:nvPicPr>
              <p:blipFill>
                <a:blip r:embed="rId125"/>
                <a:stretch>
                  <a:fillRect/>
                </a:stretch>
              </p:blipFill>
              <p:spPr>
                <a:xfrm>
                  <a:off x="997573" y="2210952"/>
                  <a:ext cx="203760" cy="17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221" name="Freihand 220">
                <a:extLst>
                  <a:ext uri="{FF2B5EF4-FFF2-40B4-BE49-F238E27FC236}">
                    <a16:creationId xmlns:a16="http://schemas.microsoft.com/office/drawing/2014/main" id="{9AB9D4C5-0F2C-4479-AD4B-F67AC7D813A5}"/>
                  </a:ext>
                </a:extLst>
              </p14:cNvPr>
              <p14:cNvContentPartPr/>
              <p14:nvPr/>
            </p14:nvContentPartPr>
            <p14:xfrm>
              <a:off x="10883391" y="1971552"/>
              <a:ext cx="842040" cy="230760"/>
            </p14:xfrm>
          </p:contentPart>
        </mc:Choice>
        <mc:Fallback xmlns="">
          <p:pic>
            <p:nvPicPr>
              <p:cNvPr id="221" name="Freihand 220">
                <a:extLst>
                  <a:ext uri="{FF2B5EF4-FFF2-40B4-BE49-F238E27FC236}">
                    <a16:creationId xmlns:a16="http://schemas.microsoft.com/office/drawing/2014/main" id="{9AB9D4C5-0F2C-4479-AD4B-F67AC7D813A5}"/>
                  </a:ext>
                </a:extLst>
              </p:cNvPr>
              <p:cNvPicPr/>
              <p:nvPr/>
            </p:nvPicPr>
            <p:blipFill>
              <a:blip r:embed="rId127"/>
              <a:stretch>
                <a:fillRect/>
              </a:stretch>
            </p:blipFill>
            <p:spPr>
              <a:xfrm>
                <a:off x="10879071" y="1967232"/>
                <a:ext cx="850680" cy="239400"/>
              </a:xfrm>
              <a:prstGeom prst="rect">
                <a:avLst/>
              </a:prstGeom>
            </p:spPr>
          </p:pic>
        </mc:Fallback>
      </mc:AlternateContent>
      <p:grpSp>
        <p:nvGrpSpPr>
          <p:cNvPr id="225" name="Gruppieren 224">
            <a:extLst>
              <a:ext uri="{FF2B5EF4-FFF2-40B4-BE49-F238E27FC236}">
                <a16:creationId xmlns:a16="http://schemas.microsoft.com/office/drawing/2014/main" id="{BD960CA9-48E3-4891-8892-ACF2986A8E26}"/>
              </a:ext>
            </a:extLst>
          </p:cNvPr>
          <p:cNvGrpSpPr/>
          <p:nvPr/>
        </p:nvGrpSpPr>
        <p:grpSpPr>
          <a:xfrm>
            <a:off x="8515813" y="1394112"/>
            <a:ext cx="3729240" cy="2640240"/>
            <a:chOff x="8515813" y="1394112"/>
            <a:chExt cx="3729240" cy="2640240"/>
          </a:xfrm>
        </p:grpSpPr>
        <mc:AlternateContent xmlns:mc="http://schemas.openxmlformats.org/markup-compatibility/2006" xmlns:p14="http://schemas.microsoft.com/office/powerpoint/2010/main">
          <mc:Choice Requires="p14">
            <p:contentPart p14:bwMode="auto" r:id="rId128">
              <p14:nvContentPartPr>
                <p14:cNvPr id="34" name="Freihand 33">
                  <a:extLst>
                    <a:ext uri="{FF2B5EF4-FFF2-40B4-BE49-F238E27FC236}">
                      <a16:creationId xmlns:a16="http://schemas.microsoft.com/office/drawing/2014/main" id="{3568FF00-75D3-4801-8A4E-E6895320E2AA}"/>
                    </a:ext>
                  </a:extLst>
                </p14:cNvPr>
                <p14:cNvContentPartPr/>
                <p14:nvPr/>
              </p14:nvContentPartPr>
              <p14:xfrm>
                <a:off x="8689693" y="1502472"/>
                <a:ext cx="145080" cy="180000"/>
              </p14:xfrm>
            </p:contentPart>
          </mc:Choice>
          <mc:Fallback xmlns="">
            <p:pic>
              <p:nvPicPr>
                <p:cNvPr id="34" name="Freihand 33">
                  <a:extLst>
                    <a:ext uri="{FF2B5EF4-FFF2-40B4-BE49-F238E27FC236}">
                      <a16:creationId xmlns:a16="http://schemas.microsoft.com/office/drawing/2014/main" id="{3568FF00-75D3-4801-8A4E-E6895320E2AA}"/>
                    </a:ext>
                  </a:extLst>
                </p:cNvPr>
                <p:cNvPicPr/>
                <p:nvPr/>
              </p:nvPicPr>
              <p:blipFill>
                <a:blip r:embed="rId129"/>
                <a:stretch>
                  <a:fillRect/>
                </a:stretch>
              </p:blipFill>
              <p:spPr>
                <a:xfrm>
                  <a:off x="8685373" y="1498152"/>
                  <a:ext cx="153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5" name="Freihand 34">
                  <a:extLst>
                    <a:ext uri="{FF2B5EF4-FFF2-40B4-BE49-F238E27FC236}">
                      <a16:creationId xmlns:a16="http://schemas.microsoft.com/office/drawing/2014/main" id="{AD69D2F3-BF06-4D4B-9141-7B453FB918BD}"/>
                    </a:ext>
                  </a:extLst>
                </p14:cNvPr>
                <p14:cNvContentPartPr/>
                <p14:nvPr/>
              </p14:nvContentPartPr>
              <p14:xfrm>
                <a:off x="8865733" y="1589232"/>
                <a:ext cx="93600" cy="63000"/>
              </p14:xfrm>
            </p:contentPart>
          </mc:Choice>
          <mc:Fallback xmlns="">
            <p:pic>
              <p:nvPicPr>
                <p:cNvPr id="35" name="Freihand 34">
                  <a:extLst>
                    <a:ext uri="{FF2B5EF4-FFF2-40B4-BE49-F238E27FC236}">
                      <a16:creationId xmlns:a16="http://schemas.microsoft.com/office/drawing/2014/main" id="{AD69D2F3-BF06-4D4B-9141-7B453FB918BD}"/>
                    </a:ext>
                  </a:extLst>
                </p:cNvPr>
                <p:cNvPicPr/>
                <p:nvPr/>
              </p:nvPicPr>
              <p:blipFill>
                <a:blip r:embed="rId131"/>
                <a:stretch>
                  <a:fillRect/>
                </a:stretch>
              </p:blipFill>
              <p:spPr>
                <a:xfrm>
                  <a:off x="8861413" y="1584912"/>
                  <a:ext cx="102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6" name="Freihand 35">
                  <a:extLst>
                    <a:ext uri="{FF2B5EF4-FFF2-40B4-BE49-F238E27FC236}">
                      <a16:creationId xmlns:a16="http://schemas.microsoft.com/office/drawing/2014/main" id="{8DB6E02E-795F-4876-A759-B418B4901D7F}"/>
                    </a:ext>
                  </a:extLst>
                </p14:cNvPr>
                <p14:cNvContentPartPr/>
                <p14:nvPr/>
              </p14:nvContentPartPr>
              <p14:xfrm>
                <a:off x="9028093" y="1475472"/>
                <a:ext cx="65520" cy="200160"/>
              </p14:xfrm>
            </p:contentPart>
          </mc:Choice>
          <mc:Fallback xmlns="">
            <p:pic>
              <p:nvPicPr>
                <p:cNvPr id="36" name="Freihand 35">
                  <a:extLst>
                    <a:ext uri="{FF2B5EF4-FFF2-40B4-BE49-F238E27FC236}">
                      <a16:creationId xmlns:a16="http://schemas.microsoft.com/office/drawing/2014/main" id="{8DB6E02E-795F-4876-A759-B418B4901D7F}"/>
                    </a:ext>
                  </a:extLst>
                </p:cNvPr>
                <p:cNvPicPr/>
                <p:nvPr/>
              </p:nvPicPr>
              <p:blipFill>
                <a:blip r:embed="rId133"/>
                <a:stretch>
                  <a:fillRect/>
                </a:stretch>
              </p:blipFill>
              <p:spPr>
                <a:xfrm>
                  <a:off x="9023773" y="1471152"/>
                  <a:ext cx="74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7" name="Freihand 36">
                  <a:extLst>
                    <a:ext uri="{FF2B5EF4-FFF2-40B4-BE49-F238E27FC236}">
                      <a16:creationId xmlns:a16="http://schemas.microsoft.com/office/drawing/2014/main" id="{CD1D3072-AD1D-4E6A-B238-C87EEABCD675}"/>
                    </a:ext>
                  </a:extLst>
                </p14:cNvPr>
                <p14:cNvContentPartPr/>
                <p14:nvPr/>
              </p14:nvContentPartPr>
              <p14:xfrm>
                <a:off x="9197653" y="1506072"/>
                <a:ext cx="136080" cy="116280"/>
              </p14:xfrm>
            </p:contentPart>
          </mc:Choice>
          <mc:Fallback xmlns="">
            <p:pic>
              <p:nvPicPr>
                <p:cNvPr id="37" name="Freihand 36">
                  <a:extLst>
                    <a:ext uri="{FF2B5EF4-FFF2-40B4-BE49-F238E27FC236}">
                      <a16:creationId xmlns:a16="http://schemas.microsoft.com/office/drawing/2014/main" id="{CD1D3072-AD1D-4E6A-B238-C87EEABCD675}"/>
                    </a:ext>
                  </a:extLst>
                </p:cNvPr>
                <p:cNvPicPr/>
                <p:nvPr/>
              </p:nvPicPr>
              <p:blipFill>
                <a:blip r:embed="rId135"/>
                <a:stretch>
                  <a:fillRect/>
                </a:stretch>
              </p:blipFill>
              <p:spPr>
                <a:xfrm>
                  <a:off x="9193333" y="1501752"/>
                  <a:ext cx="144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9" name="Freihand 38">
                  <a:extLst>
                    <a:ext uri="{FF2B5EF4-FFF2-40B4-BE49-F238E27FC236}">
                      <a16:creationId xmlns:a16="http://schemas.microsoft.com/office/drawing/2014/main" id="{7CACCAD9-A576-4899-BEF5-E872C1042098}"/>
                    </a:ext>
                  </a:extLst>
                </p14:cNvPr>
                <p14:cNvContentPartPr/>
                <p14:nvPr/>
              </p14:nvContentPartPr>
              <p14:xfrm>
                <a:off x="9409333" y="1561872"/>
                <a:ext cx="19800" cy="14760"/>
              </p14:xfrm>
            </p:contentPart>
          </mc:Choice>
          <mc:Fallback xmlns="">
            <p:pic>
              <p:nvPicPr>
                <p:cNvPr id="39" name="Freihand 38">
                  <a:extLst>
                    <a:ext uri="{FF2B5EF4-FFF2-40B4-BE49-F238E27FC236}">
                      <a16:creationId xmlns:a16="http://schemas.microsoft.com/office/drawing/2014/main" id="{7CACCAD9-A576-4899-BEF5-E872C1042098}"/>
                    </a:ext>
                  </a:extLst>
                </p:cNvPr>
                <p:cNvPicPr/>
                <p:nvPr/>
              </p:nvPicPr>
              <p:blipFill>
                <a:blip r:embed="rId137"/>
                <a:stretch>
                  <a:fillRect/>
                </a:stretch>
              </p:blipFill>
              <p:spPr>
                <a:xfrm>
                  <a:off x="9405013" y="1557552"/>
                  <a:ext cx="28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0" name="Freihand 39">
                  <a:extLst>
                    <a:ext uri="{FF2B5EF4-FFF2-40B4-BE49-F238E27FC236}">
                      <a16:creationId xmlns:a16="http://schemas.microsoft.com/office/drawing/2014/main" id="{873476B7-721B-4794-B430-A220436520BB}"/>
                    </a:ext>
                  </a:extLst>
                </p14:cNvPr>
                <p14:cNvContentPartPr/>
                <p14:nvPr/>
              </p14:nvContentPartPr>
              <p14:xfrm>
                <a:off x="9492853" y="1492392"/>
                <a:ext cx="91800" cy="100440"/>
              </p14:xfrm>
            </p:contentPart>
          </mc:Choice>
          <mc:Fallback xmlns="">
            <p:pic>
              <p:nvPicPr>
                <p:cNvPr id="40" name="Freihand 39">
                  <a:extLst>
                    <a:ext uri="{FF2B5EF4-FFF2-40B4-BE49-F238E27FC236}">
                      <a16:creationId xmlns:a16="http://schemas.microsoft.com/office/drawing/2014/main" id="{873476B7-721B-4794-B430-A220436520BB}"/>
                    </a:ext>
                  </a:extLst>
                </p:cNvPr>
                <p:cNvPicPr/>
                <p:nvPr/>
              </p:nvPicPr>
              <p:blipFill>
                <a:blip r:embed="rId139"/>
                <a:stretch>
                  <a:fillRect/>
                </a:stretch>
              </p:blipFill>
              <p:spPr>
                <a:xfrm>
                  <a:off x="9488533" y="1488072"/>
                  <a:ext cx="100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1" name="Freihand 40">
                  <a:extLst>
                    <a:ext uri="{FF2B5EF4-FFF2-40B4-BE49-F238E27FC236}">
                      <a16:creationId xmlns:a16="http://schemas.microsoft.com/office/drawing/2014/main" id="{27BB7188-6A68-4CA1-B761-2B2C92F6AE95}"/>
                    </a:ext>
                  </a:extLst>
                </p14:cNvPr>
                <p14:cNvContentPartPr/>
                <p14:nvPr/>
              </p14:nvContentPartPr>
              <p14:xfrm>
                <a:off x="9594373" y="1444512"/>
                <a:ext cx="71280" cy="187200"/>
              </p14:xfrm>
            </p:contentPart>
          </mc:Choice>
          <mc:Fallback xmlns="">
            <p:pic>
              <p:nvPicPr>
                <p:cNvPr id="41" name="Freihand 40">
                  <a:extLst>
                    <a:ext uri="{FF2B5EF4-FFF2-40B4-BE49-F238E27FC236}">
                      <a16:creationId xmlns:a16="http://schemas.microsoft.com/office/drawing/2014/main" id="{27BB7188-6A68-4CA1-B761-2B2C92F6AE95}"/>
                    </a:ext>
                  </a:extLst>
                </p:cNvPr>
                <p:cNvPicPr/>
                <p:nvPr/>
              </p:nvPicPr>
              <p:blipFill>
                <a:blip r:embed="rId141"/>
                <a:stretch>
                  <a:fillRect/>
                </a:stretch>
              </p:blipFill>
              <p:spPr>
                <a:xfrm>
                  <a:off x="9590053" y="1440192"/>
                  <a:ext cx="79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2" name="Freihand 41">
                  <a:extLst>
                    <a:ext uri="{FF2B5EF4-FFF2-40B4-BE49-F238E27FC236}">
                      <a16:creationId xmlns:a16="http://schemas.microsoft.com/office/drawing/2014/main" id="{15270C34-A72C-4A82-8258-1EE2959A94B7}"/>
                    </a:ext>
                  </a:extLst>
                </p14:cNvPr>
                <p14:cNvContentPartPr/>
                <p14:nvPr/>
              </p14:nvContentPartPr>
              <p14:xfrm>
                <a:off x="9939973" y="1529832"/>
                <a:ext cx="148680" cy="20880"/>
              </p14:xfrm>
            </p:contentPart>
          </mc:Choice>
          <mc:Fallback xmlns="">
            <p:pic>
              <p:nvPicPr>
                <p:cNvPr id="42" name="Freihand 41">
                  <a:extLst>
                    <a:ext uri="{FF2B5EF4-FFF2-40B4-BE49-F238E27FC236}">
                      <a16:creationId xmlns:a16="http://schemas.microsoft.com/office/drawing/2014/main" id="{15270C34-A72C-4A82-8258-1EE2959A94B7}"/>
                    </a:ext>
                  </a:extLst>
                </p:cNvPr>
                <p:cNvPicPr/>
                <p:nvPr/>
              </p:nvPicPr>
              <p:blipFill>
                <a:blip r:embed="rId143"/>
                <a:stretch>
                  <a:fillRect/>
                </a:stretch>
              </p:blipFill>
              <p:spPr>
                <a:xfrm>
                  <a:off x="9935653" y="1525512"/>
                  <a:ext cx="157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3" name="Freihand 42">
                  <a:extLst>
                    <a:ext uri="{FF2B5EF4-FFF2-40B4-BE49-F238E27FC236}">
                      <a16:creationId xmlns:a16="http://schemas.microsoft.com/office/drawing/2014/main" id="{E0B75A57-8EF3-412C-B954-BDA48C25A4F3}"/>
                    </a:ext>
                  </a:extLst>
                </p14:cNvPr>
                <p14:cNvContentPartPr/>
                <p14:nvPr/>
              </p14:nvContentPartPr>
              <p14:xfrm>
                <a:off x="9957973" y="1588512"/>
                <a:ext cx="134640" cy="5400"/>
              </p14:xfrm>
            </p:contentPart>
          </mc:Choice>
          <mc:Fallback xmlns="">
            <p:pic>
              <p:nvPicPr>
                <p:cNvPr id="43" name="Freihand 42">
                  <a:extLst>
                    <a:ext uri="{FF2B5EF4-FFF2-40B4-BE49-F238E27FC236}">
                      <a16:creationId xmlns:a16="http://schemas.microsoft.com/office/drawing/2014/main" id="{E0B75A57-8EF3-412C-B954-BDA48C25A4F3}"/>
                    </a:ext>
                  </a:extLst>
                </p:cNvPr>
                <p:cNvPicPr/>
                <p:nvPr/>
              </p:nvPicPr>
              <p:blipFill>
                <a:blip r:embed="rId145"/>
                <a:stretch>
                  <a:fillRect/>
                </a:stretch>
              </p:blipFill>
              <p:spPr>
                <a:xfrm>
                  <a:off x="9953653" y="1584192"/>
                  <a:ext cx="143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4" name="Freihand 43">
                  <a:extLst>
                    <a:ext uri="{FF2B5EF4-FFF2-40B4-BE49-F238E27FC236}">
                      <a16:creationId xmlns:a16="http://schemas.microsoft.com/office/drawing/2014/main" id="{2D43A27A-33C1-4B45-AA4D-972780017E72}"/>
                    </a:ext>
                  </a:extLst>
                </p14:cNvPr>
                <p14:cNvContentPartPr/>
                <p14:nvPr/>
              </p14:nvContentPartPr>
              <p14:xfrm>
                <a:off x="10262173" y="1427952"/>
                <a:ext cx="228600" cy="161280"/>
              </p14:xfrm>
            </p:contentPart>
          </mc:Choice>
          <mc:Fallback xmlns="">
            <p:pic>
              <p:nvPicPr>
                <p:cNvPr id="44" name="Freihand 43">
                  <a:extLst>
                    <a:ext uri="{FF2B5EF4-FFF2-40B4-BE49-F238E27FC236}">
                      <a16:creationId xmlns:a16="http://schemas.microsoft.com/office/drawing/2014/main" id="{2D43A27A-33C1-4B45-AA4D-972780017E72}"/>
                    </a:ext>
                  </a:extLst>
                </p:cNvPr>
                <p:cNvPicPr/>
                <p:nvPr/>
              </p:nvPicPr>
              <p:blipFill>
                <a:blip r:embed="rId147"/>
                <a:stretch>
                  <a:fillRect/>
                </a:stretch>
              </p:blipFill>
              <p:spPr>
                <a:xfrm>
                  <a:off x="10257853" y="1423632"/>
                  <a:ext cx="237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5" name="Freihand 44">
                  <a:extLst>
                    <a:ext uri="{FF2B5EF4-FFF2-40B4-BE49-F238E27FC236}">
                      <a16:creationId xmlns:a16="http://schemas.microsoft.com/office/drawing/2014/main" id="{A8300B0C-391B-4A15-8DAC-8F03AAA7F34D}"/>
                    </a:ext>
                  </a:extLst>
                </p14:cNvPr>
                <p14:cNvContentPartPr/>
                <p14:nvPr/>
              </p14:nvContentPartPr>
              <p14:xfrm>
                <a:off x="10554133" y="1495992"/>
                <a:ext cx="360" cy="360"/>
              </p14:xfrm>
            </p:contentPart>
          </mc:Choice>
          <mc:Fallback xmlns="">
            <p:pic>
              <p:nvPicPr>
                <p:cNvPr id="45" name="Freihand 44">
                  <a:extLst>
                    <a:ext uri="{FF2B5EF4-FFF2-40B4-BE49-F238E27FC236}">
                      <a16:creationId xmlns:a16="http://schemas.microsoft.com/office/drawing/2014/main" id="{A8300B0C-391B-4A15-8DAC-8F03AAA7F34D}"/>
                    </a:ext>
                  </a:extLst>
                </p:cNvPr>
                <p:cNvPicPr/>
                <p:nvPr/>
              </p:nvPicPr>
              <p:blipFill>
                <a:blip r:embed="rId27"/>
                <a:stretch>
                  <a:fillRect/>
                </a:stretch>
              </p:blipFill>
              <p:spPr>
                <a:xfrm>
                  <a:off x="10549813" y="1491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6" name="Freihand 45">
                  <a:extLst>
                    <a:ext uri="{FF2B5EF4-FFF2-40B4-BE49-F238E27FC236}">
                      <a16:creationId xmlns:a16="http://schemas.microsoft.com/office/drawing/2014/main" id="{7D2E58F0-AE7F-47FF-9E6E-670AFEFD19A2}"/>
                    </a:ext>
                  </a:extLst>
                </p14:cNvPr>
                <p14:cNvContentPartPr/>
                <p14:nvPr/>
              </p14:nvContentPartPr>
              <p14:xfrm>
                <a:off x="10586893" y="1396272"/>
                <a:ext cx="78120" cy="195120"/>
              </p14:xfrm>
            </p:contentPart>
          </mc:Choice>
          <mc:Fallback xmlns="">
            <p:pic>
              <p:nvPicPr>
                <p:cNvPr id="46" name="Freihand 45">
                  <a:extLst>
                    <a:ext uri="{FF2B5EF4-FFF2-40B4-BE49-F238E27FC236}">
                      <a16:creationId xmlns:a16="http://schemas.microsoft.com/office/drawing/2014/main" id="{7D2E58F0-AE7F-47FF-9E6E-670AFEFD19A2}"/>
                    </a:ext>
                  </a:extLst>
                </p:cNvPr>
                <p:cNvPicPr/>
                <p:nvPr/>
              </p:nvPicPr>
              <p:blipFill>
                <a:blip r:embed="rId150"/>
                <a:stretch>
                  <a:fillRect/>
                </a:stretch>
              </p:blipFill>
              <p:spPr>
                <a:xfrm>
                  <a:off x="10582573" y="1391952"/>
                  <a:ext cx="86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9" name="Freihand 48">
                  <a:extLst>
                    <a:ext uri="{FF2B5EF4-FFF2-40B4-BE49-F238E27FC236}">
                      <a16:creationId xmlns:a16="http://schemas.microsoft.com/office/drawing/2014/main" id="{46D230EE-3C3B-4E2D-8434-3F527AD759BB}"/>
                    </a:ext>
                  </a:extLst>
                </p14:cNvPr>
                <p14:cNvContentPartPr/>
                <p14:nvPr/>
              </p14:nvContentPartPr>
              <p14:xfrm>
                <a:off x="10740973" y="1439832"/>
                <a:ext cx="10440" cy="106920"/>
              </p14:xfrm>
            </p:contentPart>
          </mc:Choice>
          <mc:Fallback xmlns="">
            <p:pic>
              <p:nvPicPr>
                <p:cNvPr id="49" name="Freihand 48">
                  <a:extLst>
                    <a:ext uri="{FF2B5EF4-FFF2-40B4-BE49-F238E27FC236}">
                      <a16:creationId xmlns:a16="http://schemas.microsoft.com/office/drawing/2014/main" id="{46D230EE-3C3B-4E2D-8434-3F527AD759BB}"/>
                    </a:ext>
                  </a:extLst>
                </p:cNvPr>
                <p:cNvPicPr/>
                <p:nvPr/>
              </p:nvPicPr>
              <p:blipFill>
                <a:blip r:embed="rId152"/>
                <a:stretch>
                  <a:fillRect/>
                </a:stretch>
              </p:blipFill>
              <p:spPr>
                <a:xfrm>
                  <a:off x="10736653" y="1435512"/>
                  <a:ext cx="19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0" name="Freihand 49">
                  <a:extLst>
                    <a:ext uri="{FF2B5EF4-FFF2-40B4-BE49-F238E27FC236}">
                      <a16:creationId xmlns:a16="http://schemas.microsoft.com/office/drawing/2014/main" id="{BC153BD5-2261-4A8E-B6FB-5DFB760DC51B}"/>
                    </a:ext>
                  </a:extLst>
                </p14:cNvPr>
                <p14:cNvContentPartPr/>
                <p14:nvPr/>
              </p14:nvContentPartPr>
              <p14:xfrm>
                <a:off x="10681933" y="1414272"/>
                <a:ext cx="125280" cy="76320"/>
              </p14:xfrm>
            </p:contentPart>
          </mc:Choice>
          <mc:Fallback xmlns="">
            <p:pic>
              <p:nvPicPr>
                <p:cNvPr id="50" name="Freihand 49">
                  <a:extLst>
                    <a:ext uri="{FF2B5EF4-FFF2-40B4-BE49-F238E27FC236}">
                      <a16:creationId xmlns:a16="http://schemas.microsoft.com/office/drawing/2014/main" id="{BC153BD5-2261-4A8E-B6FB-5DFB760DC51B}"/>
                    </a:ext>
                  </a:extLst>
                </p:cNvPr>
                <p:cNvPicPr/>
                <p:nvPr/>
              </p:nvPicPr>
              <p:blipFill>
                <a:blip r:embed="rId154"/>
                <a:stretch>
                  <a:fillRect/>
                </a:stretch>
              </p:blipFill>
              <p:spPr>
                <a:xfrm>
                  <a:off x="10677613" y="1409952"/>
                  <a:ext cx="133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1" name="Freihand 50">
                  <a:extLst>
                    <a:ext uri="{FF2B5EF4-FFF2-40B4-BE49-F238E27FC236}">
                      <a16:creationId xmlns:a16="http://schemas.microsoft.com/office/drawing/2014/main" id="{E8A231E4-3AB0-4732-BB84-F171C3ACB00A}"/>
                    </a:ext>
                  </a:extLst>
                </p14:cNvPr>
                <p14:cNvContentPartPr/>
                <p14:nvPr/>
              </p14:nvContentPartPr>
              <p14:xfrm>
                <a:off x="10860133" y="1496712"/>
                <a:ext cx="7920" cy="8280"/>
              </p14:xfrm>
            </p:contentPart>
          </mc:Choice>
          <mc:Fallback xmlns="">
            <p:pic>
              <p:nvPicPr>
                <p:cNvPr id="51" name="Freihand 50">
                  <a:extLst>
                    <a:ext uri="{FF2B5EF4-FFF2-40B4-BE49-F238E27FC236}">
                      <a16:creationId xmlns:a16="http://schemas.microsoft.com/office/drawing/2014/main" id="{E8A231E4-3AB0-4732-BB84-F171C3ACB00A}"/>
                    </a:ext>
                  </a:extLst>
                </p:cNvPr>
                <p:cNvPicPr/>
                <p:nvPr/>
              </p:nvPicPr>
              <p:blipFill>
                <a:blip r:embed="rId156"/>
                <a:stretch>
                  <a:fillRect/>
                </a:stretch>
              </p:blipFill>
              <p:spPr>
                <a:xfrm>
                  <a:off x="10855813" y="1492392"/>
                  <a:ext cx="16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2" name="Freihand 51">
                  <a:extLst>
                    <a:ext uri="{FF2B5EF4-FFF2-40B4-BE49-F238E27FC236}">
                      <a16:creationId xmlns:a16="http://schemas.microsoft.com/office/drawing/2014/main" id="{F524F86D-5779-4B50-8F35-7CCB80519AAB}"/>
                    </a:ext>
                  </a:extLst>
                </p14:cNvPr>
                <p14:cNvContentPartPr/>
                <p14:nvPr/>
              </p14:nvContentPartPr>
              <p14:xfrm>
                <a:off x="10923493" y="1439832"/>
                <a:ext cx="87480" cy="50760"/>
              </p14:xfrm>
            </p:contentPart>
          </mc:Choice>
          <mc:Fallback xmlns="">
            <p:pic>
              <p:nvPicPr>
                <p:cNvPr id="52" name="Freihand 51">
                  <a:extLst>
                    <a:ext uri="{FF2B5EF4-FFF2-40B4-BE49-F238E27FC236}">
                      <a16:creationId xmlns:a16="http://schemas.microsoft.com/office/drawing/2014/main" id="{F524F86D-5779-4B50-8F35-7CCB80519AAB}"/>
                    </a:ext>
                  </a:extLst>
                </p:cNvPr>
                <p:cNvPicPr/>
                <p:nvPr/>
              </p:nvPicPr>
              <p:blipFill>
                <a:blip r:embed="rId158"/>
                <a:stretch>
                  <a:fillRect/>
                </a:stretch>
              </p:blipFill>
              <p:spPr>
                <a:xfrm>
                  <a:off x="10919173" y="1435512"/>
                  <a:ext cx="96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3" name="Freihand 52">
                  <a:extLst>
                    <a:ext uri="{FF2B5EF4-FFF2-40B4-BE49-F238E27FC236}">
                      <a16:creationId xmlns:a16="http://schemas.microsoft.com/office/drawing/2014/main" id="{63E9D70F-1447-4630-810B-4DFBC9439A2E}"/>
                    </a:ext>
                  </a:extLst>
                </p14:cNvPr>
                <p14:cNvContentPartPr/>
                <p14:nvPr/>
              </p14:nvContentPartPr>
              <p14:xfrm>
                <a:off x="10955173" y="1439832"/>
                <a:ext cx="65520" cy="149040"/>
              </p14:xfrm>
            </p:contentPart>
          </mc:Choice>
          <mc:Fallback xmlns="">
            <p:pic>
              <p:nvPicPr>
                <p:cNvPr id="53" name="Freihand 52">
                  <a:extLst>
                    <a:ext uri="{FF2B5EF4-FFF2-40B4-BE49-F238E27FC236}">
                      <a16:creationId xmlns:a16="http://schemas.microsoft.com/office/drawing/2014/main" id="{63E9D70F-1447-4630-810B-4DFBC9439A2E}"/>
                    </a:ext>
                  </a:extLst>
                </p:cNvPr>
                <p:cNvPicPr/>
                <p:nvPr/>
              </p:nvPicPr>
              <p:blipFill>
                <a:blip r:embed="rId160"/>
                <a:stretch>
                  <a:fillRect/>
                </a:stretch>
              </p:blipFill>
              <p:spPr>
                <a:xfrm>
                  <a:off x="10950853" y="1435512"/>
                  <a:ext cx="74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4" name="Freihand 53">
                  <a:extLst>
                    <a:ext uri="{FF2B5EF4-FFF2-40B4-BE49-F238E27FC236}">
                      <a16:creationId xmlns:a16="http://schemas.microsoft.com/office/drawing/2014/main" id="{FADAC9C6-C833-469F-93D2-D4FBAB327145}"/>
                    </a:ext>
                  </a:extLst>
                </p14:cNvPr>
                <p14:cNvContentPartPr/>
                <p14:nvPr/>
              </p14:nvContentPartPr>
              <p14:xfrm>
                <a:off x="10949413" y="1394112"/>
                <a:ext cx="118080" cy="261000"/>
              </p14:xfrm>
            </p:contentPart>
          </mc:Choice>
          <mc:Fallback xmlns="">
            <p:pic>
              <p:nvPicPr>
                <p:cNvPr id="54" name="Freihand 53">
                  <a:extLst>
                    <a:ext uri="{FF2B5EF4-FFF2-40B4-BE49-F238E27FC236}">
                      <a16:creationId xmlns:a16="http://schemas.microsoft.com/office/drawing/2014/main" id="{FADAC9C6-C833-469F-93D2-D4FBAB327145}"/>
                    </a:ext>
                  </a:extLst>
                </p:cNvPr>
                <p:cNvPicPr/>
                <p:nvPr/>
              </p:nvPicPr>
              <p:blipFill>
                <a:blip r:embed="rId162"/>
                <a:stretch>
                  <a:fillRect/>
                </a:stretch>
              </p:blipFill>
              <p:spPr>
                <a:xfrm>
                  <a:off x="10945093" y="1389792"/>
                  <a:ext cx="1267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5" name="Freihand 74">
                  <a:extLst>
                    <a:ext uri="{FF2B5EF4-FFF2-40B4-BE49-F238E27FC236}">
                      <a16:creationId xmlns:a16="http://schemas.microsoft.com/office/drawing/2014/main" id="{A915DCBE-280C-44F7-B168-51A94CF0AF89}"/>
                    </a:ext>
                  </a:extLst>
                </p14:cNvPr>
                <p14:cNvContentPartPr/>
                <p14:nvPr/>
              </p14:nvContentPartPr>
              <p14:xfrm>
                <a:off x="8515813" y="1855992"/>
                <a:ext cx="154080" cy="202320"/>
              </p14:xfrm>
            </p:contentPart>
          </mc:Choice>
          <mc:Fallback xmlns="">
            <p:pic>
              <p:nvPicPr>
                <p:cNvPr id="75" name="Freihand 74">
                  <a:extLst>
                    <a:ext uri="{FF2B5EF4-FFF2-40B4-BE49-F238E27FC236}">
                      <a16:creationId xmlns:a16="http://schemas.microsoft.com/office/drawing/2014/main" id="{A915DCBE-280C-44F7-B168-51A94CF0AF89}"/>
                    </a:ext>
                  </a:extLst>
                </p:cNvPr>
                <p:cNvPicPr/>
                <p:nvPr/>
              </p:nvPicPr>
              <p:blipFill>
                <a:blip r:embed="rId164"/>
                <a:stretch>
                  <a:fillRect/>
                </a:stretch>
              </p:blipFill>
              <p:spPr>
                <a:xfrm>
                  <a:off x="8511493" y="1851672"/>
                  <a:ext cx="162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6" name="Freihand 75">
                  <a:extLst>
                    <a:ext uri="{FF2B5EF4-FFF2-40B4-BE49-F238E27FC236}">
                      <a16:creationId xmlns:a16="http://schemas.microsoft.com/office/drawing/2014/main" id="{8CA150ED-B0D1-4B42-9EBA-AC8ACEE25A48}"/>
                    </a:ext>
                  </a:extLst>
                </p14:cNvPr>
                <p14:cNvContentPartPr/>
                <p14:nvPr/>
              </p14:nvContentPartPr>
              <p14:xfrm>
                <a:off x="8725333" y="1890912"/>
                <a:ext cx="78480" cy="144720"/>
              </p14:xfrm>
            </p:contentPart>
          </mc:Choice>
          <mc:Fallback xmlns="">
            <p:pic>
              <p:nvPicPr>
                <p:cNvPr id="76" name="Freihand 75">
                  <a:extLst>
                    <a:ext uri="{FF2B5EF4-FFF2-40B4-BE49-F238E27FC236}">
                      <a16:creationId xmlns:a16="http://schemas.microsoft.com/office/drawing/2014/main" id="{8CA150ED-B0D1-4B42-9EBA-AC8ACEE25A48}"/>
                    </a:ext>
                  </a:extLst>
                </p:cNvPr>
                <p:cNvPicPr/>
                <p:nvPr/>
              </p:nvPicPr>
              <p:blipFill>
                <a:blip r:embed="rId166"/>
                <a:stretch>
                  <a:fillRect/>
                </a:stretch>
              </p:blipFill>
              <p:spPr>
                <a:xfrm>
                  <a:off x="8721013" y="1886592"/>
                  <a:ext cx="87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7" name="Freihand 76">
                  <a:extLst>
                    <a:ext uri="{FF2B5EF4-FFF2-40B4-BE49-F238E27FC236}">
                      <a16:creationId xmlns:a16="http://schemas.microsoft.com/office/drawing/2014/main" id="{B335EF7A-90E6-4526-8353-BFE43C684FBE}"/>
                    </a:ext>
                  </a:extLst>
                </p14:cNvPr>
                <p14:cNvContentPartPr/>
                <p14:nvPr/>
              </p14:nvContentPartPr>
              <p14:xfrm>
                <a:off x="8926933" y="1952112"/>
                <a:ext cx="14040" cy="83160"/>
              </p14:xfrm>
            </p:contentPart>
          </mc:Choice>
          <mc:Fallback xmlns="">
            <p:pic>
              <p:nvPicPr>
                <p:cNvPr id="77" name="Freihand 76">
                  <a:extLst>
                    <a:ext uri="{FF2B5EF4-FFF2-40B4-BE49-F238E27FC236}">
                      <a16:creationId xmlns:a16="http://schemas.microsoft.com/office/drawing/2014/main" id="{B335EF7A-90E6-4526-8353-BFE43C684FBE}"/>
                    </a:ext>
                  </a:extLst>
                </p:cNvPr>
                <p:cNvPicPr/>
                <p:nvPr/>
              </p:nvPicPr>
              <p:blipFill>
                <a:blip r:embed="rId168"/>
                <a:stretch>
                  <a:fillRect/>
                </a:stretch>
              </p:blipFill>
              <p:spPr>
                <a:xfrm>
                  <a:off x="8922613" y="1947792"/>
                  <a:ext cx="22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8" name="Freihand 77">
                  <a:extLst>
                    <a:ext uri="{FF2B5EF4-FFF2-40B4-BE49-F238E27FC236}">
                      <a16:creationId xmlns:a16="http://schemas.microsoft.com/office/drawing/2014/main" id="{A54BA9BA-1A49-40B1-BD89-BCD0D4F199C9}"/>
                    </a:ext>
                  </a:extLst>
                </p14:cNvPr>
                <p14:cNvContentPartPr/>
                <p14:nvPr/>
              </p14:nvContentPartPr>
              <p14:xfrm>
                <a:off x="8884813" y="1963992"/>
                <a:ext cx="120600" cy="22680"/>
              </p14:xfrm>
            </p:contentPart>
          </mc:Choice>
          <mc:Fallback xmlns="">
            <p:pic>
              <p:nvPicPr>
                <p:cNvPr id="78" name="Freihand 77">
                  <a:extLst>
                    <a:ext uri="{FF2B5EF4-FFF2-40B4-BE49-F238E27FC236}">
                      <a16:creationId xmlns:a16="http://schemas.microsoft.com/office/drawing/2014/main" id="{A54BA9BA-1A49-40B1-BD89-BCD0D4F199C9}"/>
                    </a:ext>
                  </a:extLst>
                </p:cNvPr>
                <p:cNvPicPr/>
                <p:nvPr/>
              </p:nvPicPr>
              <p:blipFill>
                <a:blip r:embed="rId170"/>
                <a:stretch>
                  <a:fillRect/>
                </a:stretch>
              </p:blipFill>
              <p:spPr>
                <a:xfrm>
                  <a:off x="8880493" y="1959672"/>
                  <a:ext cx="129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9" name="Freihand 78">
                  <a:extLst>
                    <a:ext uri="{FF2B5EF4-FFF2-40B4-BE49-F238E27FC236}">
                      <a16:creationId xmlns:a16="http://schemas.microsoft.com/office/drawing/2014/main" id="{0190C782-54A8-400B-926A-A050BC2A40A1}"/>
                    </a:ext>
                  </a:extLst>
                </p14:cNvPr>
                <p14:cNvContentPartPr/>
                <p14:nvPr/>
              </p14:nvContentPartPr>
              <p14:xfrm>
                <a:off x="9035653" y="1878312"/>
                <a:ext cx="141480" cy="128520"/>
              </p14:xfrm>
            </p:contentPart>
          </mc:Choice>
          <mc:Fallback xmlns="">
            <p:pic>
              <p:nvPicPr>
                <p:cNvPr id="79" name="Freihand 78">
                  <a:extLst>
                    <a:ext uri="{FF2B5EF4-FFF2-40B4-BE49-F238E27FC236}">
                      <a16:creationId xmlns:a16="http://schemas.microsoft.com/office/drawing/2014/main" id="{0190C782-54A8-400B-926A-A050BC2A40A1}"/>
                    </a:ext>
                  </a:extLst>
                </p:cNvPr>
                <p:cNvPicPr/>
                <p:nvPr/>
              </p:nvPicPr>
              <p:blipFill>
                <a:blip r:embed="rId172"/>
                <a:stretch>
                  <a:fillRect/>
                </a:stretch>
              </p:blipFill>
              <p:spPr>
                <a:xfrm>
                  <a:off x="9031333" y="1873992"/>
                  <a:ext cx="150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0" name="Freihand 79">
                  <a:extLst>
                    <a:ext uri="{FF2B5EF4-FFF2-40B4-BE49-F238E27FC236}">
                      <a16:creationId xmlns:a16="http://schemas.microsoft.com/office/drawing/2014/main" id="{92E38B13-9692-4C5C-AC94-97E870C8748D}"/>
                    </a:ext>
                  </a:extLst>
                </p14:cNvPr>
                <p14:cNvContentPartPr/>
                <p14:nvPr/>
              </p14:nvContentPartPr>
              <p14:xfrm>
                <a:off x="9245893" y="1876152"/>
                <a:ext cx="129600" cy="131400"/>
              </p14:xfrm>
            </p:contentPart>
          </mc:Choice>
          <mc:Fallback xmlns="">
            <p:pic>
              <p:nvPicPr>
                <p:cNvPr id="80" name="Freihand 79">
                  <a:extLst>
                    <a:ext uri="{FF2B5EF4-FFF2-40B4-BE49-F238E27FC236}">
                      <a16:creationId xmlns:a16="http://schemas.microsoft.com/office/drawing/2014/main" id="{92E38B13-9692-4C5C-AC94-97E870C8748D}"/>
                    </a:ext>
                  </a:extLst>
                </p:cNvPr>
                <p:cNvPicPr/>
                <p:nvPr/>
              </p:nvPicPr>
              <p:blipFill>
                <a:blip r:embed="rId174"/>
                <a:stretch>
                  <a:fillRect/>
                </a:stretch>
              </p:blipFill>
              <p:spPr>
                <a:xfrm>
                  <a:off x="9241573" y="1871832"/>
                  <a:ext cx="138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1" name="Freihand 80">
                  <a:extLst>
                    <a:ext uri="{FF2B5EF4-FFF2-40B4-BE49-F238E27FC236}">
                      <a16:creationId xmlns:a16="http://schemas.microsoft.com/office/drawing/2014/main" id="{E33C6EF5-B794-49A5-BA17-8EC6F78EC7FB}"/>
                    </a:ext>
                  </a:extLst>
                </p14:cNvPr>
                <p14:cNvContentPartPr/>
                <p14:nvPr/>
              </p14:nvContentPartPr>
              <p14:xfrm>
                <a:off x="9965173" y="1893072"/>
                <a:ext cx="137880" cy="9720"/>
              </p14:xfrm>
            </p:contentPart>
          </mc:Choice>
          <mc:Fallback xmlns="">
            <p:pic>
              <p:nvPicPr>
                <p:cNvPr id="81" name="Freihand 80">
                  <a:extLst>
                    <a:ext uri="{FF2B5EF4-FFF2-40B4-BE49-F238E27FC236}">
                      <a16:creationId xmlns:a16="http://schemas.microsoft.com/office/drawing/2014/main" id="{E33C6EF5-B794-49A5-BA17-8EC6F78EC7FB}"/>
                    </a:ext>
                  </a:extLst>
                </p:cNvPr>
                <p:cNvPicPr/>
                <p:nvPr/>
              </p:nvPicPr>
              <p:blipFill>
                <a:blip r:embed="rId176"/>
                <a:stretch>
                  <a:fillRect/>
                </a:stretch>
              </p:blipFill>
              <p:spPr>
                <a:xfrm>
                  <a:off x="9960853" y="1888752"/>
                  <a:ext cx="146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2" name="Freihand 81">
                  <a:extLst>
                    <a:ext uri="{FF2B5EF4-FFF2-40B4-BE49-F238E27FC236}">
                      <a16:creationId xmlns:a16="http://schemas.microsoft.com/office/drawing/2014/main" id="{E6F01E54-B9DE-4C38-BD75-367BF09EC1E0}"/>
                    </a:ext>
                  </a:extLst>
                </p14:cNvPr>
                <p14:cNvContentPartPr/>
                <p14:nvPr/>
              </p14:nvContentPartPr>
              <p14:xfrm>
                <a:off x="9973813" y="1929792"/>
                <a:ext cx="163800" cy="12960"/>
              </p14:xfrm>
            </p:contentPart>
          </mc:Choice>
          <mc:Fallback xmlns="">
            <p:pic>
              <p:nvPicPr>
                <p:cNvPr id="82" name="Freihand 81">
                  <a:extLst>
                    <a:ext uri="{FF2B5EF4-FFF2-40B4-BE49-F238E27FC236}">
                      <a16:creationId xmlns:a16="http://schemas.microsoft.com/office/drawing/2014/main" id="{E6F01E54-B9DE-4C38-BD75-367BF09EC1E0}"/>
                    </a:ext>
                  </a:extLst>
                </p:cNvPr>
                <p:cNvPicPr/>
                <p:nvPr/>
              </p:nvPicPr>
              <p:blipFill>
                <a:blip r:embed="rId178"/>
                <a:stretch>
                  <a:fillRect/>
                </a:stretch>
              </p:blipFill>
              <p:spPr>
                <a:xfrm>
                  <a:off x="9969493" y="1925472"/>
                  <a:ext cx="172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83" name="Freihand 82">
                  <a:extLst>
                    <a:ext uri="{FF2B5EF4-FFF2-40B4-BE49-F238E27FC236}">
                      <a16:creationId xmlns:a16="http://schemas.microsoft.com/office/drawing/2014/main" id="{4A899313-89D8-40BC-8F67-CB842943BAF0}"/>
                    </a:ext>
                  </a:extLst>
                </p14:cNvPr>
                <p14:cNvContentPartPr/>
                <p14:nvPr/>
              </p14:nvContentPartPr>
              <p14:xfrm>
                <a:off x="10301773" y="1769232"/>
                <a:ext cx="182520" cy="146520"/>
              </p14:xfrm>
            </p:contentPart>
          </mc:Choice>
          <mc:Fallback xmlns="">
            <p:pic>
              <p:nvPicPr>
                <p:cNvPr id="83" name="Freihand 82">
                  <a:extLst>
                    <a:ext uri="{FF2B5EF4-FFF2-40B4-BE49-F238E27FC236}">
                      <a16:creationId xmlns:a16="http://schemas.microsoft.com/office/drawing/2014/main" id="{4A899313-89D8-40BC-8F67-CB842943BAF0}"/>
                    </a:ext>
                  </a:extLst>
                </p:cNvPr>
                <p:cNvPicPr/>
                <p:nvPr/>
              </p:nvPicPr>
              <p:blipFill>
                <a:blip r:embed="rId180"/>
                <a:stretch>
                  <a:fillRect/>
                </a:stretch>
              </p:blipFill>
              <p:spPr>
                <a:xfrm>
                  <a:off x="10297453" y="1764912"/>
                  <a:ext cx="191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4" name="Freihand 83">
                  <a:extLst>
                    <a:ext uri="{FF2B5EF4-FFF2-40B4-BE49-F238E27FC236}">
                      <a16:creationId xmlns:a16="http://schemas.microsoft.com/office/drawing/2014/main" id="{3402241A-BC5D-4D57-994C-3A78AF0ACDEA}"/>
                    </a:ext>
                  </a:extLst>
                </p14:cNvPr>
                <p14:cNvContentPartPr/>
                <p14:nvPr/>
              </p14:nvContentPartPr>
              <p14:xfrm>
                <a:off x="10668613" y="1781832"/>
                <a:ext cx="22680" cy="111600"/>
              </p14:xfrm>
            </p:contentPart>
          </mc:Choice>
          <mc:Fallback xmlns="">
            <p:pic>
              <p:nvPicPr>
                <p:cNvPr id="84" name="Freihand 83">
                  <a:extLst>
                    <a:ext uri="{FF2B5EF4-FFF2-40B4-BE49-F238E27FC236}">
                      <a16:creationId xmlns:a16="http://schemas.microsoft.com/office/drawing/2014/main" id="{3402241A-BC5D-4D57-994C-3A78AF0ACDEA}"/>
                    </a:ext>
                  </a:extLst>
                </p:cNvPr>
                <p:cNvPicPr/>
                <p:nvPr/>
              </p:nvPicPr>
              <p:blipFill>
                <a:blip r:embed="rId182"/>
                <a:stretch>
                  <a:fillRect/>
                </a:stretch>
              </p:blipFill>
              <p:spPr>
                <a:xfrm>
                  <a:off x="10664293" y="1777512"/>
                  <a:ext cx="31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5" name="Freihand 84">
                  <a:extLst>
                    <a:ext uri="{FF2B5EF4-FFF2-40B4-BE49-F238E27FC236}">
                      <a16:creationId xmlns:a16="http://schemas.microsoft.com/office/drawing/2014/main" id="{3AC0184D-FD24-4C63-A3DA-B96CBE538BB0}"/>
                    </a:ext>
                  </a:extLst>
                </p14:cNvPr>
                <p14:cNvContentPartPr/>
                <p14:nvPr/>
              </p14:nvContentPartPr>
              <p14:xfrm>
                <a:off x="10590133" y="1733592"/>
                <a:ext cx="137880" cy="87120"/>
              </p14:xfrm>
            </p:contentPart>
          </mc:Choice>
          <mc:Fallback xmlns="">
            <p:pic>
              <p:nvPicPr>
                <p:cNvPr id="85" name="Freihand 84">
                  <a:extLst>
                    <a:ext uri="{FF2B5EF4-FFF2-40B4-BE49-F238E27FC236}">
                      <a16:creationId xmlns:a16="http://schemas.microsoft.com/office/drawing/2014/main" id="{3AC0184D-FD24-4C63-A3DA-B96CBE538BB0}"/>
                    </a:ext>
                  </a:extLst>
                </p:cNvPr>
                <p:cNvPicPr/>
                <p:nvPr/>
              </p:nvPicPr>
              <p:blipFill>
                <a:blip r:embed="rId184"/>
                <a:stretch>
                  <a:fillRect/>
                </a:stretch>
              </p:blipFill>
              <p:spPr>
                <a:xfrm>
                  <a:off x="10585813" y="1729272"/>
                  <a:ext cx="146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6" name="Freihand 85">
                  <a:extLst>
                    <a:ext uri="{FF2B5EF4-FFF2-40B4-BE49-F238E27FC236}">
                      <a16:creationId xmlns:a16="http://schemas.microsoft.com/office/drawing/2014/main" id="{4B465654-1D4B-44C0-A5F8-7F40F6B8B5BA}"/>
                    </a:ext>
                  </a:extLst>
                </p14:cNvPr>
                <p14:cNvContentPartPr/>
                <p14:nvPr/>
              </p14:nvContentPartPr>
              <p14:xfrm>
                <a:off x="10876333" y="1801272"/>
                <a:ext cx="18000" cy="83160"/>
              </p14:xfrm>
            </p:contentPart>
          </mc:Choice>
          <mc:Fallback xmlns="">
            <p:pic>
              <p:nvPicPr>
                <p:cNvPr id="86" name="Freihand 85">
                  <a:extLst>
                    <a:ext uri="{FF2B5EF4-FFF2-40B4-BE49-F238E27FC236}">
                      <a16:creationId xmlns:a16="http://schemas.microsoft.com/office/drawing/2014/main" id="{4B465654-1D4B-44C0-A5F8-7F40F6B8B5BA}"/>
                    </a:ext>
                  </a:extLst>
                </p:cNvPr>
                <p:cNvPicPr/>
                <p:nvPr/>
              </p:nvPicPr>
              <p:blipFill>
                <a:blip r:embed="rId186"/>
                <a:stretch>
                  <a:fillRect/>
                </a:stretch>
              </p:blipFill>
              <p:spPr>
                <a:xfrm>
                  <a:off x="10872013" y="1796952"/>
                  <a:ext cx="26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7" name="Freihand 86">
                  <a:extLst>
                    <a:ext uri="{FF2B5EF4-FFF2-40B4-BE49-F238E27FC236}">
                      <a16:creationId xmlns:a16="http://schemas.microsoft.com/office/drawing/2014/main" id="{A79E3EBB-020C-4E24-98FE-9BCCFA3BE01E}"/>
                    </a:ext>
                  </a:extLst>
                </p14:cNvPr>
                <p14:cNvContentPartPr/>
                <p14:nvPr/>
              </p14:nvContentPartPr>
              <p14:xfrm>
                <a:off x="10824853" y="1813512"/>
                <a:ext cx="120600" cy="25200"/>
              </p14:xfrm>
            </p:contentPart>
          </mc:Choice>
          <mc:Fallback xmlns="">
            <p:pic>
              <p:nvPicPr>
                <p:cNvPr id="87" name="Freihand 86">
                  <a:extLst>
                    <a:ext uri="{FF2B5EF4-FFF2-40B4-BE49-F238E27FC236}">
                      <a16:creationId xmlns:a16="http://schemas.microsoft.com/office/drawing/2014/main" id="{A79E3EBB-020C-4E24-98FE-9BCCFA3BE01E}"/>
                    </a:ext>
                  </a:extLst>
                </p:cNvPr>
                <p:cNvPicPr/>
                <p:nvPr/>
              </p:nvPicPr>
              <p:blipFill>
                <a:blip r:embed="rId188"/>
                <a:stretch>
                  <a:fillRect/>
                </a:stretch>
              </p:blipFill>
              <p:spPr>
                <a:xfrm>
                  <a:off x="10820533" y="1809192"/>
                  <a:ext cx="129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8" name="Freihand 87">
                  <a:extLst>
                    <a:ext uri="{FF2B5EF4-FFF2-40B4-BE49-F238E27FC236}">
                      <a16:creationId xmlns:a16="http://schemas.microsoft.com/office/drawing/2014/main" id="{B0722294-29AB-4255-B47F-6DAC534FCC92}"/>
                    </a:ext>
                  </a:extLst>
                </p14:cNvPr>
                <p14:cNvContentPartPr/>
                <p14:nvPr/>
              </p14:nvContentPartPr>
              <p14:xfrm>
                <a:off x="11076493" y="1736832"/>
                <a:ext cx="183960" cy="135720"/>
              </p14:xfrm>
            </p:contentPart>
          </mc:Choice>
          <mc:Fallback xmlns="">
            <p:pic>
              <p:nvPicPr>
                <p:cNvPr id="88" name="Freihand 87">
                  <a:extLst>
                    <a:ext uri="{FF2B5EF4-FFF2-40B4-BE49-F238E27FC236}">
                      <a16:creationId xmlns:a16="http://schemas.microsoft.com/office/drawing/2014/main" id="{B0722294-29AB-4255-B47F-6DAC534FCC92}"/>
                    </a:ext>
                  </a:extLst>
                </p:cNvPr>
                <p:cNvPicPr/>
                <p:nvPr/>
              </p:nvPicPr>
              <p:blipFill>
                <a:blip r:embed="rId190"/>
                <a:stretch>
                  <a:fillRect/>
                </a:stretch>
              </p:blipFill>
              <p:spPr>
                <a:xfrm>
                  <a:off x="11072173" y="1732512"/>
                  <a:ext cx="192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9" name="Freihand 88">
                  <a:extLst>
                    <a:ext uri="{FF2B5EF4-FFF2-40B4-BE49-F238E27FC236}">
                      <a16:creationId xmlns:a16="http://schemas.microsoft.com/office/drawing/2014/main" id="{F05FCE14-6E4C-4CD5-BF33-43B2893682FE}"/>
                    </a:ext>
                  </a:extLst>
                </p14:cNvPr>
                <p14:cNvContentPartPr/>
                <p14:nvPr/>
              </p14:nvContentPartPr>
              <p14:xfrm>
                <a:off x="11320573" y="1769952"/>
                <a:ext cx="72720" cy="63720"/>
              </p14:xfrm>
            </p:contentPart>
          </mc:Choice>
          <mc:Fallback xmlns="">
            <p:pic>
              <p:nvPicPr>
                <p:cNvPr id="89" name="Freihand 88">
                  <a:extLst>
                    <a:ext uri="{FF2B5EF4-FFF2-40B4-BE49-F238E27FC236}">
                      <a16:creationId xmlns:a16="http://schemas.microsoft.com/office/drawing/2014/main" id="{F05FCE14-6E4C-4CD5-BF33-43B2893682FE}"/>
                    </a:ext>
                  </a:extLst>
                </p:cNvPr>
                <p:cNvPicPr/>
                <p:nvPr/>
              </p:nvPicPr>
              <p:blipFill>
                <a:blip r:embed="rId192"/>
                <a:stretch>
                  <a:fillRect/>
                </a:stretch>
              </p:blipFill>
              <p:spPr>
                <a:xfrm>
                  <a:off x="11316253" y="1765632"/>
                  <a:ext cx="81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0" name="Freihand 89">
                  <a:extLst>
                    <a:ext uri="{FF2B5EF4-FFF2-40B4-BE49-F238E27FC236}">
                      <a16:creationId xmlns:a16="http://schemas.microsoft.com/office/drawing/2014/main" id="{3FFCB367-1D2C-41AA-95DC-25CF45EE5D85}"/>
                    </a:ext>
                  </a:extLst>
                </p14:cNvPr>
                <p14:cNvContentPartPr/>
                <p14:nvPr/>
              </p14:nvContentPartPr>
              <p14:xfrm>
                <a:off x="11330653" y="1765272"/>
                <a:ext cx="84240" cy="201240"/>
              </p14:xfrm>
            </p:contentPart>
          </mc:Choice>
          <mc:Fallback xmlns="">
            <p:pic>
              <p:nvPicPr>
                <p:cNvPr id="90" name="Freihand 89">
                  <a:extLst>
                    <a:ext uri="{FF2B5EF4-FFF2-40B4-BE49-F238E27FC236}">
                      <a16:creationId xmlns:a16="http://schemas.microsoft.com/office/drawing/2014/main" id="{3FFCB367-1D2C-41AA-95DC-25CF45EE5D85}"/>
                    </a:ext>
                  </a:extLst>
                </p:cNvPr>
                <p:cNvPicPr/>
                <p:nvPr/>
              </p:nvPicPr>
              <p:blipFill>
                <a:blip r:embed="rId194"/>
                <a:stretch>
                  <a:fillRect/>
                </a:stretch>
              </p:blipFill>
              <p:spPr>
                <a:xfrm>
                  <a:off x="11326333" y="1760952"/>
                  <a:ext cx="928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3" name="Freihand 92">
                  <a:extLst>
                    <a:ext uri="{FF2B5EF4-FFF2-40B4-BE49-F238E27FC236}">
                      <a16:creationId xmlns:a16="http://schemas.microsoft.com/office/drawing/2014/main" id="{7EC98757-5296-43E3-8EEE-0756132AEC1E}"/>
                    </a:ext>
                  </a:extLst>
                </p14:cNvPr>
                <p14:cNvContentPartPr/>
                <p14:nvPr/>
              </p14:nvContentPartPr>
              <p14:xfrm>
                <a:off x="11602453" y="1704072"/>
                <a:ext cx="6840" cy="152280"/>
              </p14:xfrm>
            </p:contentPart>
          </mc:Choice>
          <mc:Fallback xmlns="">
            <p:pic>
              <p:nvPicPr>
                <p:cNvPr id="93" name="Freihand 92">
                  <a:extLst>
                    <a:ext uri="{FF2B5EF4-FFF2-40B4-BE49-F238E27FC236}">
                      <a16:creationId xmlns:a16="http://schemas.microsoft.com/office/drawing/2014/main" id="{7EC98757-5296-43E3-8EEE-0756132AEC1E}"/>
                    </a:ext>
                  </a:extLst>
                </p:cNvPr>
                <p:cNvPicPr/>
                <p:nvPr/>
              </p:nvPicPr>
              <p:blipFill>
                <a:blip r:embed="rId196"/>
                <a:stretch>
                  <a:fillRect/>
                </a:stretch>
              </p:blipFill>
              <p:spPr>
                <a:xfrm>
                  <a:off x="11598133" y="1699752"/>
                  <a:ext cx="15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4" name="Freihand 93">
                  <a:extLst>
                    <a:ext uri="{FF2B5EF4-FFF2-40B4-BE49-F238E27FC236}">
                      <a16:creationId xmlns:a16="http://schemas.microsoft.com/office/drawing/2014/main" id="{3F460B7A-1804-4ECD-B22A-156F0DF8815D}"/>
                    </a:ext>
                  </a:extLst>
                </p14:cNvPr>
                <p14:cNvContentPartPr/>
                <p14:nvPr/>
              </p14:nvContentPartPr>
              <p14:xfrm>
                <a:off x="11734573" y="1727472"/>
                <a:ext cx="9360" cy="106560"/>
              </p14:xfrm>
            </p:contentPart>
          </mc:Choice>
          <mc:Fallback xmlns="">
            <p:pic>
              <p:nvPicPr>
                <p:cNvPr id="94" name="Freihand 93">
                  <a:extLst>
                    <a:ext uri="{FF2B5EF4-FFF2-40B4-BE49-F238E27FC236}">
                      <a16:creationId xmlns:a16="http://schemas.microsoft.com/office/drawing/2014/main" id="{3F460B7A-1804-4ECD-B22A-156F0DF8815D}"/>
                    </a:ext>
                  </a:extLst>
                </p:cNvPr>
                <p:cNvPicPr/>
                <p:nvPr/>
              </p:nvPicPr>
              <p:blipFill>
                <a:blip r:embed="rId198"/>
                <a:stretch>
                  <a:fillRect/>
                </a:stretch>
              </p:blipFill>
              <p:spPr>
                <a:xfrm>
                  <a:off x="11730253" y="1723152"/>
                  <a:ext cx="18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95" name="Freihand 94">
                  <a:extLst>
                    <a:ext uri="{FF2B5EF4-FFF2-40B4-BE49-F238E27FC236}">
                      <a16:creationId xmlns:a16="http://schemas.microsoft.com/office/drawing/2014/main" id="{7B8E4D81-501E-4516-9C7B-6269F2A57D7C}"/>
                    </a:ext>
                  </a:extLst>
                </p14:cNvPr>
                <p14:cNvContentPartPr/>
                <p14:nvPr/>
              </p14:nvContentPartPr>
              <p14:xfrm>
                <a:off x="11647813" y="1685352"/>
                <a:ext cx="120240" cy="4680"/>
              </p14:xfrm>
            </p:contentPart>
          </mc:Choice>
          <mc:Fallback xmlns="">
            <p:pic>
              <p:nvPicPr>
                <p:cNvPr id="95" name="Freihand 94">
                  <a:extLst>
                    <a:ext uri="{FF2B5EF4-FFF2-40B4-BE49-F238E27FC236}">
                      <a16:creationId xmlns:a16="http://schemas.microsoft.com/office/drawing/2014/main" id="{7B8E4D81-501E-4516-9C7B-6269F2A57D7C}"/>
                    </a:ext>
                  </a:extLst>
                </p:cNvPr>
                <p:cNvPicPr/>
                <p:nvPr/>
              </p:nvPicPr>
              <p:blipFill>
                <a:blip r:embed="rId200"/>
                <a:stretch>
                  <a:fillRect/>
                </a:stretch>
              </p:blipFill>
              <p:spPr>
                <a:xfrm>
                  <a:off x="11643493" y="1681032"/>
                  <a:ext cx="1288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96" name="Freihand 95">
                  <a:extLst>
                    <a:ext uri="{FF2B5EF4-FFF2-40B4-BE49-F238E27FC236}">
                      <a16:creationId xmlns:a16="http://schemas.microsoft.com/office/drawing/2014/main" id="{03206BE2-D15B-4CF7-AB45-1095C33AD3B4}"/>
                    </a:ext>
                  </a:extLst>
                </p14:cNvPr>
                <p14:cNvContentPartPr/>
                <p14:nvPr/>
              </p14:nvContentPartPr>
              <p14:xfrm>
                <a:off x="11789293" y="1671672"/>
                <a:ext cx="151560" cy="133920"/>
              </p14:xfrm>
            </p:contentPart>
          </mc:Choice>
          <mc:Fallback xmlns="">
            <p:pic>
              <p:nvPicPr>
                <p:cNvPr id="96" name="Freihand 95">
                  <a:extLst>
                    <a:ext uri="{FF2B5EF4-FFF2-40B4-BE49-F238E27FC236}">
                      <a16:creationId xmlns:a16="http://schemas.microsoft.com/office/drawing/2014/main" id="{03206BE2-D15B-4CF7-AB45-1095C33AD3B4}"/>
                    </a:ext>
                  </a:extLst>
                </p:cNvPr>
                <p:cNvPicPr/>
                <p:nvPr/>
              </p:nvPicPr>
              <p:blipFill>
                <a:blip r:embed="rId202"/>
                <a:stretch>
                  <a:fillRect/>
                </a:stretch>
              </p:blipFill>
              <p:spPr>
                <a:xfrm>
                  <a:off x="11784973" y="1667352"/>
                  <a:ext cx="160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97" name="Freihand 96">
                  <a:extLst>
                    <a:ext uri="{FF2B5EF4-FFF2-40B4-BE49-F238E27FC236}">
                      <a16:creationId xmlns:a16="http://schemas.microsoft.com/office/drawing/2014/main" id="{B2CB329B-C30B-486C-806C-B073C0A5918A}"/>
                    </a:ext>
                  </a:extLst>
                </p14:cNvPr>
                <p14:cNvContentPartPr/>
                <p14:nvPr/>
              </p14:nvContentPartPr>
              <p14:xfrm>
                <a:off x="12012853" y="1705872"/>
                <a:ext cx="2160" cy="116640"/>
              </p14:xfrm>
            </p:contentPart>
          </mc:Choice>
          <mc:Fallback xmlns="">
            <p:pic>
              <p:nvPicPr>
                <p:cNvPr id="97" name="Freihand 96">
                  <a:extLst>
                    <a:ext uri="{FF2B5EF4-FFF2-40B4-BE49-F238E27FC236}">
                      <a16:creationId xmlns:a16="http://schemas.microsoft.com/office/drawing/2014/main" id="{B2CB329B-C30B-486C-806C-B073C0A5918A}"/>
                    </a:ext>
                  </a:extLst>
                </p:cNvPr>
                <p:cNvPicPr/>
                <p:nvPr/>
              </p:nvPicPr>
              <p:blipFill>
                <a:blip r:embed="rId204"/>
                <a:stretch>
                  <a:fillRect/>
                </a:stretch>
              </p:blipFill>
              <p:spPr>
                <a:xfrm>
                  <a:off x="12008533" y="1701552"/>
                  <a:ext cx="10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98" name="Freihand 97">
                  <a:extLst>
                    <a:ext uri="{FF2B5EF4-FFF2-40B4-BE49-F238E27FC236}">
                      <a16:creationId xmlns:a16="http://schemas.microsoft.com/office/drawing/2014/main" id="{52CD7646-E3D4-4014-AC20-41B49B7C457D}"/>
                    </a:ext>
                  </a:extLst>
                </p14:cNvPr>
                <p14:cNvContentPartPr/>
                <p14:nvPr/>
              </p14:nvContentPartPr>
              <p14:xfrm>
                <a:off x="11963533" y="1685352"/>
                <a:ext cx="119880" cy="133560"/>
              </p14:xfrm>
            </p:contentPart>
          </mc:Choice>
          <mc:Fallback xmlns="">
            <p:pic>
              <p:nvPicPr>
                <p:cNvPr id="98" name="Freihand 97">
                  <a:extLst>
                    <a:ext uri="{FF2B5EF4-FFF2-40B4-BE49-F238E27FC236}">
                      <a16:creationId xmlns:a16="http://schemas.microsoft.com/office/drawing/2014/main" id="{52CD7646-E3D4-4014-AC20-41B49B7C457D}"/>
                    </a:ext>
                  </a:extLst>
                </p:cNvPr>
                <p:cNvPicPr/>
                <p:nvPr/>
              </p:nvPicPr>
              <p:blipFill>
                <a:blip r:embed="rId206"/>
                <a:stretch>
                  <a:fillRect/>
                </a:stretch>
              </p:blipFill>
              <p:spPr>
                <a:xfrm>
                  <a:off x="11959213" y="1681032"/>
                  <a:ext cx="128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99" name="Freihand 98">
                  <a:extLst>
                    <a:ext uri="{FF2B5EF4-FFF2-40B4-BE49-F238E27FC236}">
                      <a16:creationId xmlns:a16="http://schemas.microsoft.com/office/drawing/2014/main" id="{0C73B146-17EA-443C-B22F-C6CE54BE42DB}"/>
                    </a:ext>
                  </a:extLst>
                </p14:cNvPr>
                <p14:cNvContentPartPr/>
                <p14:nvPr/>
              </p14:nvContentPartPr>
              <p14:xfrm>
                <a:off x="12094933" y="1747632"/>
                <a:ext cx="9360" cy="92160"/>
              </p14:xfrm>
            </p:contentPart>
          </mc:Choice>
          <mc:Fallback xmlns="">
            <p:pic>
              <p:nvPicPr>
                <p:cNvPr id="99" name="Freihand 98">
                  <a:extLst>
                    <a:ext uri="{FF2B5EF4-FFF2-40B4-BE49-F238E27FC236}">
                      <a16:creationId xmlns:a16="http://schemas.microsoft.com/office/drawing/2014/main" id="{0C73B146-17EA-443C-B22F-C6CE54BE42DB}"/>
                    </a:ext>
                  </a:extLst>
                </p:cNvPr>
                <p:cNvPicPr/>
                <p:nvPr/>
              </p:nvPicPr>
              <p:blipFill>
                <a:blip r:embed="rId208"/>
                <a:stretch>
                  <a:fillRect/>
                </a:stretch>
              </p:blipFill>
              <p:spPr>
                <a:xfrm>
                  <a:off x="12090613" y="1743312"/>
                  <a:ext cx="18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00" name="Freihand 99">
                  <a:extLst>
                    <a:ext uri="{FF2B5EF4-FFF2-40B4-BE49-F238E27FC236}">
                      <a16:creationId xmlns:a16="http://schemas.microsoft.com/office/drawing/2014/main" id="{BAD74B30-3F23-4D1D-AEEE-E5CD725EEB7D}"/>
                    </a:ext>
                  </a:extLst>
                </p14:cNvPr>
                <p14:cNvContentPartPr/>
                <p14:nvPr/>
              </p14:nvContentPartPr>
              <p14:xfrm>
                <a:off x="12080533" y="1678512"/>
                <a:ext cx="43560" cy="21960"/>
              </p14:xfrm>
            </p:contentPart>
          </mc:Choice>
          <mc:Fallback xmlns="">
            <p:pic>
              <p:nvPicPr>
                <p:cNvPr id="100" name="Freihand 99">
                  <a:extLst>
                    <a:ext uri="{FF2B5EF4-FFF2-40B4-BE49-F238E27FC236}">
                      <a16:creationId xmlns:a16="http://schemas.microsoft.com/office/drawing/2014/main" id="{BAD74B30-3F23-4D1D-AEEE-E5CD725EEB7D}"/>
                    </a:ext>
                  </a:extLst>
                </p:cNvPr>
                <p:cNvPicPr/>
                <p:nvPr/>
              </p:nvPicPr>
              <p:blipFill>
                <a:blip r:embed="rId210"/>
                <a:stretch>
                  <a:fillRect/>
                </a:stretch>
              </p:blipFill>
              <p:spPr>
                <a:xfrm>
                  <a:off x="12076213" y="1674192"/>
                  <a:ext cx="52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1" name="Freihand 100">
                  <a:extLst>
                    <a:ext uri="{FF2B5EF4-FFF2-40B4-BE49-F238E27FC236}">
                      <a16:creationId xmlns:a16="http://schemas.microsoft.com/office/drawing/2014/main" id="{27517EA2-D36C-409A-A659-8242455DDDE5}"/>
                    </a:ext>
                  </a:extLst>
                </p14:cNvPr>
                <p14:cNvContentPartPr/>
                <p14:nvPr/>
              </p14:nvContentPartPr>
              <p14:xfrm>
                <a:off x="12123733" y="1683192"/>
                <a:ext cx="63360" cy="227160"/>
              </p14:xfrm>
            </p:contentPart>
          </mc:Choice>
          <mc:Fallback xmlns="">
            <p:pic>
              <p:nvPicPr>
                <p:cNvPr id="101" name="Freihand 100">
                  <a:extLst>
                    <a:ext uri="{FF2B5EF4-FFF2-40B4-BE49-F238E27FC236}">
                      <a16:creationId xmlns:a16="http://schemas.microsoft.com/office/drawing/2014/main" id="{27517EA2-D36C-409A-A659-8242455DDDE5}"/>
                    </a:ext>
                  </a:extLst>
                </p:cNvPr>
                <p:cNvPicPr/>
                <p:nvPr/>
              </p:nvPicPr>
              <p:blipFill>
                <a:blip r:embed="rId212"/>
                <a:stretch>
                  <a:fillRect/>
                </a:stretch>
              </p:blipFill>
              <p:spPr>
                <a:xfrm>
                  <a:off x="12119413" y="1678872"/>
                  <a:ext cx="72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03" name="Freihand 102">
                  <a:extLst>
                    <a:ext uri="{FF2B5EF4-FFF2-40B4-BE49-F238E27FC236}">
                      <a16:creationId xmlns:a16="http://schemas.microsoft.com/office/drawing/2014/main" id="{AF709767-1C38-4CF0-9499-23EE557EF43B}"/>
                    </a:ext>
                  </a:extLst>
                </p14:cNvPr>
                <p14:cNvContentPartPr/>
                <p14:nvPr/>
              </p14:nvContentPartPr>
              <p14:xfrm>
                <a:off x="11673733" y="1926912"/>
                <a:ext cx="505080" cy="24480"/>
              </p14:xfrm>
            </p:contentPart>
          </mc:Choice>
          <mc:Fallback xmlns="">
            <p:pic>
              <p:nvPicPr>
                <p:cNvPr id="103" name="Freihand 102">
                  <a:extLst>
                    <a:ext uri="{FF2B5EF4-FFF2-40B4-BE49-F238E27FC236}">
                      <a16:creationId xmlns:a16="http://schemas.microsoft.com/office/drawing/2014/main" id="{AF709767-1C38-4CF0-9499-23EE557EF43B}"/>
                    </a:ext>
                  </a:extLst>
                </p:cNvPr>
                <p:cNvPicPr/>
                <p:nvPr/>
              </p:nvPicPr>
              <p:blipFill>
                <a:blip r:embed="rId214"/>
                <a:stretch>
                  <a:fillRect/>
                </a:stretch>
              </p:blipFill>
              <p:spPr>
                <a:xfrm>
                  <a:off x="11669413" y="1922592"/>
                  <a:ext cx="513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2A60B5F2-DEBC-4B7E-B9B1-1DEEC03C67EE}"/>
                    </a:ext>
                  </a:extLst>
                </p14:cNvPr>
                <p14:cNvContentPartPr/>
                <p14:nvPr/>
              </p14:nvContentPartPr>
              <p14:xfrm>
                <a:off x="10011253" y="2231112"/>
                <a:ext cx="100440" cy="124560"/>
              </p14:xfrm>
            </p:contentPart>
          </mc:Choice>
          <mc:Fallback xmlns="">
            <p:pic>
              <p:nvPicPr>
                <p:cNvPr id="126" name="Freihand 125">
                  <a:extLst>
                    <a:ext uri="{FF2B5EF4-FFF2-40B4-BE49-F238E27FC236}">
                      <a16:creationId xmlns:a16="http://schemas.microsoft.com/office/drawing/2014/main" id="{2A60B5F2-DEBC-4B7E-B9B1-1DEEC03C67EE}"/>
                    </a:ext>
                  </a:extLst>
                </p:cNvPr>
                <p:cNvPicPr/>
                <p:nvPr/>
              </p:nvPicPr>
              <p:blipFill>
                <a:blip r:embed="rId216"/>
                <a:stretch>
                  <a:fillRect/>
                </a:stretch>
              </p:blipFill>
              <p:spPr>
                <a:xfrm>
                  <a:off x="10006933" y="2226792"/>
                  <a:ext cx="109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07FA9AEF-8D2E-458F-B06A-C366584F3A6C}"/>
                    </a:ext>
                  </a:extLst>
                </p14:cNvPr>
                <p14:cNvContentPartPr/>
                <p14:nvPr/>
              </p14:nvContentPartPr>
              <p14:xfrm>
                <a:off x="9972733" y="2390592"/>
                <a:ext cx="164160" cy="20160"/>
              </p14:xfrm>
            </p:contentPart>
          </mc:Choice>
          <mc:Fallback xmlns="">
            <p:pic>
              <p:nvPicPr>
                <p:cNvPr id="127" name="Freihand 126">
                  <a:extLst>
                    <a:ext uri="{FF2B5EF4-FFF2-40B4-BE49-F238E27FC236}">
                      <a16:creationId xmlns:a16="http://schemas.microsoft.com/office/drawing/2014/main" id="{07FA9AEF-8D2E-458F-B06A-C366584F3A6C}"/>
                    </a:ext>
                  </a:extLst>
                </p:cNvPr>
                <p:cNvPicPr/>
                <p:nvPr/>
              </p:nvPicPr>
              <p:blipFill>
                <a:blip r:embed="rId218"/>
                <a:stretch>
                  <a:fillRect/>
                </a:stretch>
              </p:blipFill>
              <p:spPr>
                <a:xfrm>
                  <a:off x="9968413" y="2386272"/>
                  <a:ext cx="172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5E41C462-4ACE-4686-9B3B-9A03F720D393}"/>
                    </a:ext>
                  </a:extLst>
                </p14:cNvPr>
                <p14:cNvContentPartPr/>
                <p14:nvPr/>
              </p14:nvContentPartPr>
              <p14:xfrm>
                <a:off x="9971653" y="2439912"/>
                <a:ext cx="109080" cy="130320"/>
              </p14:xfrm>
            </p:contentPart>
          </mc:Choice>
          <mc:Fallback xmlns="">
            <p:pic>
              <p:nvPicPr>
                <p:cNvPr id="128" name="Freihand 127">
                  <a:extLst>
                    <a:ext uri="{FF2B5EF4-FFF2-40B4-BE49-F238E27FC236}">
                      <a16:creationId xmlns:a16="http://schemas.microsoft.com/office/drawing/2014/main" id="{5E41C462-4ACE-4686-9B3B-9A03F720D393}"/>
                    </a:ext>
                  </a:extLst>
                </p:cNvPr>
                <p:cNvPicPr/>
                <p:nvPr/>
              </p:nvPicPr>
              <p:blipFill>
                <a:blip r:embed="rId220"/>
                <a:stretch>
                  <a:fillRect/>
                </a:stretch>
              </p:blipFill>
              <p:spPr>
                <a:xfrm>
                  <a:off x="9967333" y="2435592"/>
                  <a:ext cx="117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1EF19D0E-0DE5-4D97-BB0B-19441117FFEF}"/>
                    </a:ext>
                  </a:extLst>
                </p14:cNvPr>
                <p14:cNvContentPartPr/>
                <p14:nvPr/>
              </p14:nvContentPartPr>
              <p14:xfrm>
                <a:off x="10210693" y="2383392"/>
                <a:ext cx="38880" cy="33120"/>
              </p14:xfrm>
            </p:contentPart>
          </mc:Choice>
          <mc:Fallback xmlns="">
            <p:pic>
              <p:nvPicPr>
                <p:cNvPr id="129" name="Freihand 128">
                  <a:extLst>
                    <a:ext uri="{FF2B5EF4-FFF2-40B4-BE49-F238E27FC236}">
                      <a16:creationId xmlns:a16="http://schemas.microsoft.com/office/drawing/2014/main" id="{1EF19D0E-0DE5-4D97-BB0B-19441117FFEF}"/>
                    </a:ext>
                  </a:extLst>
                </p:cNvPr>
                <p:cNvPicPr/>
                <p:nvPr/>
              </p:nvPicPr>
              <p:blipFill>
                <a:blip r:embed="rId222"/>
                <a:stretch>
                  <a:fillRect/>
                </a:stretch>
              </p:blipFill>
              <p:spPr>
                <a:xfrm>
                  <a:off x="10206373" y="2379072"/>
                  <a:ext cx="47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08E390FB-A901-48C3-B722-99493308A51A}"/>
                    </a:ext>
                  </a:extLst>
                </p14:cNvPr>
                <p14:cNvContentPartPr/>
                <p14:nvPr/>
              </p14:nvContentPartPr>
              <p14:xfrm>
                <a:off x="10291333" y="2354232"/>
                <a:ext cx="5760" cy="21240"/>
              </p14:xfrm>
            </p:contentPart>
          </mc:Choice>
          <mc:Fallback xmlns="">
            <p:pic>
              <p:nvPicPr>
                <p:cNvPr id="130" name="Freihand 129">
                  <a:extLst>
                    <a:ext uri="{FF2B5EF4-FFF2-40B4-BE49-F238E27FC236}">
                      <a16:creationId xmlns:a16="http://schemas.microsoft.com/office/drawing/2014/main" id="{08E390FB-A901-48C3-B722-99493308A51A}"/>
                    </a:ext>
                  </a:extLst>
                </p:cNvPr>
                <p:cNvPicPr/>
                <p:nvPr/>
              </p:nvPicPr>
              <p:blipFill>
                <a:blip r:embed="rId53"/>
                <a:stretch>
                  <a:fillRect/>
                </a:stretch>
              </p:blipFill>
              <p:spPr>
                <a:xfrm>
                  <a:off x="10287013" y="2349912"/>
                  <a:ext cx="14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1" name="Freihand 130">
                  <a:extLst>
                    <a:ext uri="{FF2B5EF4-FFF2-40B4-BE49-F238E27FC236}">
                      <a16:creationId xmlns:a16="http://schemas.microsoft.com/office/drawing/2014/main" id="{D6FD2B4B-8EFE-496E-867A-45635B5616D2}"/>
                    </a:ext>
                  </a:extLst>
                </p14:cNvPr>
                <p14:cNvContentPartPr/>
                <p14:nvPr/>
              </p14:nvContentPartPr>
              <p14:xfrm>
                <a:off x="10307533" y="2289072"/>
                <a:ext cx="71640" cy="121320"/>
              </p14:xfrm>
            </p:contentPart>
          </mc:Choice>
          <mc:Fallback xmlns="">
            <p:pic>
              <p:nvPicPr>
                <p:cNvPr id="131" name="Freihand 130">
                  <a:extLst>
                    <a:ext uri="{FF2B5EF4-FFF2-40B4-BE49-F238E27FC236}">
                      <a16:creationId xmlns:a16="http://schemas.microsoft.com/office/drawing/2014/main" id="{D6FD2B4B-8EFE-496E-867A-45635B5616D2}"/>
                    </a:ext>
                  </a:extLst>
                </p:cNvPr>
                <p:cNvPicPr/>
                <p:nvPr/>
              </p:nvPicPr>
              <p:blipFill>
                <a:blip r:embed="rId225"/>
                <a:stretch>
                  <a:fillRect/>
                </a:stretch>
              </p:blipFill>
              <p:spPr>
                <a:xfrm>
                  <a:off x="10303213" y="2284752"/>
                  <a:ext cx="80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 name="Freihand 131">
                  <a:extLst>
                    <a:ext uri="{FF2B5EF4-FFF2-40B4-BE49-F238E27FC236}">
                      <a16:creationId xmlns:a16="http://schemas.microsoft.com/office/drawing/2014/main" id="{43D6C787-A3D1-4A78-AE26-2AEFED469970}"/>
                    </a:ext>
                  </a:extLst>
                </p14:cNvPr>
                <p14:cNvContentPartPr/>
                <p14:nvPr/>
              </p14:nvContentPartPr>
              <p14:xfrm>
                <a:off x="10301053" y="2399952"/>
                <a:ext cx="91800" cy="6120"/>
              </p14:xfrm>
            </p:contentPart>
          </mc:Choice>
          <mc:Fallback xmlns="">
            <p:pic>
              <p:nvPicPr>
                <p:cNvPr id="132" name="Freihand 131">
                  <a:extLst>
                    <a:ext uri="{FF2B5EF4-FFF2-40B4-BE49-F238E27FC236}">
                      <a16:creationId xmlns:a16="http://schemas.microsoft.com/office/drawing/2014/main" id="{43D6C787-A3D1-4A78-AE26-2AEFED469970}"/>
                    </a:ext>
                  </a:extLst>
                </p:cNvPr>
                <p:cNvPicPr/>
                <p:nvPr/>
              </p:nvPicPr>
              <p:blipFill>
                <a:blip r:embed="rId227"/>
                <a:stretch>
                  <a:fillRect/>
                </a:stretch>
              </p:blipFill>
              <p:spPr>
                <a:xfrm>
                  <a:off x="10296733" y="2395632"/>
                  <a:ext cx="100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3" name="Freihand 132">
                  <a:extLst>
                    <a:ext uri="{FF2B5EF4-FFF2-40B4-BE49-F238E27FC236}">
                      <a16:creationId xmlns:a16="http://schemas.microsoft.com/office/drawing/2014/main" id="{2C1673EF-07A4-4ADE-B5EA-42FEAAD34B0A}"/>
                    </a:ext>
                  </a:extLst>
                </p14:cNvPr>
                <p14:cNvContentPartPr/>
                <p14:nvPr/>
              </p14:nvContentPartPr>
              <p14:xfrm>
                <a:off x="10424533" y="2277192"/>
                <a:ext cx="95760" cy="121680"/>
              </p14:xfrm>
            </p:contentPart>
          </mc:Choice>
          <mc:Fallback xmlns="">
            <p:pic>
              <p:nvPicPr>
                <p:cNvPr id="133" name="Freihand 132">
                  <a:extLst>
                    <a:ext uri="{FF2B5EF4-FFF2-40B4-BE49-F238E27FC236}">
                      <a16:creationId xmlns:a16="http://schemas.microsoft.com/office/drawing/2014/main" id="{2C1673EF-07A4-4ADE-B5EA-42FEAAD34B0A}"/>
                    </a:ext>
                  </a:extLst>
                </p:cNvPr>
                <p:cNvPicPr/>
                <p:nvPr/>
              </p:nvPicPr>
              <p:blipFill>
                <a:blip r:embed="rId229"/>
                <a:stretch>
                  <a:fillRect/>
                </a:stretch>
              </p:blipFill>
              <p:spPr>
                <a:xfrm>
                  <a:off x="10420213" y="2272872"/>
                  <a:ext cx="104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 name="Freihand 134">
                  <a:extLst>
                    <a:ext uri="{FF2B5EF4-FFF2-40B4-BE49-F238E27FC236}">
                      <a16:creationId xmlns:a16="http://schemas.microsoft.com/office/drawing/2014/main" id="{8517BBE8-9997-4391-97F7-BDD407DDA524}"/>
                    </a:ext>
                  </a:extLst>
                </p14:cNvPr>
                <p14:cNvContentPartPr/>
                <p14:nvPr/>
              </p14:nvContentPartPr>
              <p14:xfrm>
                <a:off x="10594813" y="2330112"/>
                <a:ext cx="17280" cy="93600"/>
              </p14:xfrm>
            </p:contentPart>
          </mc:Choice>
          <mc:Fallback xmlns="">
            <p:pic>
              <p:nvPicPr>
                <p:cNvPr id="135" name="Freihand 134">
                  <a:extLst>
                    <a:ext uri="{FF2B5EF4-FFF2-40B4-BE49-F238E27FC236}">
                      <a16:creationId xmlns:a16="http://schemas.microsoft.com/office/drawing/2014/main" id="{8517BBE8-9997-4391-97F7-BDD407DDA524}"/>
                    </a:ext>
                  </a:extLst>
                </p:cNvPr>
                <p:cNvPicPr/>
                <p:nvPr/>
              </p:nvPicPr>
              <p:blipFill>
                <a:blip r:embed="rId231"/>
                <a:stretch>
                  <a:fillRect/>
                </a:stretch>
              </p:blipFill>
              <p:spPr>
                <a:xfrm>
                  <a:off x="10590493" y="2325792"/>
                  <a:ext cx="25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6" name="Freihand 135">
                  <a:extLst>
                    <a:ext uri="{FF2B5EF4-FFF2-40B4-BE49-F238E27FC236}">
                      <a16:creationId xmlns:a16="http://schemas.microsoft.com/office/drawing/2014/main" id="{432D13D5-9037-4C90-8E9C-9D5268B823E8}"/>
                    </a:ext>
                  </a:extLst>
                </p14:cNvPr>
                <p14:cNvContentPartPr/>
                <p14:nvPr/>
              </p14:nvContentPartPr>
              <p14:xfrm>
                <a:off x="10560613" y="2365032"/>
                <a:ext cx="100080" cy="10440"/>
              </p14:xfrm>
            </p:contentPart>
          </mc:Choice>
          <mc:Fallback xmlns="">
            <p:pic>
              <p:nvPicPr>
                <p:cNvPr id="136" name="Freihand 135">
                  <a:extLst>
                    <a:ext uri="{FF2B5EF4-FFF2-40B4-BE49-F238E27FC236}">
                      <a16:creationId xmlns:a16="http://schemas.microsoft.com/office/drawing/2014/main" id="{432D13D5-9037-4C90-8E9C-9D5268B823E8}"/>
                    </a:ext>
                  </a:extLst>
                </p:cNvPr>
                <p:cNvPicPr/>
                <p:nvPr/>
              </p:nvPicPr>
              <p:blipFill>
                <a:blip r:embed="rId233"/>
                <a:stretch>
                  <a:fillRect/>
                </a:stretch>
              </p:blipFill>
              <p:spPr>
                <a:xfrm>
                  <a:off x="10556293" y="2360712"/>
                  <a:ext cx="108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7" name="Freihand 136">
                  <a:extLst>
                    <a:ext uri="{FF2B5EF4-FFF2-40B4-BE49-F238E27FC236}">
                      <a16:creationId xmlns:a16="http://schemas.microsoft.com/office/drawing/2014/main" id="{99AAB697-C94B-4A3B-ACF3-C99DB5C60FBC}"/>
                    </a:ext>
                  </a:extLst>
                </p14:cNvPr>
                <p14:cNvContentPartPr/>
                <p14:nvPr/>
              </p14:nvContentPartPr>
              <p14:xfrm>
                <a:off x="10697053" y="2235792"/>
                <a:ext cx="70200" cy="130320"/>
              </p14:xfrm>
            </p:contentPart>
          </mc:Choice>
          <mc:Fallback xmlns="">
            <p:pic>
              <p:nvPicPr>
                <p:cNvPr id="137" name="Freihand 136">
                  <a:extLst>
                    <a:ext uri="{FF2B5EF4-FFF2-40B4-BE49-F238E27FC236}">
                      <a16:creationId xmlns:a16="http://schemas.microsoft.com/office/drawing/2014/main" id="{99AAB697-C94B-4A3B-ACF3-C99DB5C60FBC}"/>
                    </a:ext>
                  </a:extLst>
                </p:cNvPr>
                <p:cNvPicPr/>
                <p:nvPr/>
              </p:nvPicPr>
              <p:blipFill>
                <a:blip r:embed="rId235"/>
                <a:stretch>
                  <a:fillRect/>
                </a:stretch>
              </p:blipFill>
              <p:spPr>
                <a:xfrm>
                  <a:off x="10692733" y="2231472"/>
                  <a:ext cx="78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8" name="Freihand 137">
                  <a:extLst>
                    <a:ext uri="{FF2B5EF4-FFF2-40B4-BE49-F238E27FC236}">
                      <a16:creationId xmlns:a16="http://schemas.microsoft.com/office/drawing/2014/main" id="{048D5520-553B-479E-B88C-7931DECD17E8}"/>
                    </a:ext>
                  </a:extLst>
                </p14:cNvPr>
                <p14:cNvContentPartPr/>
                <p14:nvPr/>
              </p14:nvContentPartPr>
              <p14:xfrm>
                <a:off x="10690933" y="2371872"/>
                <a:ext cx="85320" cy="18000"/>
              </p14:xfrm>
            </p:contentPart>
          </mc:Choice>
          <mc:Fallback xmlns="">
            <p:pic>
              <p:nvPicPr>
                <p:cNvPr id="138" name="Freihand 137">
                  <a:extLst>
                    <a:ext uri="{FF2B5EF4-FFF2-40B4-BE49-F238E27FC236}">
                      <a16:creationId xmlns:a16="http://schemas.microsoft.com/office/drawing/2014/main" id="{048D5520-553B-479E-B88C-7931DECD17E8}"/>
                    </a:ext>
                  </a:extLst>
                </p:cNvPr>
                <p:cNvPicPr/>
                <p:nvPr/>
              </p:nvPicPr>
              <p:blipFill>
                <a:blip r:embed="rId237"/>
                <a:stretch>
                  <a:fillRect/>
                </a:stretch>
              </p:blipFill>
              <p:spPr>
                <a:xfrm>
                  <a:off x="10686613" y="2367552"/>
                  <a:ext cx="93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9" name="Freihand 138">
                  <a:extLst>
                    <a:ext uri="{FF2B5EF4-FFF2-40B4-BE49-F238E27FC236}">
                      <a16:creationId xmlns:a16="http://schemas.microsoft.com/office/drawing/2014/main" id="{6B5C9B4F-F271-495E-80CF-532790E08D61}"/>
                    </a:ext>
                  </a:extLst>
                </p14:cNvPr>
                <p14:cNvContentPartPr/>
                <p14:nvPr/>
              </p14:nvContentPartPr>
              <p14:xfrm>
                <a:off x="10679413" y="2428032"/>
                <a:ext cx="86400" cy="108000"/>
              </p14:xfrm>
            </p:contentPart>
          </mc:Choice>
          <mc:Fallback xmlns="">
            <p:pic>
              <p:nvPicPr>
                <p:cNvPr id="139" name="Freihand 138">
                  <a:extLst>
                    <a:ext uri="{FF2B5EF4-FFF2-40B4-BE49-F238E27FC236}">
                      <a16:creationId xmlns:a16="http://schemas.microsoft.com/office/drawing/2014/main" id="{6B5C9B4F-F271-495E-80CF-532790E08D61}"/>
                    </a:ext>
                  </a:extLst>
                </p:cNvPr>
                <p:cNvPicPr/>
                <p:nvPr/>
              </p:nvPicPr>
              <p:blipFill>
                <a:blip r:embed="rId239"/>
                <a:stretch>
                  <a:fillRect/>
                </a:stretch>
              </p:blipFill>
              <p:spPr>
                <a:xfrm>
                  <a:off x="10675093" y="2423712"/>
                  <a:ext cx="95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1" name="Freihand 140">
                  <a:extLst>
                    <a:ext uri="{FF2B5EF4-FFF2-40B4-BE49-F238E27FC236}">
                      <a16:creationId xmlns:a16="http://schemas.microsoft.com/office/drawing/2014/main" id="{34B752FA-F19A-4BCC-8C87-F42869CE7F35}"/>
                    </a:ext>
                  </a:extLst>
                </p14:cNvPr>
                <p14:cNvContentPartPr/>
                <p14:nvPr/>
              </p14:nvContentPartPr>
              <p14:xfrm>
                <a:off x="10818013" y="2269992"/>
                <a:ext cx="66960" cy="113040"/>
              </p14:xfrm>
            </p:contentPart>
          </mc:Choice>
          <mc:Fallback xmlns="">
            <p:pic>
              <p:nvPicPr>
                <p:cNvPr id="141" name="Freihand 140">
                  <a:extLst>
                    <a:ext uri="{FF2B5EF4-FFF2-40B4-BE49-F238E27FC236}">
                      <a16:creationId xmlns:a16="http://schemas.microsoft.com/office/drawing/2014/main" id="{34B752FA-F19A-4BCC-8C87-F42869CE7F35}"/>
                    </a:ext>
                  </a:extLst>
                </p:cNvPr>
                <p:cNvPicPr/>
                <p:nvPr/>
              </p:nvPicPr>
              <p:blipFill>
                <a:blip r:embed="rId241"/>
                <a:stretch>
                  <a:fillRect/>
                </a:stretch>
              </p:blipFill>
              <p:spPr>
                <a:xfrm>
                  <a:off x="10813693" y="2265672"/>
                  <a:ext cx="75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2" name="Freihand 141">
                  <a:extLst>
                    <a:ext uri="{FF2B5EF4-FFF2-40B4-BE49-F238E27FC236}">
                      <a16:creationId xmlns:a16="http://schemas.microsoft.com/office/drawing/2014/main" id="{1F36931B-9C49-47D2-86A5-FCFC87F6CF2D}"/>
                    </a:ext>
                  </a:extLst>
                </p14:cNvPr>
                <p14:cNvContentPartPr/>
                <p14:nvPr/>
              </p14:nvContentPartPr>
              <p14:xfrm>
                <a:off x="10879573" y="2271432"/>
                <a:ext cx="17280" cy="118080"/>
              </p14:xfrm>
            </p:contentPart>
          </mc:Choice>
          <mc:Fallback xmlns="">
            <p:pic>
              <p:nvPicPr>
                <p:cNvPr id="142" name="Freihand 141">
                  <a:extLst>
                    <a:ext uri="{FF2B5EF4-FFF2-40B4-BE49-F238E27FC236}">
                      <a16:creationId xmlns:a16="http://schemas.microsoft.com/office/drawing/2014/main" id="{1F36931B-9C49-47D2-86A5-FCFC87F6CF2D}"/>
                    </a:ext>
                  </a:extLst>
                </p:cNvPr>
                <p:cNvPicPr/>
                <p:nvPr/>
              </p:nvPicPr>
              <p:blipFill>
                <a:blip r:embed="rId243"/>
                <a:stretch>
                  <a:fillRect/>
                </a:stretch>
              </p:blipFill>
              <p:spPr>
                <a:xfrm>
                  <a:off x="10875253" y="2267112"/>
                  <a:ext cx="25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 name="Freihand 142">
                  <a:extLst>
                    <a:ext uri="{FF2B5EF4-FFF2-40B4-BE49-F238E27FC236}">
                      <a16:creationId xmlns:a16="http://schemas.microsoft.com/office/drawing/2014/main" id="{DD5554D4-C75D-4674-B455-050974A62160}"/>
                    </a:ext>
                  </a:extLst>
                </p14:cNvPr>
                <p14:cNvContentPartPr/>
                <p14:nvPr/>
              </p14:nvContentPartPr>
              <p14:xfrm>
                <a:off x="10826293" y="2285112"/>
                <a:ext cx="160920" cy="90360"/>
              </p14:xfrm>
            </p:contentPart>
          </mc:Choice>
          <mc:Fallback xmlns="">
            <p:pic>
              <p:nvPicPr>
                <p:cNvPr id="143" name="Freihand 142">
                  <a:extLst>
                    <a:ext uri="{FF2B5EF4-FFF2-40B4-BE49-F238E27FC236}">
                      <a16:creationId xmlns:a16="http://schemas.microsoft.com/office/drawing/2014/main" id="{DD5554D4-C75D-4674-B455-050974A62160}"/>
                    </a:ext>
                  </a:extLst>
                </p:cNvPr>
                <p:cNvPicPr/>
                <p:nvPr/>
              </p:nvPicPr>
              <p:blipFill>
                <a:blip r:embed="rId245"/>
                <a:stretch>
                  <a:fillRect/>
                </a:stretch>
              </p:blipFill>
              <p:spPr>
                <a:xfrm>
                  <a:off x="10821973" y="2280792"/>
                  <a:ext cx="169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Freihand 143">
                  <a:extLst>
                    <a:ext uri="{FF2B5EF4-FFF2-40B4-BE49-F238E27FC236}">
                      <a16:creationId xmlns:a16="http://schemas.microsoft.com/office/drawing/2014/main" id="{FB4F07C7-A409-41B1-8265-E1D9D31561E1}"/>
                    </a:ext>
                  </a:extLst>
                </p14:cNvPr>
                <p14:cNvContentPartPr/>
                <p14:nvPr/>
              </p14:nvContentPartPr>
              <p14:xfrm>
                <a:off x="11077213" y="2365032"/>
                <a:ext cx="119160" cy="3960"/>
              </p14:xfrm>
            </p:contentPart>
          </mc:Choice>
          <mc:Fallback xmlns="">
            <p:pic>
              <p:nvPicPr>
                <p:cNvPr id="144" name="Freihand 143">
                  <a:extLst>
                    <a:ext uri="{FF2B5EF4-FFF2-40B4-BE49-F238E27FC236}">
                      <a16:creationId xmlns:a16="http://schemas.microsoft.com/office/drawing/2014/main" id="{FB4F07C7-A409-41B1-8265-E1D9D31561E1}"/>
                    </a:ext>
                  </a:extLst>
                </p:cNvPr>
                <p:cNvPicPr/>
                <p:nvPr/>
              </p:nvPicPr>
              <p:blipFill>
                <a:blip r:embed="rId247"/>
                <a:stretch>
                  <a:fillRect/>
                </a:stretch>
              </p:blipFill>
              <p:spPr>
                <a:xfrm>
                  <a:off x="11072893" y="2360712"/>
                  <a:ext cx="127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BF25CF92-04B3-4ADB-B2BA-F74110CD9E0A}"/>
                    </a:ext>
                  </a:extLst>
                </p14:cNvPr>
                <p14:cNvContentPartPr/>
                <p14:nvPr/>
              </p14:nvContentPartPr>
              <p14:xfrm>
                <a:off x="11080453" y="2403912"/>
                <a:ext cx="138600" cy="11160"/>
              </p14:xfrm>
            </p:contentPart>
          </mc:Choice>
          <mc:Fallback xmlns="">
            <p:pic>
              <p:nvPicPr>
                <p:cNvPr id="145" name="Freihand 144">
                  <a:extLst>
                    <a:ext uri="{FF2B5EF4-FFF2-40B4-BE49-F238E27FC236}">
                      <a16:creationId xmlns:a16="http://schemas.microsoft.com/office/drawing/2014/main" id="{BF25CF92-04B3-4ADB-B2BA-F74110CD9E0A}"/>
                    </a:ext>
                  </a:extLst>
                </p:cNvPr>
                <p:cNvPicPr/>
                <p:nvPr/>
              </p:nvPicPr>
              <p:blipFill>
                <a:blip r:embed="rId249"/>
                <a:stretch>
                  <a:fillRect/>
                </a:stretch>
              </p:blipFill>
              <p:spPr>
                <a:xfrm>
                  <a:off x="11076133" y="2399592"/>
                  <a:ext cx="147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607F8936-446E-4D52-871B-B316CB73546C}"/>
                    </a:ext>
                  </a:extLst>
                </p14:cNvPr>
                <p14:cNvContentPartPr/>
                <p14:nvPr/>
              </p14:nvContentPartPr>
              <p14:xfrm>
                <a:off x="11266213" y="2232912"/>
                <a:ext cx="56520" cy="105840"/>
              </p14:xfrm>
            </p:contentPart>
          </mc:Choice>
          <mc:Fallback xmlns="">
            <p:pic>
              <p:nvPicPr>
                <p:cNvPr id="146" name="Freihand 145">
                  <a:extLst>
                    <a:ext uri="{FF2B5EF4-FFF2-40B4-BE49-F238E27FC236}">
                      <a16:creationId xmlns:a16="http://schemas.microsoft.com/office/drawing/2014/main" id="{607F8936-446E-4D52-871B-B316CB73546C}"/>
                    </a:ext>
                  </a:extLst>
                </p:cNvPr>
                <p:cNvPicPr/>
                <p:nvPr/>
              </p:nvPicPr>
              <p:blipFill>
                <a:blip r:embed="rId251"/>
                <a:stretch>
                  <a:fillRect/>
                </a:stretch>
              </p:blipFill>
              <p:spPr>
                <a:xfrm>
                  <a:off x="11261893" y="2228592"/>
                  <a:ext cx="65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Freihand 146">
                  <a:extLst>
                    <a:ext uri="{FF2B5EF4-FFF2-40B4-BE49-F238E27FC236}">
                      <a16:creationId xmlns:a16="http://schemas.microsoft.com/office/drawing/2014/main" id="{46A4FF9F-F508-4411-A28D-29E7C4AB00C7}"/>
                    </a:ext>
                  </a:extLst>
                </p14:cNvPr>
                <p14:cNvContentPartPr/>
                <p14:nvPr/>
              </p14:nvContentPartPr>
              <p14:xfrm>
                <a:off x="11246773" y="2345232"/>
                <a:ext cx="104040" cy="31320"/>
              </p14:xfrm>
            </p:contentPart>
          </mc:Choice>
          <mc:Fallback xmlns="">
            <p:pic>
              <p:nvPicPr>
                <p:cNvPr id="147" name="Freihand 146">
                  <a:extLst>
                    <a:ext uri="{FF2B5EF4-FFF2-40B4-BE49-F238E27FC236}">
                      <a16:creationId xmlns:a16="http://schemas.microsoft.com/office/drawing/2014/main" id="{46A4FF9F-F508-4411-A28D-29E7C4AB00C7}"/>
                    </a:ext>
                  </a:extLst>
                </p:cNvPr>
                <p:cNvPicPr/>
                <p:nvPr/>
              </p:nvPicPr>
              <p:blipFill>
                <a:blip r:embed="rId253"/>
                <a:stretch>
                  <a:fillRect/>
                </a:stretch>
              </p:blipFill>
              <p:spPr>
                <a:xfrm>
                  <a:off x="11242453" y="2340912"/>
                  <a:ext cx="112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8" name="Freihand 147">
                  <a:extLst>
                    <a:ext uri="{FF2B5EF4-FFF2-40B4-BE49-F238E27FC236}">
                      <a16:creationId xmlns:a16="http://schemas.microsoft.com/office/drawing/2014/main" id="{632937B3-F518-470E-89E7-DA97127CFC3E}"/>
                    </a:ext>
                  </a:extLst>
                </p14:cNvPr>
                <p14:cNvContentPartPr/>
                <p14:nvPr/>
              </p14:nvContentPartPr>
              <p14:xfrm>
                <a:off x="11255413" y="2429832"/>
                <a:ext cx="17640" cy="133560"/>
              </p14:xfrm>
            </p:contentPart>
          </mc:Choice>
          <mc:Fallback xmlns="">
            <p:pic>
              <p:nvPicPr>
                <p:cNvPr id="148" name="Freihand 147">
                  <a:extLst>
                    <a:ext uri="{FF2B5EF4-FFF2-40B4-BE49-F238E27FC236}">
                      <a16:creationId xmlns:a16="http://schemas.microsoft.com/office/drawing/2014/main" id="{632937B3-F518-470E-89E7-DA97127CFC3E}"/>
                    </a:ext>
                  </a:extLst>
                </p:cNvPr>
                <p:cNvPicPr/>
                <p:nvPr/>
              </p:nvPicPr>
              <p:blipFill>
                <a:blip r:embed="rId255"/>
                <a:stretch>
                  <a:fillRect/>
                </a:stretch>
              </p:blipFill>
              <p:spPr>
                <a:xfrm>
                  <a:off x="11251093" y="2425512"/>
                  <a:ext cx="26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9" name="Freihand 148">
                  <a:extLst>
                    <a:ext uri="{FF2B5EF4-FFF2-40B4-BE49-F238E27FC236}">
                      <a16:creationId xmlns:a16="http://schemas.microsoft.com/office/drawing/2014/main" id="{17E4E6F2-1644-4167-9039-A6CC87404DA8}"/>
                    </a:ext>
                  </a:extLst>
                </p14:cNvPr>
                <p14:cNvContentPartPr/>
                <p14:nvPr/>
              </p14:nvContentPartPr>
              <p14:xfrm>
                <a:off x="11210413" y="2436312"/>
                <a:ext cx="100440" cy="37080"/>
              </p14:xfrm>
            </p:contentPart>
          </mc:Choice>
          <mc:Fallback xmlns="">
            <p:pic>
              <p:nvPicPr>
                <p:cNvPr id="149" name="Freihand 148">
                  <a:extLst>
                    <a:ext uri="{FF2B5EF4-FFF2-40B4-BE49-F238E27FC236}">
                      <a16:creationId xmlns:a16="http://schemas.microsoft.com/office/drawing/2014/main" id="{17E4E6F2-1644-4167-9039-A6CC87404DA8}"/>
                    </a:ext>
                  </a:extLst>
                </p:cNvPr>
                <p:cNvPicPr/>
                <p:nvPr/>
              </p:nvPicPr>
              <p:blipFill>
                <a:blip r:embed="rId257"/>
                <a:stretch>
                  <a:fillRect/>
                </a:stretch>
              </p:blipFill>
              <p:spPr>
                <a:xfrm>
                  <a:off x="11206093" y="2431992"/>
                  <a:ext cx="109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0" name="Freihand 149">
                  <a:extLst>
                    <a:ext uri="{FF2B5EF4-FFF2-40B4-BE49-F238E27FC236}">
                      <a16:creationId xmlns:a16="http://schemas.microsoft.com/office/drawing/2014/main" id="{DD8DD078-C71A-425C-98D5-DE804DFED1F4}"/>
                    </a:ext>
                  </a:extLst>
                </p14:cNvPr>
                <p14:cNvContentPartPr/>
                <p14:nvPr/>
              </p14:nvContentPartPr>
              <p14:xfrm>
                <a:off x="11359453" y="2305272"/>
                <a:ext cx="68400" cy="90720"/>
              </p14:xfrm>
            </p:contentPart>
          </mc:Choice>
          <mc:Fallback xmlns="">
            <p:pic>
              <p:nvPicPr>
                <p:cNvPr id="150" name="Freihand 149">
                  <a:extLst>
                    <a:ext uri="{FF2B5EF4-FFF2-40B4-BE49-F238E27FC236}">
                      <a16:creationId xmlns:a16="http://schemas.microsoft.com/office/drawing/2014/main" id="{DD8DD078-C71A-425C-98D5-DE804DFED1F4}"/>
                    </a:ext>
                  </a:extLst>
                </p:cNvPr>
                <p:cNvPicPr/>
                <p:nvPr/>
              </p:nvPicPr>
              <p:blipFill>
                <a:blip r:embed="rId259"/>
                <a:stretch>
                  <a:fillRect/>
                </a:stretch>
              </p:blipFill>
              <p:spPr>
                <a:xfrm>
                  <a:off x="11355133" y="2300952"/>
                  <a:ext cx="77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1" name="Freihand 150">
                  <a:extLst>
                    <a:ext uri="{FF2B5EF4-FFF2-40B4-BE49-F238E27FC236}">
                      <a16:creationId xmlns:a16="http://schemas.microsoft.com/office/drawing/2014/main" id="{2CE25DA0-915D-4FBC-AB55-8090E003FF3C}"/>
                    </a:ext>
                  </a:extLst>
                </p14:cNvPr>
                <p14:cNvContentPartPr/>
                <p14:nvPr/>
              </p14:nvContentPartPr>
              <p14:xfrm>
                <a:off x="11334973" y="2285112"/>
                <a:ext cx="125640" cy="125280"/>
              </p14:xfrm>
            </p:contentPart>
          </mc:Choice>
          <mc:Fallback xmlns="">
            <p:pic>
              <p:nvPicPr>
                <p:cNvPr id="151" name="Freihand 150">
                  <a:extLst>
                    <a:ext uri="{FF2B5EF4-FFF2-40B4-BE49-F238E27FC236}">
                      <a16:creationId xmlns:a16="http://schemas.microsoft.com/office/drawing/2014/main" id="{2CE25DA0-915D-4FBC-AB55-8090E003FF3C}"/>
                    </a:ext>
                  </a:extLst>
                </p:cNvPr>
                <p:cNvPicPr/>
                <p:nvPr/>
              </p:nvPicPr>
              <p:blipFill>
                <a:blip r:embed="rId261"/>
                <a:stretch>
                  <a:fillRect/>
                </a:stretch>
              </p:blipFill>
              <p:spPr>
                <a:xfrm>
                  <a:off x="11330653" y="2280792"/>
                  <a:ext cx="134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2" name="Freihand 151">
                  <a:extLst>
                    <a:ext uri="{FF2B5EF4-FFF2-40B4-BE49-F238E27FC236}">
                      <a16:creationId xmlns:a16="http://schemas.microsoft.com/office/drawing/2014/main" id="{A0BA89B8-DB7F-4707-A78F-DB314F9EB94B}"/>
                    </a:ext>
                  </a:extLst>
                </p14:cNvPr>
                <p14:cNvContentPartPr/>
                <p14:nvPr/>
              </p14:nvContentPartPr>
              <p14:xfrm>
                <a:off x="11470693" y="2288352"/>
                <a:ext cx="8640" cy="81360"/>
              </p14:xfrm>
            </p:contentPart>
          </mc:Choice>
          <mc:Fallback xmlns="">
            <p:pic>
              <p:nvPicPr>
                <p:cNvPr id="152" name="Freihand 151">
                  <a:extLst>
                    <a:ext uri="{FF2B5EF4-FFF2-40B4-BE49-F238E27FC236}">
                      <a16:creationId xmlns:a16="http://schemas.microsoft.com/office/drawing/2014/main" id="{A0BA89B8-DB7F-4707-A78F-DB314F9EB94B}"/>
                    </a:ext>
                  </a:extLst>
                </p:cNvPr>
                <p:cNvPicPr/>
                <p:nvPr/>
              </p:nvPicPr>
              <p:blipFill>
                <a:blip r:embed="rId263"/>
                <a:stretch>
                  <a:fillRect/>
                </a:stretch>
              </p:blipFill>
              <p:spPr>
                <a:xfrm>
                  <a:off x="11466373" y="2284032"/>
                  <a:ext cx="17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3" name="Freihand 152">
                  <a:extLst>
                    <a:ext uri="{FF2B5EF4-FFF2-40B4-BE49-F238E27FC236}">
                      <a16:creationId xmlns:a16="http://schemas.microsoft.com/office/drawing/2014/main" id="{F9A0837F-0DEC-4D7B-BD74-1399A53C1B28}"/>
                    </a:ext>
                  </a:extLst>
                </p14:cNvPr>
                <p14:cNvContentPartPr/>
                <p14:nvPr/>
              </p14:nvContentPartPr>
              <p14:xfrm>
                <a:off x="11414893" y="2272152"/>
                <a:ext cx="124200" cy="50760"/>
              </p14:xfrm>
            </p:contentPart>
          </mc:Choice>
          <mc:Fallback xmlns="">
            <p:pic>
              <p:nvPicPr>
                <p:cNvPr id="153" name="Freihand 152">
                  <a:extLst>
                    <a:ext uri="{FF2B5EF4-FFF2-40B4-BE49-F238E27FC236}">
                      <a16:creationId xmlns:a16="http://schemas.microsoft.com/office/drawing/2014/main" id="{F9A0837F-0DEC-4D7B-BD74-1399A53C1B28}"/>
                    </a:ext>
                  </a:extLst>
                </p:cNvPr>
                <p:cNvPicPr/>
                <p:nvPr/>
              </p:nvPicPr>
              <p:blipFill>
                <a:blip r:embed="rId265"/>
                <a:stretch>
                  <a:fillRect/>
                </a:stretch>
              </p:blipFill>
              <p:spPr>
                <a:xfrm>
                  <a:off x="11410573" y="2267832"/>
                  <a:ext cx="132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4" name="Freihand 153">
                  <a:extLst>
                    <a:ext uri="{FF2B5EF4-FFF2-40B4-BE49-F238E27FC236}">
                      <a16:creationId xmlns:a16="http://schemas.microsoft.com/office/drawing/2014/main" id="{89322B5B-19D6-4D11-9EE3-B74ECB3D5352}"/>
                    </a:ext>
                  </a:extLst>
                </p14:cNvPr>
                <p14:cNvContentPartPr/>
                <p14:nvPr/>
              </p14:nvContentPartPr>
              <p14:xfrm>
                <a:off x="11589493" y="2347752"/>
                <a:ext cx="10440" cy="81720"/>
              </p14:xfrm>
            </p:contentPart>
          </mc:Choice>
          <mc:Fallback xmlns="">
            <p:pic>
              <p:nvPicPr>
                <p:cNvPr id="154" name="Freihand 153">
                  <a:extLst>
                    <a:ext uri="{FF2B5EF4-FFF2-40B4-BE49-F238E27FC236}">
                      <a16:creationId xmlns:a16="http://schemas.microsoft.com/office/drawing/2014/main" id="{89322B5B-19D6-4D11-9EE3-B74ECB3D5352}"/>
                    </a:ext>
                  </a:extLst>
                </p:cNvPr>
                <p:cNvPicPr/>
                <p:nvPr/>
              </p:nvPicPr>
              <p:blipFill>
                <a:blip r:embed="rId267"/>
                <a:stretch>
                  <a:fillRect/>
                </a:stretch>
              </p:blipFill>
              <p:spPr>
                <a:xfrm>
                  <a:off x="11585173" y="2343432"/>
                  <a:ext cx="190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5" name="Freihand 154">
                  <a:extLst>
                    <a:ext uri="{FF2B5EF4-FFF2-40B4-BE49-F238E27FC236}">
                      <a16:creationId xmlns:a16="http://schemas.microsoft.com/office/drawing/2014/main" id="{49C993D8-BE08-41AD-B44F-1931485A4A88}"/>
                    </a:ext>
                  </a:extLst>
                </p14:cNvPr>
                <p14:cNvContentPartPr/>
                <p14:nvPr/>
              </p14:nvContentPartPr>
              <p14:xfrm>
                <a:off x="11561053" y="2378352"/>
                <a:ext cx="92160" cy="5400"/>
              </p14:xfrm>
            </p:contentPart>
          </mc:Choice>
          <mc:Fallback xmlns="">
            <p:pic>
              <p:nvPicPr>
                <p:cNvPr id="155" name="Freihand 154">
                  <a:extLst>
                    <a:ext uri="{FF2B5EF4-FFF2-40B4-BE49-F238E27FC236}">
                      <a16:creationId xmlns:a16="http://schemas.microsoft.com/office/drawing/2014/main" id="{49C993D8-BE08-41AD-B44F-1931485A4A88}"/>
                    </a:ext>
                  </a:extLst>
                </p:cNvPr>
                <p:cNvPicPr/>
                <p:nvPr/>
              </p:nvPicPr>
              <p:blipFill>
                <a:blip r:embed="rId269"/>
                <a:stretch>
                  <a:fillRect/>
                </a:stretch>
              </p:blipFill>
              <p:spPr>
                <a:xfrm>
                  <a:off x="11556733" y="2374032"/>
                  <a:ext cx="100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7" name="Freihand 156">
                  <a:extLst>
                    <a:ext uri="{FF2B5EF4-FFF2-40B4-BE49-F238E27FC236}">
                      <a16:creationId xmlns:a16="http://schemas.microsoft.com/office/drawing/2014/main" id="{A55A1CDF-7FF0-498F-A528-79E8BD46EC5F}"/>
                    </a:ext>
                  </a:extLst>
                </p14:cNvPr>
                <p14:cNvContentPartPr/>
                <p14:nvPr/>
              </p14:nvContentPartPr>
              <p14:xfrm>
                <a:off x="11708653" y="2244792"/>
                <a:ext cx="72720" cy="110160"/>
              </p14:xfrm>
            </p:contentPart>
          </mc:Choice>
          <mc:Fallback xmlns="">
            <p:pic>
              <p:nvPicPr>
                <p:cNvPr id="157" name="Freihand 156">
                  <a:extLst>
                    <a:ext uri="{FF2B5EF4-FFF2-40B4-BE49-F238E27FC236}">
                      <a16:creationId xmlns:a16="http://schemas.microsoft.com/office/drawing/2014/main" id="{A55A1CDF-7FF0-498F-A528-79E8BD46EC5F}"/>
                    </a:ext>
                  </a:extLst>
                </p:cNvPr>
                <p:cNvPicPr/>
                <p:nvPr/>
              </p:nvPicPr>
              <p:blipFill>
                <a:blip r:embed="rId271"/>
                <a:stretch>
                  <a:fillRect/>
                </a:stretch>
              </p:blipFill>
              <p:spPr>
                <a:xfrm>
                  <a:off x="11704333" y="2240472"/>
                  <a:ext cx="81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8" name="Freihand 157">
                  <a:extLst>
                    <a:ext uri="{FF2B5EF4-FFF2-40B4-BE49-F238E27FC236}">
                      <a16:creationId xmlns:a16="http://schemas.microsoft.com/office/drawing/2014/main" id="{0DC7F4F3-08E2-4FA8-AE33-02270E8D0386}"/>
                    </a:ext>
                  </a:extLst>
                </p14:cNvPr>
                <p14:cNvContentPartPr/>
                <p14:nvPr/>
              </p14:nvContentPartPr>
              <p14:xfrm>
                <a:off x="11707573" y="2365392"/>
                <a:ext cx="104760" cy="23040"/>
              </p14:xfrm>
            </p:contentPart>
          </mc:Choice>
          <mc:Fallback xmlns="">
            <p:pic>
              <p:nvPicPr>
                <p:cNvPr id="158" name="Freihand 157">
                  <a:extLst>
                    <a:ext uri="{FF2B5EF4-FFF2-40B4-BE49-F238E27FC236}">
                      <a16:creationId xmlns:a16="http://schemas.microsoft.com/office/drawing/2014/main" id="{0DC7F4F3-08E2-4FA8-AE33-02270E8D0386}"/>
                    </a:ext>
                  </a:extLst>
                </p:cNvPr>
                <p:cNvPicPr/>
                <p:nvPr/>
              </p:nvPicPr>
              <p:blipFill>
                <a:blip r:embed="rId273"/>
                <a:stretch>
                  <a:fillRect/>
                </a:stretch>
              </p:blipFill>
              <p:spPr>
                <a:xfrm>
                  <a:off x="11703253" y="2361072"/>
                  <a:ext cx="113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9" name="Freihand 158">
                  <a:extLst>
                    <a:ext uri="{FF2B5EF4-FFF2-40B4-BE49-F238E27FC236}">
                      <a16:creationId xmlns:a16="http://schemas.microsoft.com/office/drawing/2014/main" id="{AFF68075-E5DD-427B-8C16-8E094F843502}"/>
                    </a:ext>
                  </a:extLst>
                </p14:cNvPr>
                <p14:cNvContentPartPr/>
                <p14:nvPr/>
              </p14:nvContentPartPr>
              <p14:xfrm>
                <a:off x="11711533" y="2420832"/>
                <a:ext cx="74160" cy="41400"/>
              </p14:xfrm>
            </p:contentPart>
          </mc:Choice>
          <mc:Fallback xmlns="">
            <p:pic>
              <p:nvPicPr>
                <p:cNvPr id="159" name="Freihand 158">
                  <a:extLst>
                    <a:ext uri="{FF2B5EF4-FFF2-40B4-BE49-F238E27FC236}">
                      <a16:creationId xmlns:a16="http://schemas.microsoft.com/office/drawing/2014/main" id="{AFF68075-E5DD-427B-8C16-8E094F843502}"/>
                    </a:ext>
                  </a:extLst>
                </p:cNvPr>
                <p:cNvPicPr/>
                <p:nvPr/>
              </p:nvPicPr>
              <p:blipFill>
                <a:blip r:embed="rId275"/>
                <a:stretch>
                  <a:fillRect/>
                </a:stretch>
              </p:blipFill>
              <p:spPr>
                <a:xfrm>
                  <a:off x="11707213" y="2416512"/>
                  <a:ext cx="82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0" name="Freihand 159">
                  <a:extLst>
                    <a:ext uri="{FF2B5EF4-FFF2-40B4-BE49-F238E27FC236}">
                      <a16:creationId xmlns:a16="http://schemas.microsoft.com/office/drawing/2014/main" id="{721C3765-2B8F-4623-AD35-C1A4DBA92B87}"/>
                    </a:ext>
                  </a:extLst>
                </p14:cNvPr>
                <p14:cNvContentPartPr/>
                <p14:nvPr/>
              </p14:nvContentPartPr>
              <p14:xfrm>
                <a:off x="11747533" y="2433792"/>
                <a:ext cx="38520" cy="114840"/>
              </p14:xfrm>
            </p:contentPart>
          </mc:Choice>
          <mc:Fallback xmlns="">
            <p:pic>
              <p:nvPicPr>
                <p:cNvPr id="160" name="Freihand 159">
                  <a:extLst>
                    <a:ext uri="{FF2B5EF4-FFF2-40B4-BE49-F238E27FC236}">
                      <a16:creationId xmlns:a16="http://schemas.microsoft.com/office/drawing/2014/main" id="{721C3765-2B8F-4623-AD35-C1A4DBA92B87}"/>
                    </a:ext>
                  </a:extLst>
                </p:cNvPr>
                <p:cNvPicPr/>
                <p:nvPr/>
              </p:nvPicPr>
              <p:blipFill>
                <a:blip r:embed="rId277"/>
                <a:stretch>
                  <a:fillRect/>
                </a:stretch>
              </p:blipFill>
              <p:spPr>
                <a:xfrm>
                  <a:off x="11743213" y="2429472"/>
                  <a:ext cx="47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1" name="Freihand 160">
                  <a:extLst>
                    <a:ext uri="{FF2B5EF4-FFF2-40B4-BE49-F238E27FC236}">
                      <a16:creationId xmlns:a16="http://schemas.microsoft.com/office/drawing/2014/main" id="{98371590-1CA9-4599-9D9E-6EE336E5F14C}"/>
                    </a:ext>
                  </a:extLst>
                </p14:cNvPr>
                <p14:cNvContentPartPr/>
                <p14:nvPr/>
              </p14:nvContentPartPr>
              <p14:xfrm>
                <a:off x="11848333" y="2298432"/>
                <a:ext cx="73440" cy="117360"/>
              </p14:xfrm>
            </p:contentPart>
          </mc:Choice>
          <mc:Fallback xmlns="">
            <p:pic>
              <p:nvPicPr>
                <p:cNvPr id="161" name="Freihand 160">
                  <a:extLst>
                    <a:ext uri="{FF2B5EF4-FFF2-40B4-BE49-F238E27FC236}">
                      <a16:creationId xmlns:a16="http://schemas.microsoft.com/office/drawing/2014/main" id="{98371590-1CA9-4599-9D9E-6EE336E5F14C}"/>
                    </a:ext>
                  </a:extLst>
                </p:cNvPr>
                <p:cNvPicPr/>
                <p:nvPr/>
              </p:nvPicPr>
              <p:blipFill>
                <a:blip r:embed="rId279"/>
                <a:stretch>
                  <a:fillRect/>
                </a:stretch>
              </p:blipFill>
              <p:spPr>
                <a:xfrm>
                  <a:off x="11844013" y="2294112"/>
                  <a:ext cx="82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2" name="Freihand 161">
                  <a:extLst>
                    <a:ext uri="{FF2B5EF4-FFF2-40B4-BE49-F238E27FC236}">
                      <a16:creationId xmlns:a16="http://schemas.microsoft.com/office/drawing/2014/main" id="{A5611A4D-68E5-4FFE-A788-76E62DD13C0D}"/>
                    </a:ext>
                  </a:extLst>
                </p14:cNvPr>
                <p14:cNvContentPartPr/>
                <p14:nvPr/>
              </p14:nvContentPartPr>
              <p14:xfrm>
                <a:off x="11824213" y="2341272"/>
                <a:ext cx="199440" cy="77400"/>
              </p14:xfrm>
            </p:contentPart>
          </mc:Choice>
          <mc:Fallback xmlns="">
            <p:pic>
              <p:nvPicPr>
                <p:cNvPr id="162" name="Freihand 161">
                  <a:extLst>
                    <a:ext uri="{FF2B5EF4-FFF2-40B4-BE49-F238E27FC236}">
                      <a16:creationId xmlns:a16="http://schemas.microsoft.com/office/drawing/2014/main" id="{A5611A4D-68E5-4FFE-A788-76E62DD13C0D}"/>
                    </a:ext>
                  </a:extLst>
                </p:cNvPr>
                <p:cNvPicPr/>
                <p:nvPr/>
              </p:nvPicPr>
              <p:blipFill>
                <a:blip r:embed="rId281"/>
                <a:stretch>
                  <a:fillRect/>
                </a:stretch>
              </p:blipFill>
              <p:spPr>
                <a:xfrm>
                  <a:off x="11819893" y="2336952"/>
                  <a:ext cx="208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3" name="Freihand 162">
                  <a:extLst>
                    <a:ext uri="{FF2B5EF4-FFF2-40B4-BE49-F238E27FC236}">
                      <a16:creationId xmlns:a16="http://schemas.microsoft.com/office/drawing/2014/main" id="{B4C10515-9B7B-457B-AC4E-0D9CC9CCABB7}"/>
                    </a:ext>
                  </a:extLst>
                </p14:cNvPr>
                <p14:cNvContentPartPr/>
                <p14:nvPr/>
              </p14:nvContentPartPr>
              <p14:xfrm>
                <a:off x="11978293" y="2325792"/>
                <a:ext cx="64080" cy="154440"/>
              </p14:xfrm>
            </p:contentPart>
          </mc:Choice>
          <mc:Fallback xmlns="">
            <p:pic>
              <p:nvPicPr>
                <p:cNvPr id="163" name="Freihand 162">
                  <a:extLst>
                    <a:ext uri="{FF2B5EF4-FFF2-40B4-BE49-F238E27FC236}">
                      <a16:creationId xmlns:a16="http://schemas.microsoft.com/office/drawing/2014/main" id="{B4C10515-9B7B-457B-AC4E-0D9CC9CCABB7}"/>
                    </a:ext>
                  </a:extLst>
                </p:cNvPr>
                <p:cNvPicPr/>
                <p:nvPr/>
              </p:nvPicPr>
              <p:blipFill>
                <a:blip r:embed="rId283"/>
                <a:stretch>
                  <a:fillRect/>
                </a:stretch>
              </p:blipFill>
              <p:spPr>
                <a:xfrm>
                  <a:off x="11973973" y="2321472"/>
                  <a:ext cx="72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5" name="Freihand 164">
                  <a:extLst>
                    <a:ext uri="{FF2B5EF4-FFF2-40B4-BE49-F238E27FC236}">
                      <a16:creationId xmlns:a16="http://schemas.microsoft.com/office/drawing/2014/main" id="{502393E2-A83F-4844-93CB-427359543010}"/>
                    </a:ext>
                  </a:extLst>
                </p14:cNvPr>
                <p14:cNvContentPartPr/>
                <p14:nvPr/>
              </p14:nvContentPartPr>
              <p14:xfrm>
                <a:off x="9856453" y="2085672"/>
                <a:ext cx="717120" cy="577800"/>
              </p14:xfrm>
            </p:contentPart>
          </mc:Choice>
          <mc:Fallback xmlns="">
            <p:pic>
              <p:nvPicPr>
                <p:cNvPr id="165" name="Freihand 164">
                  <a:extLst>
                    <a:ext uri="{FF2B5EF4-FFF2-40B4-BE49-F238E27FC236}">
                      <a16:creationId xmlns:a16="http://schemas.microsoft.com/office/drawing/2014/main" id="{502393E2-A83F-4844-93CB-427359543010}"/>
                    </a:ext>
                  </a:extLst>
                </p:cNvPr>
                <p:cNvPicPr/>
                <p:nvPr/>
              </p:nvPicPr>
              <p:blipFill>
                <a:blip r:embed="rId285"/>
                <a:stretch>
                  <a:fillRect/>
                </a:stretch>
              </p:blipFill>
              <p:spPr>
                <a:xfrm>
                  <a:off x="9852133" y="2081352"/>
                  <a:ext cx="72576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6" name="Freihand 165">
                  <a:extLst>
                    <a:ext uri="{FF2B5EF4-FFF2-40B4-BE49-F238E27FC236}">
                      <a16:creationId xmlns:a16="http://schemas.microsoft.com/office/drawing/2014/main" id="{90A3510F-78F9-428B-AE59-ADDF7E5E4A66}"/>
                    </a:ext>
                  </a:extLst>
                </p14:cNvPr>
                <p14:cNvContentPartPr/>
                <p14:nvPr/>
              </p14:nvContentPartPr>
              <p14:xfrm>
                <a:off x="9617413" y="2660592"/>
                <a:ext cx="184680" cy="106200"/>
              </p14:xfrm>
            </p:contentPart>
          </mc:Choice>
          <mc:Fallback xmlns="">
            <p:pic>
              <p:nvPicPr>
                <p:cNvPr id="166" name="Freihand 165">
                  <a:extLst>
                    <a:ext uri="{FF2B5EF4-FFF2-40B4-BE49-F238E27FC236}">
                      <a16:creationId xmlns:a16="http://schemas.microsoft.com/office/drawing/2014/main" id="{90A3510F-78F9-428B-AE59-ADDF7E5E4A66}"/>
                    </a:ext>
                  </a:extLst>
                </p:cNvPr>
                <p:cNvPicPr/>
                <p:nvPr/>
              </p:nvPicPr>
              <p:blipFill>
                <a:blip r:embed="rId287"/>
                <a:stretch>
                  <a:fillRect/>
                </a:stretch>
              </p:blipFill>
              <p:spPr>
                <a:xfrm>
                  <a:off x="9613093" y="2656272"/>
                  <a:ext cx="193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 name="Freihand 166">
                  <a:extLst>
                    <a:ext uri="{FF2B5EF4-FFF2-40B4-BE49-F238E27FC236}">
                      <a16:creationId xmlns:a16="http://schemas.microsoft.com/office/drawing/2014/main" id="{C2F22117-A845-41A6-9669-97DC64BF5448}"/>
                    </a:ext>
                  </a:extLst>
                </p14:cNvPr>
                <p14:cNvContentPartPr/>
                <p14:nvPr/>
              </p14:nvContentPartPr>
              <p14:xfrm>
                <a:off x="9732253" y="2618472"/>
                <a:ext cx="97200" cy="133560"/>
              </p14:xfrm>
            </p:contentPart>
          </mc:Choice>
          <mc:Fallback xmlns="">
            <p:pic>
              <p:nvPicPr>
                <p:cNvPr id="167" name="Freihand 166">
                  <a:extLst>
                    <a:ext uri="{FF2B5EF4-FFF2-40B4-BE49-F238E27FC236}">
                      <a16:creationId xmlns:a16="http://schemas.microsoft.com/office/drawing/2014/main" id="{C2F22117-A845-41A6-9669-97DC64BF5448}"/>
                    </a:ext>
                  </a:extLst>
                </p:cNvPr>
                <p:cNvPicPr/>
                <p:nvPr/>
              </p:nvPicPr>
              <p:blipFill>
                <a:blip r:embed="rId289"/>
                <a:stretch>
                  <a:fillRect/>
                </a:stretch>
              </p:blipFill>
              <p:spPr>
                <a:xfrm>
                  <a:off x="9727933" y="2614152"/>
                  <a:ext cx="105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8" name="Freihand 167">
                  <a:extLst>
                    <a:ext uri="{FF2B5EF4-FFF2-40B4-BE49-F238E27FC236}">
                      <a16:creationId xmlns:a16="http://schemas.microsoft.com/office/drawing/2014/main" id="{88E9CD40-26E4-4DC2-8AF6-306F39A846C3}"/>
                    </a:ext>
                  </a:extLst>
                </p14:cNvPr>
                <p14:cNvContentPartPr/>
                <p14:nvPr/>
              </p14:nvContentPartPr>
              <p14:xfrm>
                <a:off x="9134293" y="2734392"/>
                <a:ext cx="150840" cy="216000"/>
              </p14:xfrm>
            </p:contentPart>
          </mc:Choice>
          <mc:Fallback xmlns="">
            <p:pic>
              <p:nvPicPr>
                <p:cNvPr id="168" name="Freihand 167">
                  <a:extLst>
                    <a:ext uri="{FF2B5EF4-FFF2-40B4-BE49-F238E27FC236}">
                      <a16:creationId xmlns:a16="http://schemas.microsoft.com/office/drawing/2014/main" id="{88E9CD40-26E4-4DC2-8AF6-306F39A846C3}"/>
                    </a:ext>
                  </a:extLst>
                </p:cNvPr>
                <p:cNvPicPr/>
                <p:nvPr/>
              </p:nvPicPr>
              <p:blipFill>
                <a:blip r:embed="rId291"/>
                <a:stretch>
                  <a:fillRect/>
                </a:stretch>
              </p:blipFill>
              <p:spPr>
                <a:xfrm>
                  <a:off x="9129973" y="2730072"/>
                  <a:ext cx="1594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9" name="Freihand 168">
                  <a:extLst>
                    <a:ext uri="{FF2B5EF4-FFF2-40B4-BE49-F238E27FC236}">
                      <a16:creationId xmlns:a16="http://schemas.microsoft.com/office/drawing/2014/main" id="{02C9DA2F-D4F5-4D3C-B48D-B95624381EC5}"/>
                    </a:ext>
                  </a:extLst>
                </p14:cNvPr>
                <p14:cNvContentPartPr/>
                <p14:nvPr/>
              </p14:nvContentPartPr>
              <p14:xfrm>
                <a:off x="9318973" y="2756712"/>
                <a:ext cx="162000" cy="164880"/>
              </p14:xfrm>
            </p:contentPart>
          </mc:Choice>
          <mc:Fallback xmlns="">
            <p:pic>
              <p:nvPicPr>
                <p:cNvPr id="169" name="Freihand 168">
                  <a:extLst>
                    <a:ext uri="{FF2B5EF4-FFF2-40B4-BE49-F238E27FC236}">
                      <a16:creationId xmlns:a16="http://schemas.microsoft.com/office/drawing/2014/main" id="{02C9DA2F-D4F5-4D3C-B48D-B95624381EC5}"/>
                    </a:ext>
                  </a:extLst>
                </p:cNvPr>
                <p:cNvPicPr/>
                <p:nvPr/>
              </p:nvPicPr>
              <p:blipFill>
                <a:blip r:embed="rId293"/>
                <a:stretch>
                  <a:fillRect/>
                </a:stretch>
              </p:blipFill>
              <p:spPr>
                <a:xfrm>
                  <a:off x="9314653" y="2752392"/>
                  <a:ext cx="170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0" name="Freihand 169">
                  <a:extLst>
                    <a:ext uri="{FF2B5EF4-FFF2-40B4-BE49-F238E27FC236}">
                      <a16:creationId xmlns:a16="http://schemas.microsoft.com/office/drawing/2014/main" id="{1BFF3120-C36C-444A-8D65-251E34A00915}"/>
                    </a:ext>
                  </a:extLst>
                </p14:cNvPr>
                <p14:cNvContentPartPr/>
                <p14:nvPr/>
              </p14:nvContentPartPr>
              <p14:xfrm>
                <a:off x="9473773" y="2727552"/>
                <a:ext cx="122040" cy="184320"/>
              </p14:xfrm>
            </p:contentPart>
          </mc:Choice>
          <mc:Fallback xmlns="">
            <p:pic>
              <p:nvPicPr>
                <p:cNvPr id="170" name="Freihand 169">
                  <a:extLst>
                    <a:ext uri="{FF2B5EF4-FFF2-40B4-BE49-F238E27FC236}">
                      <a16:creationId xmlns:a16="http://schemas.microsoft.com/office/drawing/2014/main" id="{1BFF3120-C36C-444A-8D65-251E34A00915}"/>
                    </a:ext>
                  </a:extLst>
                </p:cNvPr>
                <p:cNvPicPr/>
                <p:nvPr/>
              </p:nvPicPr>
              <p:blipFill>
                <a:blip r:embed="rId295"/>
                <a:stretch>
                  <a:fillRect/>
                </a:stretch>
              </p:blipFill>
              <p:spPr>
                <a:xfrm>
                  <a:off x="9469453" y="2723232"/>
                  <a:ext cx="130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1" name="Freihand 170">
                  <a:extLst>
                    <a:ext uri="{FF2B5EF4-FFF2-40B4-BE49-F238E27FC236}">
                      <a16:creationId xmlns:a16="http://schemas.microsoft.com/office/drawing/2014/main" id="{87F99350-DC49-49F7-BD10-A4DA91EBD2F0}"/>
                    </a:ext>
                  </a:extLst>
                </p14:cNvPr>
                <p14:cNvContentPartPr/>
                <p14:nvPr/>
              </p14:nvContentPartPr>
              <p14:xfrm>
                <a:off x="9585733" y="2818992"/>
                <a:ext cx="186840" cy="85320"/>
              </p14:xfrm>
            </p:contentPart>
          </mc:Choice>
          <mc:Fallback xmlns="">
            <p:pic>
              <p:nvPicPr>
                <p:cNvPr id="171" name="Freihand 170">
                  <a:extLst>
                    <a:ext uri="{FF2B5EF4-FFF2-40B4-BE49-F238E27FC236}">
                      <a16:creationId xmlns:a16="http://schemas.microsoft.com/office/drawing/2014/main" id="{87F99350-DC49-49F7-BD10-A4DA91EBD2F0}"/>
                    </a:ext>
                  </a:extLst>
                </p:cNvPr>
                <p:cNvPicPr/>
                <p:nvPr/>
              </p:nvPicPr>
              <p:blipFill>
                <a:blip r:embed="rId297"/>
                <a:stretch>
                  <a:fillRect/>
                </a:stretch>
              </p:blipFill>
              <p:spPr>
                <a:xfrm>
                  <a:off x="9581413" y="2814672"/>
                  <a:ext cx="195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2" name="Freihand 171">
                  <a:extLst>
                    <a:ext uri="{FF2B5EF4-FFF2-40B4-BE49-F238E27FC236}">
                      <a16:creationId xmlns:a16="http://schemas.microsoft.com/office/drawing/2014/main" id="{21AACF9B-6DDD-43BA-A77C-CD8CB2C6F144}"/>
                    </a:ext>
                  </a:extLst>
                </p14:cNvPr>
                <p14:cNvContentPartPr/>
                <p14:nvPr/>
              </p14:nvContentPartPr>
              <p14:xfrm>
                <a:off x="9791653" y="2821152"/>
                <a:ext cx="333360" cy="161280"/>
              </p14:xfrm>
            </p:contentPart>
          </mc:Choice>
          <mc:Fallback xmlns="">
            <p:pic>
              <p:nvPicPr>
                <p:cNvPr id="172" name="Freihand 171">
                  <a:extLst>
                    <a:ext uri="{FF2B5EF4-FFF2-40B4-BE49-F238E27FC236}">
                      <a16:creationId xmlns:a16="http://schemas.microsoft.com/office/drawing/2014/main" id="{21AACF9B-6DDD-43BA-A77C-CD8CB2C6F144}"/>
                    </a:ext>
                  </a:extLst>
                </p:cNvPr>
                <p:cNvPicPr/>
                <p:nvPr/>
              </p:nvPicPr>
              <p:blipFill>
                <a:blip r:embed="rId299"/>
                <a:stretch>
                  <a:fillRect/>
                </a:stretch>
              </p:blipFill>
              <p:spPr>
                <a:xfrm>
                  <a:off x="9787333" y="2816832"/>
                  <a:ext cx="342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3" name="Freihand 172">
                  <a:extLst>
                    <a:ext uri="{FF2B5EF4-FFF2-40B4-BE49-F238E27FC236}">
                      <a16:creationId xmlns:a16="http://schemas.microsoft.com/office/drawing/2014/main" id="{8F5AC734-F1A8-42B3-A269-57D57791ED81}"/>
                    </a:ext>
                  </a:extLst>
                </p14:cNvPr>
                <p14:cNvContentPartPr/>
                <p14:nvPr/>
              </p14:nvContentPartPr>
              <p14:xfrm>
                <a:off x="10136173" y="2816112"/>
                <a:ext cx="139320" cy="66960"/>
              </p14:xfrm>
            </p:contentPart>
          </mc:Choice>
          <mc:Fallback xmlns="">
            <p:pic>
              <p:nvPicPr>
                <p:cNvPr id="173" name="Freihand 172">
                  <a:extLst>
                    <a:ext uri="{FF2B5EF4-FFF2-40B4-BE49-F238E27FC236}">
                      <a16:creationId xmlns:a16="http://schemas.microsoft.com/office/drawing/2014/main" id="{8F5AC734-F1A8-42B3-A269-57D57791ED81}"/>
                    </a:ext>
                  </a:extLst>
                </p:cNvPr>
                <p:cNvPicPr/>
                <p:nvPr/>
              </p:nvPicPr>
              <p:blipFill>
                <a:blip r:embed="rId301"/>
                <a:stretch>
                  <a:fillRect/>
                </a:stretch>
              </p:blipFill>
              <p:spPr>
                <a:xfrm>
                  <a:off x="10131853" y="2811792"/>
                  <a:ext cx="147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4" name="Freihand 173">
                  <a:extLst>
                    <a:ext uri="{FF2B5EF4-FFF2-40B4-BE49-F238E27FC236}">
                      <a16:creationId xmlns:a16="http://schemas.microsoft.com/office/drawing/2014/main" id="{DFBD8338-C034-493B-8815-E2B64C7CFAD1}"/>
                    </a:ext>
                  </a:extLst>
                </p14:cNvPr>
                <p14:cNvContentPartPr/>
                <p14:nvPr/>
              </p14:nvContentPartPr>
              <p14:xfrm>
                <a:off x="10251733" y="2758512"/>
                <a:ext cx="165600" cy="104400"/>
              </p14:xfrm>
            </p:contentPart>
          </mc:Choice>
          <mc:Fallback xmlns="">
            <p:pic>
              <p:nvPicPr>
                <p:cNvPr id="174" name="Freihand 173">
                  <a:extLst>
                    <a:ext uri="{FF2B5EF4-FFF2-40B4-BE49-F238E27FC236}">
                      <a16:creationId xmlns:a16="http://schemas.microsoft.com/office/drawing/2014/main" id="{DFBD8338-C034-493B-8815-E2B64C7CFAD1}"/>
                    </a:ext>
                  </a:extLst>
                </p:cNvPr>
                <p:cNvPicPr/>
                <p:nvPr/>
              </p:nvPicPr>
              <p:blipFill>
                <a:blip r:embed="rId303"/>
                <a:stretch>
                  <a:fillRect/>
                </a:stretch>
              </p:blipFill>
              <p:spPr>
                <a:xfrm>
                  <a:off x="10247413" y="2754192"/>
                  <a:ext cx="174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5" name="Freihand 174">
                  <a:extLst>
                    <a:ext uri="{FF2B5EF4-FFF2-40B4-BE49-F238E27FC236}">
                      <a16:creationId xmlns:a16="http://schemas.microsoft.com/office/drawing/2014/main" id="{9C20AE3D-B627-452E-83AF-619828E1BDBE}"/>
                    </a:ext>
                  </a:extLst>
                </p14:cNvPr>
                <p14:cNvContentPartPr/>
                <p14:nvPr/>
              </p14:nvContentPartPr>
              <p14:xfrm>
                <a:off x="10411213" y="2794512"/>
                <a:ext cx="41400" cy="79920"/>
              </p14:xfrm>
            </p:contentPart>
          </mc:Choice>
          <mc:Fallback xmlns="">
            <p:pic>
              <p:nvPicPr>
                <p:cNvPr id="175" name="Freihand 174">
                  <a:extLst>
                    <a:ext uri="{FF2B5EF4-FFF2-40B4-BE49-F238E27FC236}">
                      <a16:creationId xmlns:a16="http://schemas.microsoft.com/office/drawing/2014/main" id="{9C20AE3D-B627-452E-83AF-619828E1BDBE}"/>
                    </a:ext>
                  </a:extLst>
                </p:cNvPr>
                <p:cNvPicPr/>
                <p:nvPr/>
              </p:nvPicPr>
              <p:blipFill>
                <a:blip r:embed="rId305"/>
                <a:stretch>
                  <a:fillRect/>
                </a:stretch>
              </p:blipFill>
              <p:spPr>
                <a:xfrm>
                  <a:off x="10406893" y="2790192"/>
                  <a:ext cx="50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6" name="Freihand 175">
                  <a:extLst>
                    <a:ext uri="{FF2B5EF4-FFF2-40B4-BE49-F238E27FC236}">
                      <a16:creationId xmlns:a16="http://schemas.microsoft.com/office/drawing/2014/main" id="{2BEB1EE2-3911-42F7-834C-06EC353E1077}"/>
                    </a:ext>
                  </a:extLst>
                </p14:cNvPr>
                <p14:cNvContentPartPr/>
                <p14:nvPr/>
              </p14:nvContentPartPr>
              <p14:xfrm>
                <a:off x="10468813" y="2744472"/>
                <a:ext cx="131400" cy="106200"/>
              </p14:xfrm>
            </p:contentPart>
          </mc:Choice>
          <mc:Fallback xmlns="">
            <p:pic>
              <p:nvPicPr>
                <p:cNvPr id="176" name="Freihand 175">
                  <a:extLst>
                    <a:ext uri="{FF2B5EF4-FFF2-40B4-BE49-F238E27FC236}">
                      <a16:creationId xmlns:a16="http://schemas.microsoft.com/office/drawing/2014/main" id="{2BEB1EE2-3911-42F7-834C-06EC353E1077}"/>
                    </a:ext>
                  </a:extLst>
                </p:cNvPr>
                <p:cNvPicPr/>
                <p:nvPr/>
              </p:nvPicPr>
              <p:blipFill>
                <a:blip r:embed="rId307"/>
                <a:stretch>
                  <a:fillRect/>
                </a:stretch>
              </p:blipFill>
              <p:spPr>
                <a:xfrm>
                  <a:off x="10464493" y="2740152"/>
                  <a:ext cx="140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7" name="Freihand 176">
                  <a:extLst>
                    <a:ext uri="{FF2B5EF4-FFF2-40B4-BE49-F238E27FC236}">
                      <a16:creationId xmlns:a16="http://schemas.microsoft.com/office/drawing/2014/main" id="{B095DFED-DF8A-447F-AF63-4AFB3DFEBEDC}"/>
                    </a:ext>
                  </a:extLst>
                </p14:cNvPr>
                <p14:cNvContentPartPr/>
                <p14:nvPr/>
              </p14:nvContentPartPr>
              <p14:xfrm>
                <a:off x="10608493" y="2107632"/>
                <a:ext cx="381600" cy="473400"/>
              </p14:xfrm>
            </p:contentPart>
          </mc:Choice>
          <mc:Fallback xmlns="">
            <p:pic>
              <p:nvPicPr>
                <p:cNvPr id="177" name="Freihand 176">
                  <a:extLst>
                    <a:ext uri="{FF2B5EF4-FFF2-40B4-BE49-F238E27FC236}">
                      <a16:creationId xmlns:a16="http://schemas.microsoft.com/office/drawing/2014/main" id="{B095DFED-DF8A-447F-AF63-4AFB3DFEBEDC}"/>
                    </a:ext>
                  </a:extLst>
                </p:cNvPr>
                <p:cNvPicPr/>
                <p:nvPr/>
              </p:nvPicPr>
              <p:blipFill>
                <a:blip r:embed="rId309"/>
                <a:stretch>
                  <a:fillRect/>
                </a:stretch>
              </p:blipFill>
              <p:spPr>
                <a:xfrm>
                  <a:off x="10604173" y="2103312"/>
                  <a:ext cx="39024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8" name="Freihand 177">
                  <a:extLst>
                    <a:ext uri="{FF2B5EF4-FFF2-40B4-BE49-F238E27FC236}">
                      <a16:creationId xmlns:a16="http://schemas.microsoft.com/office/drawing/2014/main" id="{7EA80827-BEAA-4A15-AEEE-7CDA5413570D}"/>
                    </a:ext>
                  </a:extLst>
                </p14:cNvPr>
                <p14:cNvContentPartPr/>
                <p14:nvPr/>
              </p14:nvContentPartPr>
              <p14:xfrm>
                <a:off x="10795693" y="2644032"/>
                <a:ext cx="23040" cy="252000"/>
              </p14:xfrm>
            </p:contentPart>
          </mc:Choice>
          <mc:Fallback xmlns="">
            <p:pic>
              <p:nvPicPr>
                <p:cNvPr id="178" name="Freihand 177">
                  <a:extLst>
                    <a:ext uri="{FF2B5EF4-FFF2-40B4-BE49-F238E27FC236}">
                      <a16:creationId xmlns:a16="http://schemas.microsoft.com/office/drawing/2014/main" id="{7EA80827-BEAA-4A15-AEEE-7CDA5413570D}"/>
                    </a:ext>
                  </a:extLst>
                </p:cNvPr>
                <p:cNvPicPr/>
                <p:nvPr/>
              </p:nvPicPr>
              <p:blipFill>
                <a:blip r:embed="rId311"/>
                <a:stretch>
                  <a:fillRect/>
                </a:stretch>
              </p:blipFill>
              <p:spPr>
                <a:xfrm>
                  <a:off x="10791373" y="2639712"/>
                  <a:ext cx="316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9" name="Freihand 178">
                  <a:extLst>
                    <a:ext uri="{FF2B5EF4-FFF2-40B4-BE49-F238E27FC236}">
                      <a16:creationId xmlns:a16="http://schemas.microsoft.com/office/drawing/2014/main" id="{CB8F5112-4880-4CC1-8248-0E45701EB4AE}"/>
                    </a:ext>
                  </a:extLst>
                </p14:cNvPr>
                <p14:cNvContentPartPr/>
                <p14:nvPr/>
              </p14:nvContentPartPr>
              <p14:xfrm>
                <a:off x="10685893" y="2563752"/>
                <a:ext cx="199800" cy="143640"/>
              </p14:xfrm>
            </p:contentPart>
          </mc:Choice>
          <mc:Fallback xmlns="">
            <p:pic>
              <p:nvPicPr>
                <p:cNvPr id="179" name="Freihand 178">
                  <a:extLst>
                    <a:ext uri="{FF2B5EF4-FFF2-40B4-BE49-F238E27FC236}">
                      <a16:creationId xmlns:a16="http://schemas.microsoft.com/office/drawing/2014/main" id="{CB8F5112-4880-4CC1-8248-0E45701EB4AE}"/>
                    </a:ext>
                  </a:extLst>
                </p:cNvPr>
                <p:cNvPicPr/>
                <p:nvPr/>
              </p:nvPicPr>
              <p:blipFill>
                <a:blip r:embed="rId313"/>
                <a:stretch>
                  <a:fillRect/>
                </a:stretch>
              </p:blipFill>
              <p:spPr>
                <a:xfrm>
                  <a:off x="10681573" y="2559432"/>
                  <a:ext cx="208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0" name="Freihand 179">
                  <a:extLst>
                    <a:ext uri="{FF2B5EF4-FFF2-40B4-BE49-F238E27FC236}">
                      <a16:creationId xmlns:a16="http://schemas.microsoft.com/office/drawing/2014/main" id="{AD505A6D-DE26-4118-A6BE-9E02D62B595D}"/>
                    </a:ext>
                  </a:extLst>
                </p14:cNvPr>
                <p14:cNvContentPartPr/>
                <p14:nvPr/>
              </p14:nvContentPartPr>
              <p14:xfrm>
                <a:off x="10595173" y="2949672"/>
                <a:ext cx="91440" cy="122040"/>
              </p14:xfrm>
            </p:contentPart>
          </mc:Choice>
          <mc:Fallback xmlns="">
            <p:pic>
              <p:nvPicPr>
                <p:cNvPr id="180" name="Freihand 179">
                  <a:extLst>
                    <a:ext uri="{FF2B5EF4-FFF2-40B4-BE49-F238E27FC236}">
                      <a16:creationId xmlns:a16="http://schemas.microsoft.com/office/drawing/2014/main" id="{AD505A6D-DE26-4118-A6BE-9E02D62B595D}"/>
                    </a:ext>
                  </a:extLst>
                </p:cNvPr>
                <p:cNvPicPr/>
                <p:nvPr/>
              </p:nvPicPr>
              <p:blipFill>
                <a:blip r:embed="rId315"/>
                <a:stretch>
                  <a:fillRect/>
                </a:stretch>
              </p:blipFill>
              <p:spPr>
                <a:xfrm>
                  <a:off x="10590853" y="2945352"/>
                  <a:ext cx="100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1" name="Freihand 180">
                  <a:extLst>
                    <a:ext uri="{FF2B5EF4-FFF2-40B4-BE49-F238E27FC236}">
                      <a16:creationId xmlns:a16="http://schemas.microsoft.com/office/drawing/2014/main" id="{EF312F39-34BE-4155-B5D9-A729B578C7A6}"/>
                    </a:ext>
                  </a:extLst>
                </p14:cNvPr>
                <p14:cNvContentPartPr/>
                <p14:nvPr/>
              </p14:nvContentPartPr>
              <p14:xfrm>
                <a:off x="10658533" y="3014472"/>
                <a:ext cx="100800" cy="57960"/>
              </p14:xfrm>
            </p:contentPart>
          </mc:Choice>
          <mc:Fallback xmlns="">
            <p:pic>
              <p:nvPicPr>
                <p:cNvPr id="181" name="Freihand 180">
                  <a:extLst>
                    <a:ext uri="{FF2B5EF4-FFF2-40B4-BE49-F238E27FC236}">
                      <a16:creationId xmlns:a16="http://schemas.microsoft.com/office/drawing/2014/main" id="{EF312F39-34BE-4155-B5D9-A729B578C7A6}"/>
                    </a:ext>
                  </a:extLst>
                </p:cNvPr>
                <p:cNvPicPr/>
                <p:nvPr/>
              </p:nvPicPr>
              <p:blipFill>
                <a:blip r:embed="rId317"/>
                <a:stretch>
                  <a:fillRect/>
                </a:stretch>
              </p:blipFill>
              <p:spPr>
                <a:xfrm>
                  <a:off x="10654213" y="3010152"/>
                  <a:ext cx="109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2" name="Freihand 181">
                  <a:extLst>
                    <a:ext uri="{FF2B5EF4-FFF2-40B4-BE49-F238E27FC236}">
                      <a16:creationId xmlns:a16="http://schemas.microsoft.com/office/drawing/2014/main" id="{1EC0C871-D715-4E93-A382-87B62244F7DD}"/>
                    </a:ext>
                  </a:extLst>
                </p14:cNvPr>
                <p14:cNvContentPartPr/>
                <p14:nvPr/>
              </p14:nvContentPartPr>
              <p14:xfrm>
                <a:off x="10773733" y="3011952"/>
                <a:ext cx="127440" cy="47880"/>
              </p14:xfrm>
            </p:contentPart>
          </mc:Choice>
          <mc:Fallback xmlns="">
            <p:pic>
              <p:nvPicPr>
                <p:cNvPr id="182" name="Freihand 181">
                  <a:extLst>
                    <a:ext uri="{FF2B5EF4-FFF2-40B4-BE49-F238E27FC236}">
                      <a16:creationId xmlns:a16="http://schemas.microsoft.com/office/drawing/2014/main" id="{1EC0C871-D715-4E93-A382-87B62244F7DD}"/>
                    </a:ext>
                  </a:extLst>
                </p:cNvPr>
                <p:cNvPicPr/>
                <p:nvPr/>
              </p:nvPicPr>
              <p:blipFill>
                <a:blip r:embed="rId319"/>
                <a:stretch>
                  <a:fillRect/>
                </a:stretch>
              </p:blipFill>
              <p:spPr>
                <a:xfrm>
                  <a:off x="10769413" y="3007632"/>
                  <a:ext cx="1360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3" name="Freihand 182">
                  <a:extLst>
                    <a:ext uri="{FF2B5EF4-FFF2-40B4-BE49-F238E27FC236}">
                      <a16:creationId xmlns:a16="http://schemas.microsoft.com/office/drawing/2014/main" id="{7E1218B0-97EC-468A-9E50-825A06236FE2}"/>
                    </a:ext>
                  </a:extLst>
                </p14:cNvPr>
                <p14:cNvContentPartPr/>
                <p14:nvPr/>
              </p14:nvContentPartPr>
              <p14:xfrm>
                <a:off x="10902973" y="2935632"/>
                <a:ext cx="199800" cy="189720"/>
              </p14:xfrm>
            </p:contentPart>
          </mc:Choice>
          <mc:Fallback xmlns="">
            <p:pic>
              <p:nvPicPr>
                <p:cNvPr id="183" name="Freihand 182">
                  <a:extLst>
                    <a:ext uri="{FF2B5EF4-FFF2-40B4-BE49-F238E27FC236}">
                      <a16:creationId xmlns:a16="http://schemas.microsoft.com/office/drawing/2014/main" id="{7E1218B0-97EC-468A-9E50-825A06236FE2}"/>
                    </a:ext>
                  </a:extLst>
                </p:cNvPr>
                <p:cNvPicPr/>
                <p:nvPr/>
              </p:nvPicPr>
              <p:blipFill>
                <a:blip r:embed="rId321"/>
                <a:stretch>
                  <a:fillRect/>
                </a:stretch>
              </p:blipFill>
              <p:spPr>
                <a:xfrm>
                  <a:off x="10898653" y="2931312"/>
                  <a:ext cx="208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4" name="Freihand 183">
                  <a:extLst>
                    <a:ext uri="{FF2B5EF4-FFF2-40B4-BE49-F238E27FC236}">
                      <a16:creationId xmlns:a16="http://schemas.microsoft.com/office/drawing/2014/main" id="{0FCD9D00-29BE-40D3-994C-F770F5FD5319}"/>
                    </a:ext>
                  </a:extLst>
                </p14:cNvPr>
                <p14:cNvContentPartPr/>
                <p14:nvPr/>
              </p14:nvContentPartPr>
              <p14:xfrm>
                <a:off x="11076853" y="2963352"/>
                <a:ext cx="80640" cy="83160"/>
              </p14:xfrm>
            </p:contentPart>
          </mc:Choice>
          <mc:Fallback xmlns="">
            <p:pic>
              <p:nvPicPr>
                <p:cNvPr id="184" name="Freihand 183">
                  <a:extLst>
                    <a:ext uri="{FF2B5EF4-FFF2-40B4-BE49-F238E27FC236}">
                      <a16:creationId xmlns:a16="http://schemas.microsoft.com/office/drawing/2014/main" id="{0FCD9D00-29BE-40D3-994C-F770F5FD5319}"/>
                    </a:ext>
                  </a:extLst>
                </p:cNvPr>
                <p:cNvPicPr/>
                <p:nvPr/>
              </p:nvPicPr>
              <p:blipFill>
                <a:blip r:embed="rId323"/>
                <a:stretch>
                  <a:fillRect/>
                </a:stretch>
              </p:blipFill>
              <p:spPr>
                <a:xfrm>
                  <a:off x="11072533" y="2959032"/>
                  <a:ext cx="89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5" name="Freihand 184">
                  <a:extLst>
                    <a:ext uri="{FF2B5EF4-FFF2-40B4-BE49-F238E27FC236}">
                      <a16:creationId xmlns:a16="http://schemas.microsoft.com/office/drawing/2014/main" id="{527865AB-F9B2-4D80-9655-8A874EFDBA33}"/>
                    </a:ext>
                  </a:extLst>
                </p14:cNvPr>
                <p14:cNvContentPartPr/>
                <p14:nvPr/>
              </p14:nvContentPartPr>
              <p14:xfrm>
                <a:off x="11153533" y="2871912"/>
                <a:ext cx="238320" cy="164520"/>
              </p14:xfrm>
            </p:contentPart>
          </mc:Choice>
          <mc:Fallback xmlns="">
            <p:pic>
              <p:nvPicPr>
                <p:cNvPr id="185" name="Freihand 184">
                  <a:extLst>
                    <a:ext uri="{FF2B5EF4-FFF2-40B4-BE49-F238E27FC236}">
                      <a16:creationId xmlns:a16="http://schemas.microsoft.com/office/drawing/2014/main" id="{527865AB-F9B2-4D80-9655-8A874EFDBA33}"/>
                    </a:ext>
                  </a:extLst>
                </p:cNvPr>
                <p:cNvPicPr/>
                <p:nvPr/>
              </p:nvPicPr>
              <p:blipFill>
                <a:blip r:embed="rId325"/>
                <a:stretch>
                  <a:fillRect/>
                </a:stretch>
              </p:blipFill>
              <p:spPr>
                <a:xfrm>
                  <a:off x="11149213" y="2867592"/>
                  <a:ext cx="246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6" name="Freihand 185">
                  <a:extLst>
                    <a:ext uri="{FF2B5EF4-FFF2-40B4-BE49-F238E27FC236}">
                      <a16:creationId xmlns:a16="http://schemas.microsoft.com/office/drawing/2014/main" id="{4046CC20-D31F-4FDC-AF8F-3BAB82BDCF22}"/>
                    </a:ext>
                  </a:extLst>
                </p14:cNvPr>
                <p14:cNvContentPartPr/>
                <p14:nvPr/>
              </p14:nvContentPartPr>
              <p14:xfrm>
                <a:off x="10707133" y="3138312"/>
                <a:ext cx="196920" cy="128880"/>
              </p14:xfrm>
            </p:contentPart>
          </mc:Choice>
          <mc:Fallback xmlns="">
            <p:pic>
              <p:nvPicPr>
                <p:cNvPr id="186" name="Freihand 185">
                  <a:extLst>
                    <a:ext uri="{FF2B5EF4-FFF2-40B4-BE49-F238E27FC236}">
                      <a16:creationId xmlns:a16="http://schemas.microsoft.com/office/drawing/2014/main" id="{4046CC20-D31F-4FDC-AF8F-3BAB82BDCF22}"/>
                    </a:ext>
                  </a:extLst>
                </p:cNvPr>
                <p:cNvPicPr/>
                <p:nvPr/>
              </p:nvPicPr>
              <p:blipFill>
                <a:blip r:embed="rId327"/>
                <a:stretch>
                  <a:fillRect/>
                </a:stretch>
              </p:blipFill>
              <p:spPr>
                <a:xfrm>
                  <a:off x="10702813" y="3133992"/>
                  <a:ext cx="205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7" name="Freihand 186">
                  <a:extLst>
                    <a:ext uri="{FF2B5EF4-FFF2-40B4-BE49-F238E27FC236}">
                      <a16:creationId xmlns:a16="http://schemas.microsoft.com/office/drawing/2014/main" id="{72EF378C-FB0A-4589-AD18-E9B5CA788046}"/>
                    </a:ext>
                  </a:extLst>
                </p14:cNvPr>
                <p14:cNvContentPartPr/>
                <p14:nvPr/>
              </p14:nvContentPartPr>
              <p14:xfrm>
                <a:off x="10642333" y="3349992"/>
                <a:ext cx="219600" cy="127800"/>
              </p14:xfrm>
            </p:contentPart>
          </mc:Choice>
          <mc:Fallback xmlns="">
            <p:pic>
              <p:nvPicPr>
                <p:cNvPr id="187" name="Freihand 186">
                  <a:extLst>
                    <a:ext uri="{FF2B5EF4-FFF2-40B4-BE49-F238E27FC236}">
                      <a16:creationId xmlns:a16="http://schemas.microsoft.com/office/drawing/2014/main" id="{72EF378C-FB0A-4589-AD18-E9B5CA788046}"/>
                    </a:ext>
                  </a:extLst>
                </p:cNvPr>
                <p:cNvPicPr/>
                <p:nvPr/>
              </p:nvPicPr>
              <p:blipFill>
                <a:blip r:embed="rId329"/>
                <a:stretch>
                  <a:fillRect/>
                </a:stretch>
              </p:blipFill>
              <p:spPr>
                <a:xfrm>
                  <a:off x="10638013" y="3345672"/>
                  <a:ext cx="228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8" name="Freihand 187">
                  <a:extLst>
                    <a:ext uri="{FF2B5EF4-FFF2-40B4-BE49-F238E27FC236}">
                      <a16:creationId xmlns:a16="http://schemas.microsoft.com/office/drawing/2014/main" id="{D9B0B0A4-728F-4DAF-A53C-10B06E135EED}"/>
                    </a:ext>
                  </a:extLst>
                </p14:cNvPr>
                <p14:cNvContentPartPr/>
                <p14:nvPr/>
              </p14:nvContentPartPr>
              <p14:xfrm>
                <a:off x="10887853" y="3327312"/>
                <a:ext cx="30600" cy="122040"/>
              </p14:xfrm>
            </p:contentPart>
          </mc:Choice>
          <mc:Fallback xmlns="">
            <p:pic>
              <p:nvPicPr>
                <p:cNvPr id="188" name="Freihand 187">
                  <a:extLst>
                    <a:ext uri="{FF2B5EF4-FFF2-40B4-BE49-F238E27FC236}">
                      <a16:creationId xmlns:a16="http://schemas.microsoft.com/office/drawing/2014/main" id="{D9B0B0A4-728F-4DAF-A53C-10B06E135EED}"/>
                    </a:ext>
                  </a:extLst>
                </p:cNvPr>
                <p:cNvPicPr/>
                <p:nvPr/>
              </p:nvPicPr>
              <p:blipFill>
                <a:blip r:embed="rId331"/>
                <a:stretch>
                  <a:fillRect/>
                </a:stretch>
              </p:blipFill>
              <p:spPr>
                <a:xfrm>
                  <a:off x="10883533" y="3322992"/>
                  <a:ext cx="39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9" name="Freihand 188">
                  <a:extLst>
                    <a:ext uri="{FF2B5EF4-FFF2-40B4-BE49-F238E27FC236}">
                      <a16:creationId xmlns:a16="http://schemas.microsoft.com/office/drawing/2014/main" id="{7D641A10-D8B6-4722-A052-A95BF154D2A4}"/>
                    </a:ext>
                  </a:extLst>
                </p14:cNvPr>
                <p14:cNvContentPartPr/>
                <p14:nvPr/>
              </p14:nvContentPartPr>
              <p14:xfrm>
                <a:off x="10930333" y="3374472"/>
                <a:ext cx="135360" cy="77760"/>
              </p14:xfrm>
            </p:contentPart>
          </mc:Choice>
          <mc:Fallback xmlns="">
            <p:pic>
              <p:nvPicPr>
                <p:cNvPr id="189" name="Freihand 188">
                  <a:extLst>
                    <a:ext uri="{FF2B5EF4-FFF2-40B4-BE49-F238E27FC236}">
                      <a16:creationId xmlns:a16="http://schemas.microsoft.com/office/drawing/2014/main" id="{7D641A10-D8B6-4722-A052-A95BF154D2A4}"/>
                    </a:ext>
                  </a:extLst>
                </p:cNvPr>
                <p:cNvPicPr/>
                <p:nvPr/>
              </p:nvPicPr>
              <p:blipFill>
                <a:blip r:embed="rId333"/>
                <a:stretch>
                  <a:fillRect/>
                </a:stretch>
              </p:blipFill>
              <p:spPr>
                <a:xfrm>
                  <a:off x="10926013" y="3370152"/>
                  <a:ext cx="144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0" name="Freihand 189">
                  <a:extLst>
                    <a:ext uri="{FF2B5EF4-FFF2-40B4-BE49-F238E27FC236}">
                      <a16:creationId xmlns:a16="http://schemas.microsoft.com/office/drawing/2014/main" id="{5D3E0ADA-439E-4215-9E59-1F4AA5FCD6EC}"/>
                    </a:ext>
                  </a:extLst>
                </p14:cNvPr>
                <p14:cNvContentPartPr/>
                <p14:nvPr/>
              </p14:nvContentPartPr>
              <p14:xfrm>
                <a:off x="11073253" y="3294192"/>
                <a:ext cx="63000" cy="199440"/>
              </p14:xfrm>
            </p:contentPart>
          </mc:Choice>
          <mc:Fallback xmlns="">
            <p:pic>
              <p:nvPicPr>
                <p:cNvPr id="190" name="Freihand 189">
                  <a:extLst>
                    <a:ext uri="{FF2B5EF4-FFF2-40B4-BE49-F238E27FC236}">
                      <a16:creationId xmlns:a16="http://schemas.microsoft.com/office/drawing/2014/main" id="{5D3E0ADA-439E-4215-9E59-1F4AA5FCD6EC}"/>
                    </a:ext>
                  </a:extLst>
                </p:cNvPr>
                <p:cNvPicPr/>
                <p:nvPr/>
              </p:nvPicPr>
              <p:blipFill>
                <a:blip r:embed="rId335"/>
                <a:stretch>
                  <a:fillRect/>
                </a:stretch>
              </p:blipFill>
              <p:spPr>
                <a:xfrm>
                  <a:off x="11068933" y="3289872"/>
                  <a:ext cx="71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2" name="Freihand 191">
                  <a:extLst>
                    <a:ext uri="{FF2B5EF4-FFF2-40B4-BE49-F238E27FC236}">
                      <a16:creationId xmlns:a16="http://schemas.microsoft.com/office/drawing/2014/main" id="{FCFAB94A-B15C-4A07-8CE6-0BFDF9637AFC}"/>
                    </a:ext>
                  </a:extLst>
                </p14:cNvPr>
                <p14:cNvContentPartPr/>
                <p14:nvPr/>
              </p14:nvContentPartPr>
              <p14:xfrm>
                <a:off x="11107453" y="3336672"/>
                <a:ext cx="123120" cy="223560"/>
              </p14:xfrm>
            </p:contentPart>
          </mc:Choice>
          <mc:Fallback xmlns="">
            <p:pic>
              <p:nvPicPr>
                <p:cNvPr id="192" name="Freihand 191">
                  <a:extLst>
                    <a:ext uri="{FF2B5EF4-FFF2-40B4-BE49-F238E27FC236}">
                      <a16:creationId xmlns:a16="http://schemas.microsoft.com/office/drawing/2014/main" id="{FCFAB94A-B15C-4A07-8CE6-0BFDF9637AFC}"/>
                    </a:ext>
                  </a:extLst>
                </p:cNvPr>
                <p:cNvPicPr/>
                <p:nvPr/>
              </p:nvPicPr>
              <p:blipFill>
                <a:blip r:embed="rId337"/>
                <a:stretch>
                  <a:fillRect/>
                </a:stretch>
              </p:blipFill>
              <p:spPr>
                <a:xfrm>
                  <a:off x="11103133" y="3332352"/>
                  <a:ext cx="1317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3" name="Freihand 192">
                  <a:extLst>
                    <a:ext uri="{FF2B5EF4-FFF2-40B4-BE49-F238E27FC236}">
                      <a16:creationId xmlns:a16="http://schemas.microsoft.com/office/drawing/2014/main" id="{49A26DBF-6C7C-4BE9-AC77-36ABD353E5D0}"/>
                    </a:ext>
                  </a:extLst>
                </p14:cNvPr>
                <p14:cNvContentPartPr/>
                <p14:nvPr/>
              </p14:nvContentPartPr>
              <p14:xfrm>
                <a:off x="11214013" y="3324432"/>
                <a:ext cx="70560" cy="98640"/>
              </p14:xfrm>
            </p:contentPart>
          </mc:Choice>
          <mc:Fallback xmlns="">
            <p:pic>
              <p:nvPicPr>
                <p:cNvPr id="193" name="Freihand 192">
                  <a:extLst>
                    <a:ext uri="{FF2B5EF4-FFF2-40B4-BE49-F238E27FC236}">
                      <a16:creationId xmlns:a16="http://schemas.microsoft.com/office/drawing/2014/main" id="{49A26DBF-6C7C-4BE9-AC77-36ABD353E5D0}"/>
                    </a:ext>
                  </a:extLst>
                </p:cNvPr>
                <p:cNvPicPr/>
                <p:nvPr/>
              </p:nvPicPr>
              <p:blipFill>
                <a:blip r:embed="rId339"/>
                <a:stretch>
                  <a:fillRect/>
                </a:stretch>
              </p:blipFill>
              <p:spPr>
                <a:xfrm>
                  <a:off x="11209693" y="3320112"/>
                  <a:ext cx="79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4" name="Freihand 193">
                  <a:extLst>
                    <a:ext uri="{FF2B5EF4-FFF2-40B4-BE49-F238E27FC236}">
                      <a16:creationId xmlns:a16="http://schemas.microsoft.com/office/drawing/2014/main" id="{E1BB5A1D-716D-47CC-8D65-8FBB2708D86B}"/>
                    </a:ext>
                  </a:extLst>
                </p14:cNvPr>
                <p14:cNvContentPartPr/>
                <p14:nvPr/>
              </p14:nvContentPartPr>
              <p14:xfrm>
                <a:off x="11269453" y="3281232"/>
                <a:ext cx="90720" cy="121680"/>
              </p14:xfrm>
            </p:contentPart>
          </mc:Choice>
          <mc:Fallback xmlns="">
            <p:pic>
              <p:nvPicPr>
                <p:cNvPr id="194" name="Freihand 193">
                  <a:extLst>
                    <a:ext uri="{FF2B5EF4-FFF2-40B4-BE49-F238E27FC236}">
                      <a16:creationId xmlns:a16="http://schemas.microsoft.com/office/drawing/2014/main" id="{E1BB5A1D-716D-47CC-8D65-8FBB2708D86B}"/>
                    </a:ext>
                  </a:extLst>
                </p:cNvPr>
                <p:cNvPicPr/>
                <p:nvPr/>
              </p:nvPicPr>
              <p:blipFill>
                <a:blip r:embed="rId341"/>
                <a:stretch>
                  <a:fillRect/>
                </a:stretch>
              </p:blipFill>
              <p:spPr>
                <a:xfrm>
                  <a:off x="11265133" y="3276912"/>
                  <a:ext cx="99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5" name="Freihand 194">
                  <a:extLst>
                    <a:ext uri="{FF2B5EF4-FFF2-40B4-BE49-F238E27FC236}">
                      <a16:creationId xmlns:a16="http://schemas.microsoft.com/office/drawing/2014/main" id="{36269E25-05A1-4B12-A466-0CF4E9572029}"/>
                    </a:ext>
                  </a:extLst>
                </p14:cNvPr>
                <p14:cNvContentPartPr/>
                <p14:nvPr/>
              </p14:nvContentPartPr>
              <p14:xfrm>
                <a:off x="11129413" y="2068392"/>
                <a:ext cx="400680" cy="525960"/>
              </p14:xfrm>
            </p:contentPart>
          </mc:Choice>
          <mc:Fallback xmlns="">
            <p:pic>
              <p:nvPicPr>
                <p:cNvPr id="195" name="Freihand 194">
                  <a:extLst>
                    <a:ext uri="{FF2B5EF4-FFF2-40B4-BE49-F238E27FC236}">
                      <a16:creationId xmlns:a16="http://schemas.microsoft.com/office/drawing/2014/main" id="{36269E25-05A1-4B12-A466-0CF4E9572029}"/>
                    </a:ext>
                  </a:extLst>
                </p:cNvPr>
                <p:cNvPicPr/>
                <p:nvPr/>
              </p:nvPicPr>
              <p:blipFill>
                <a:blip r:embed="rId343"/>
                <a:stretch>
                  <a:fillRect/>
                </a:stretch>
              </p:blipFill>
              <p:spPr>
                <a:xfrm>
                  <a:off x="11125093" y="2064072"/>
                  <a:ext cx="40932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6" name="Freihand 195">
                  <a:extLst>
                    <a:ext uri="{FF2B5EF4-FFF2-40B4-BE49-F238E27FC236}">
                      <a16:creationId xmlns:a16="http://schemas.microsoft.com/office/drawing/2014/main" id="{2A240919-B816-4DA4-A859-B3E472523F17}"/>
                    </a:ext>
                  </a:extLst>
                </p14:cNvPr>
                <p14:cNvContentPartPr/>
                <p14:nvPr/>
              </p14:nvContentPartPr>
              <p14:xfrm>
                <a:off x="11382133" y="2624232"/>
                <a:ext cx="142920" cy="242640"/>
              </p14:xfrm>
            </p:contentPart>
          </mc:Choice>
          <mc:Fallback xmlns="">
            <p:pic>
              <p:nvPicPr>
                <p:cNvPr id="196" name="Freihand 195">
                  <a:extLst>
                    <a:ext uri="{FF2B5EF4-FFF2-40B4-BE49-F238E27FC236}">
                      <a16:creationId xmlns:a16="http://schemas.microsoft.com/office/drawing/2014/main" id="{2A240919-B816-4DA4-A859-B3E472523F17}"/>
                    </a:ext>
                  </a:extLst>
                </p:cNvPr>
                <p:cNvPicPr/>
                <p:nvPr/>
              </p:nvPicPr>
              <p:blipFill>
                <a:blip r:embed="rId345"/>
                <a:stretch>
                  <a:fillRect/>
                </a:stretch>
              </p:blipFill>
              <p:spPr>
                <a:xfrm>
                  <a:off x="11377813" y="2619912"/>
                  <a:ext cx="1515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7" name="Freihand 196">
                  <a:extLst>
                    <a:ext uri="{FF2B5EF4-FFF2-40B4-BE49-F238E27FC236}">
                      <a16:creationId xmlns:a16="http://schemas.microsoft.com/office/drawing/2014/main" id="{8070EF5C-A044-4BE4-9DBA-30BB1A7A2A26}"/>
                    </a:ext>
                  </a:extLst>
                </p14:cNvPr>
                <p14:cNvContentPartPr/>
                <p14:nvPr/>
              </p14:nvContentPartPr>
              <p14:xfrm>
                <a:off x="11279893" y="2548992"/>
                <a:ext cx="167400" cy="131760"/>
              </p14:xfrm>
            </p:contentPart>
          </mc:Choice>
          <mc:Fallback xmlns="">
            <p:pic>
              <p:nvPicPr>
                <p:cNvPr id="197" name="Freihand 196">
                  <a:extLst>
                    <a:ext uri="{FF2B5EF4-FFF2-40B4-BE49-F238E27FC236}">
                      <a16:creationId xmlns:a16="http://schemas.microsoft.com/office/drawing/2014/main" id="{8070EF5C-A044-4BE4-9DBA-30BB1A7A2A26}"/>
                    </a:ext>
                  </a:extLst>
                </p:cNvPr>
                <p:cNvPicPr/>
                <p:nvPr/>
              </p:nvPicPr>
              <p:blipFill>
                <a:blip r:embed="rId347"/>
                <a:stretch>
                  <a:fillRect/>
                </a:stretch>
              </p:blipFill>
              <p:spPr>
                <a:xfrm>
                  <a:off x="11275573" y="2544672"/>
                  <a:ext cx="176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8" name="Freihand 197">
                  <a:extLst>
                    <a:ext uri="{FF2B5EF4-FFF2-40B4-BE49-F238E27FC236}">
                      <a16:creationId xmlns:a16="http://schemas.microsoft.com/office/drawing/2014/main" id="{9DB07B87-49F9-4B39-BF22-7983A8A21F15}"/>
                    </a:ext>
                  </a:extLst>
                </p14:cNvPr>
                <p14:cNvContentPartPr/>
                <p14:nvPr/>
              </p14:nvContentPartPr>
              <p14:xfrm>
                <a:off x="11426773" y="2975952"/>
                <a:ext cx="126360" cy="99720"/>
              </p14:xfrm>
            </p:contentPart>
          </mc:Choice>
          <mc:Fallback xmlns="">
            <p:pic>
              <p:nvPicPr>
                <p:cNvPr id="198" name="Freihand 197">
                  <a:extLst>
                    <a:ext uri="{FF2B5EF4-FFF2-40B4-BE49-F238E27FC236}">
                      <a16:creationId xmlns:a16="http://schemas.microsoft.com/office/drawing/2014/main" id="{9DB07B87-49F9-4B39-BF22-7983A8A21F15}"/>
                    </a:ext>
                  </a:extLst>
                </p:cNvPr>
                <p:cNvPicPr/>
                <p:nvPr/>
              </p:nvPicPr>
              <p:blipFill>
                <a:blip r:embed="rId349"/>
                <a:stretch>
                  <a:fillRect/>
                </a:stretch>
              </p:blipFill>
              <p:spPr>
                <a:xfrm>
                  <a:off x="11422453" y="2971632"/>
                  <a:ext cx="135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9" name="Freihand 198">
                  <a:extLst>
                    <a:ext uri="{FF2B5EF4-FFF2-40B4-BE49-F238E27FC236}">
                      <a16:creationId xmlns:a16="http://schemas.microsoft.com/office/drawing/2014/main" id="{F37C95F6-C681-467E-84DE-AF76C4627528}"/>
                    </a:ext>
                  </a:extLst>
                </p14:cNvPr>
                <p14:cNvContentPartPr/>
                <p14:nvPr/>
              </p14:nvContentPartPr>
              <p14:xfrm>
                <a:off x="11575453" y="2872272"/>
                <a:ext cx="70200" cy="254880"/>
              </p14:xfrm>
            </p:contentPart>
          </mc:Choice>
          <mc:Fallback xmlns="">
            <p:pic>
              <p:nvPicPr>
                <p:cNvPr id="199" name="Freihand 198">
                  <a:extLst>
                    <a:ext uri="{FF2B5EF4-FFF2-40B4-BE49-F238E27FC236}">
                      <a16:creationId xmlns:a16="http://schemas.microsoft.com/office/drawing/2014/main" id="{F37C95F6-C681-467E-84DE-AF76C4627528}"/>
                    </a:ext>
                  </a:extLst>
                </p:cNvPr>
                <p:cNvPicPr/>
                <p:nvPr/>
              </p:nvPicPr>
              <p:blipFill>
                <a:blip r:embed="rId351"/>
                <a:stretch>
                  <a:fillRect/>
                </a:stretch>
              </p:blipFill>
              <p:spPr>
                <a:xfrm>
                  <a:off x="11571133" y="2867952"/>
                  <a:ext cx="788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0" name="Freihand 199">
                  <a:extLst>
                    <a:ext uri="{FF2B5EF4-FFF2-40B4-BE49-F238E27FC236}">
                      <a16:creationId xmlns:a16="http://schemas.microsoft.com/office/drawing/2014/main" id="{392A25CE-0FD1-4685-86F7-6370072E488A}"/>
                    </a:ext>
                  </a:extLst>
                </p14:cNvPr>
                <p14:cNvContentPartPr/>
                <p14:nvPr/>
              </p14:nvContentPartPr>
              <p14:xfrm>
                <a:off x="11638813" y="2880552"/>
                <a:ext cx="133560" cy="154800"/>
              </p14:xfrm>
            </p:contentPart>
          </mc:Choice>
          <mc:Fallback xmlns="">
            <p:pic>
              <p:nvPicPr>
                <p:cNvPr id="200" name="Freihand 199">
                  <a:extLst>
                    <a:ext uri="{FF2B5EF4-FFF2-40B4-BE49-F238E27FC236}">
                      <a16:creationId xmlns:a16="http://schemas.microsoft.com/office/drawing/2014/main" id="{392A25CE-0FD1-4685-86F7-6370072E488A}"/>
                    </a:ext>
                  </a:extLst>
                </p:cNvPr>
                <p:cNvPicPr/>
                <p:nvPr/>
              </p:nvPicPr>
              <p:blipFill>
                <a:blip r:embed="rId353"/>
                <a:stretch>
                  <a:fillRect/>
                </a:stretch>
              </p:blipFill>
              <p:spPr>
                <a:xfrm>
                  <a:off x="11634493" y="2876232"/>
                  <a:ext cx="142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1" name="Freihand 200">
                  <a:extLst>
                    <a:ext uri="{FF2B5EF4-FFF2-40B4-BE49-F238E27FC236}">
                      <a16:creationId xmlns:a16="http://schemas.microsoft.com/office/drawing/2014/main" id="{793721B6-EF4A-4A57-957B-39EE4DFB2F36}"/>
                    </a:ext>
                  </a:extLst>
                </p14:cNvPr>
                <p14:cNvContentPartPr/>
                <p14:nvPr/>
              </p14:nvContentPartPr>
              <p14:xfrm>
                <a:off x="11773453" y="2914752"/>
                <a:ext cx="8640" cy="44280"/>
              </p14:xfrm>
            </p:contentPart>
          </mc:Choice>
          <mc:Fallback xmlns="">
            <p:pic>
              <p:nvPicPr>
                <p:cNvPr id="201" name="Freihand 200">
                  <a:extLst>
                    <a:ext uri="{FF2B5EF4-FFF2-40B4-BE49-F238E27FC236}">
                      <a16:creationId xmlns:a16="http://schemas.microsoft.com/office/drawing/2014/main" id="{793721B6-EF4A-4A57-957B-39EE4DFB2F36}"/>
                    </a:ext>
                  </a:extLst>
                </p:cNvPr>
                <p:cNvPicPr/>
                <p:nvPr/>
              </p:nvPicPr>
              <p:blipFill>
                <a:blip r:embed="rId355"/>
                <a:stretch>
                  <a:fillRect/>
                </a:stretch>
              </p:blipFill>
              <p:spPr>
                <a:xfrm>
                  <a:off x="11769133" y="2910432"/>
                  <a:ext cx="17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2" name="Freihand 201">
                  <a:extLst>
                    <a:ext uri="{FF2B5EF4-FFF2-40B4-BE49-F238E27FC236}">
                      <a16:creationId xmlns:a16="http://schemas.microsoft.com/office/drawing/2014/main" id="{5205ABF7-E115-433F-9A84-AF5E3CB34CA1}"/>
                    </a:ext>
                  </a:extLst>
                </p14:cNvPr>
                <p14:cNvContentPartPr/>
                <p14:nvPr/>
              </p14:nvContentPartPr>
              <p14:xfrm>
                <a:off x="11791453" y="2966232"/>
                <a:ext cx="64080" cy="60840"/>
              </p14:xfrm>
            </p:contentPart>
          </mc:Choice>
          <mc:Fallback xmlns="">
            <p:pic>
              <p:nvPicPr>
                <p:cNvPr id="202" name="Freihand 201">
                  <a:extLst>
                    <a:ext uri="{FF2B5EF4-FFF2-40B4-BE49-F238E27FC236}">
                      <a16:creationId xmlns:a16="http://schemas.microsoft.com/office/drawing/2014/main" id="{5205ABF7-E115-433F-9A84-AF5E3CB34CA1}"/>
                    </a:ext>
                  </a:extLst>
                </p:cNvPr>
                <p:cNvPicPr/>
                <p:nvPr/>
              </p:nvPicPr>
              <p:blipFill>
                <a:blip r:embed="rId357"/>
                <a:stretch>
                  <a:fillRect/>
                </a:stretch>
              </p:blipFill>
              <p:spPr>
                <a:xfrm>
                  <a:off x="11787133" y="2961912"/>
                  <a:ext cx="72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3" name="Freihand 202">
                  <a:extLst>
                    <a:ext uri="{FF2B5EF4-FFF2-40B4-BE49-F238E27FC236}">
                      <a16:creationId xmlns:a16="http://schemas.microsoft.com/office/drawing/2014/main" id="{1F3BB3C9-AD89-4B2E-9218-ABDE5EC86014}"/>
                    </a:ext>
                  </a:extLst>
                </p14:cNvPr>
                <p14:cNvContentPartPr/>
                <p14:nvPr/>
              </p14:nvContentPartPr>
              <p14:xfrm>
                <a:off x="11621893" y="2166312"/>
                <a:ext cx="441360" cy="442080"/>
              </p14:xfrm>
            </p:contentPart>
          </mc:Choice>
          <mc:Fallback xmlns="">
            <p:pic>
              <p:nvPicPr>
                <p:cNvPr id="203" name="Freihand 202">
                  <a:extLst>
                    <a:ext uri="{FF2B5EF4-FFF2-40B4-BE49-F238E27FC236}">
                      <a16:creationId xmlns:a16="http://schemas.microsoft.com/office/drawing/2014/main" id="{1F3BB3C9-AD89-4B2E-9218-ABDE5EC86014}"/>
                    </a:ext>
                  </a:extLst>
                </p:cNvPr>
                <p:cNvPicPr/>
                <p:nvPr/>
              </p:nvPicPr>
              <p:blipFill>
                <a:blip r:embed="rId359"/>
                <a:stretch>
                  <a:fillRect/>
                </a:stretch>
              </p:blipFill>
              <p:spPr>
                <a:xfrm>
                  <a:off x="11617573" y="2161992"/>
                  <a:ext cx="45000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4" name="Freihand 203">
                  <a:extLst>
                    <a:ext uri="{FF2B5EF4-FFF2-40B4-BE49-F238E27FC236}">
                      <a16:creationId xmlns:a16="http://schemas.microsoft.com/office/drawing/2014/main" id="{E5539485-8B5A-4357-97F9-351F0605EA9E}"/>
                    </a:ext>
                  </a:extLst>
                </p14:cNvPr>
                <p14:cNvContentPartPr/>
                <p14:nvPr/>
              </p14:nvContentPartPr>
              <p14:xfrm>
                <a:off x="11698573" y="2671032"/>
                <a:ext cx="270720" cy="926280"/>
              </p14:xfrm>
            </p:contentPart>
          </mc:Choice>
          <mc:Fallback xmlns="">
            <p:pic>
              <p:nvPicPr>
                <p:cNvPr id="204" name="Freihand 203">
                  <a:extLst>
                    <a:ext uri="{FF2B5EF4-FFF2-40B4-BE49-F238E27FC236}">
                      <a16:creationId xmlns:a16="http://schemas.microsoft.com/office/drawing/2014/main" id="{E5539485-8B5A-4357-97F9-351F0605EA9E}"/>
                    </a:ext>
                  </a:extLst>
                </p:cNvPr>
                <p:cNvPicPr/>
                <p:nvPr/>
              </p:nvPicPr>
              <p:blipFill>
                <a:blip r:embed="rId361"/>
                <a:stretch>
                  <a:fillRect/>
                </a:stretch>
              </p:blipFill>
              <p:spPr>
                <a:xfrm>
                  <a:off x="11694253" y="2666712"/>
                  <a:ext cx="27936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6" name="Freihand 205">
                  <a:extLst>
                    <a:ext uri="{FF2B5EF4-FFF2-40B4-BE49-F238E27FC236}">
                      <a16:creationId xmlns:a16="http://schemas.microsoft.com/office/drawing/2014/main" id="{703BFB79-06F9-4FAB-BA7E-B6B403CB53AB}"/>
                    </a:ext>
                  </a:extLst>
                </p14:cNvPr>
                <p14:cNvContentPartPr/>
                <p14:nvPr/>
              </p14:nvContentPartPr>
              <p14:xfrm>
                <a:off x="11383213" y="3658512"/>
                <a:ext cx="101160" cy="120960"/>
              </p14:xfrm>
            </p:contentPart>
          </mc:Choice>
          <mc:Fallback xmlns="">
            <p:pic>
              <p:nvPicPr>
                <p:cNvPr id="206" name="Freihand 205">
                  <a:extLst>
                    <a:ext uri="{FF2B5EF4-FFF2-40B4-BE49-F238E27FC236}">
                      <a16:creationId xmlns:a16="http://schemas.microsoft.com/office/drawing/2014/main" id="{703BFB79-06F9-4FAB-BA7E-B6B403CB53AB}"/>
                    </a:ext>
                  </a:extLst>
                </p:cNvPr>
                <p:cNvPicPr/>
                <p:nvPr/>
              </p:nvPicPr>
              <p:blipFill>
                <a:blip r:embed="rId363"/>
                <a:stretch>
                  <a:fillRect/>
                </a:stretch>
              </p:blipFill>
              <p:spPr>
                <a:xfrm>
                  <a:off x="11378893" y="3654192"/>
                  <a:ext cx="109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7" name="Freihand 206">
                  <a:extLst>
                    <a:ext uri="{FF2B5EF4-FFF2-40B4-BE49-F238E27FC236}">
                      <a16:creationId xmlns:a16="http://schemas.microsoft.com/office/drawing/2014/main" id="{40774179-3323-4EF1-851F-E215ACC2FA83}"/>
                    </a:ext>
                  </a:extLst>
                </p14:cNvPr>
                <p14:cNvContentPartPr/>
                <p14:nvPr/>
              </p14:nvContentPartPr>
              <p14:xfrm>
                <a:off x="11505613" y="3593712"/>
                <a:ext cx="173520" cy="165600"/>
              </p14:xfrm>
            </p:contentPart>
          </mc:Choice>
          <mc:Fallback xmlns="">
            <p:pic>
              <p:nvPicPr>
                <p:cNvPr id="207" name="Freihand 206">
                  <a:extLst>
                    <a:ext uri="{FF2B5EF4-FFF2-40B4-BE49-F238E27FC236}">
                      <a16:creationId xmlns:a16="http://schemas.microsoft.com/office/drawing/2014/main" id="{40774179-3323-4EF1-851F-E215ACC2FA83}"/>
                    </a:ext>
                  </a:extLst>
                </p:cNvPr>
                <p:cNvPicPr/>
                <p:nvPr/>
              </p:nvPicPr>
              <p:blipFill>
                <a:blip r:embed="rId365"/>
                <a:stretch>
                  <a:fillRect/>
                </a:stretch>
              </p:blipFill>
              <p:spPr>
                <a:xfrm>
                  <a:off x="11501293" y="3589392"/>
                  <a:ext cx="182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8" name="Freihand 207">
                  <a:extLst>
                    <a:ext uri="{FF2B5EF4-FFF2-40B4-BE49-F238E27FC236}">
                      <a16:creationId xmlns:a16="http://schemas.microsoft.com/office/drawing/2014/main" id="{CBF24E9F-6D2A-4030-837B-C979A9545C3F}"/>
                    </a:ext>
                  </a:extLst>
                </p14:cNvPr>
                <p14:cNvContentPartPr/>
                <p14:nvPr/>
              </p14:nvContentPartPr>
              <p14:xfrm>
                <a:off x="11211133" y="3846432"/>
                <a:ext cx="180000" cy="187920"/>
              </p14:xfrm>
            </p:contentPart>
          </mc:Choice>
          <mc:Fallback xmlns="">
            <p:pic>
              <p:nvPicPr>
                <p:cNvPr id="208" name="Freihand 207">
                  <a:extLst>
                    <a:ext uri="{FF2B5EF4-FFF2-40B4-BE49-F238E27FC236}">
                      <a16:creationId xmlns:a16="http://schemas.microsoft.com/office/drawing/2014/main" id="{CBF24E9F-6D2A-4030-837B-C979A9545C3F}"/>
                    </a:ext>
                  </a:extLst>
                </p:cNvPr>
                <p:cNvPicPr/>
                <p:nvPr/>
              </p:nvPicPr>
              <p:blipFill>
                <a:blip r:embed="rId367"/>
                <a:stretch>
                  <a:fillRect/>
                </a:stretch>
              </p:blipFill>
              <p:spPr>
                <a:xfrm>
                  <a:off x="11206813" y="3842112"/>
                  <a:ext cx="188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9" name="Freihand 208">
                  <a:extLst>
                    <a:ext uri="{FF2B5EF4-FFF2-40B4-BE49-F238E27FC236}">
                      <a16:creationId xmlns:a16="http://schemas.microsoft.com/office/drawing/2014/main" id="{11D8A87A-4EAA-4813-AE46-42A63F520E73}"/>
                    </a:ext>
                  </a:extLst>
                </p14:cNvPr>
                <p14:cNvContentPartPr/>
                <p14:nvPr/>
              </p14:nvContentPartPr>
              <p14:xfrm>
                <a:off x="11390773" y="3849312"/>
                <a:ext cx="120600" cy="172080"/>
              </p14:xfrm>
            </p:contentPart>
          </mc:Choice>
          <mc:Fallback xmlns="">
            <p:pic>
              <p:nvPicPr>
                <p:cNvPr id="209" name="Freihand 208">
                  <a:extLst>
                    <a:ext uri="{FF2B5EF4-FFF2-40B4-BE49-F238E27FC236}">
                      <a16:creationId xmlns:a16="http://schemas.microsoft.com/office/drawing/2014/main" id="{11D8A87A-4EAA-4813-AE46-42A63F520E73}"/>
                    </a:ext>
                  </a:extLst>
                </p:cNvPr>
                <p:cNvPicPr/>
                <p:nvPr/>
              </p:nvPicPr>
              <p:blipFill>
                <a:blip r:embed="rId369"/>
                <a:stretch>
                  <a:fillRect/>
                </a:stretch>
              </p:blipFill>
              <p:spPr>
                <a:xfrm>
                  <a:off x="11386453" y="3844992"/>
                  <a:ext cx="129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0" name="Freihand 209">
                  <a:extLst>
                    <a:ext uri="{FF2B5EF4-FFF2-40B4-BE49-F238E27FC236}">
                      <a16:creationId xmlns:a16="http://schemas.microsoft.com/office/drawing/2014/main" id="{290ABCCA-A783-4BFD-8F79-2156F4B44C41}"/>
                    </a:ext>
                  </a:extLst>
                </p14:cNvPr>
                <p14:cNvContentPartPr/>
                <p14:nvPr/>
              </p14:nvContentPartPr>
              <p14:xfrm>
                <a:off x="11478613" y="3865152"/>
                <a:ext cx="360" cy="360"/>
              </p14:xfrm>
            </p:contentPart>
          </mc:Choice>
          <mc:Fallback xmlns="">
            <p:pic>
              <p:nvPicPr>
                <p:cNvPr id="210" name="Freihand 209">
                  <a:extLst>
                    <a:ext uri="{FF2B5EF4-FFF2-40B4-BE49-F238E27FC236}">
                      <a16:creationId xmlns:a16="http://schemas.microsoft.com/office/drawing/2014/main" id="{290ABCCA-A783-4BFD-8F79-2156F4B44C41}"/>
                    </a:ext>
                  </a:extLst>
                </p:cNvPr>
                <p:cNvPicPr/>
                <p:nvPr/>
              </p:nvPicPr>
              <p:blipFill>
                <a:blip r:embed="rId27"/>
                <a:stretch>
                  <a:fillRect/>
                </a:stretch>
              </p:blipFill>
              <p:spPr>
                <a:xfrm>
                  <a:off x="11474293" y="3860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 name="Freihand 210">
                  <a:extLst>
                    <a:ext uri="{FF2B5EF4-FFF2-40B4-BE49-F238E27FC236}">
                      <a16:creationId xmlns:a16="http://schemas.microsoft.com/office/drawing/2014/main" id="{C14F873D-9591-417A-9585-E6E1434412A1}"/>
                    </a:ext>
                  </a:extLst>
                </p14:cNvPr>
                <p14:cNvContentPartPr/>
                <p14:nvPr/>
              </p14:nvContentPartPr>
              <p14:xfrm>
                <a:off x="11514613" y="3880272"/>
                <a:ext cx="74880" cy="118440"/>
              </p14:xfrm>
            </p:contentPart>
          </mc:Choice>
          <mc:Fallback xmlns="">
            <p:pic>
              <p:nvPicPr>
                <p:cNvPr id="211" name="Freihand 210">
                  <a:extLst>
                    <a:ext uri="{FF2B5EF4-FFF2-40B4-BE49-F238E27FC236}">
                      <a16:creationId xmlns:a16="http://schemas.microsoft.com/office/drawing/2014/main" id="{C14F873D-9591-417A-9585-E6E1434412A1}"/>
                    </a:ext>
                  </a:extLst>
                </p:cNvPr>
                <p:cNvPicPr/>
                <p:nvPr/>
              </p:nvPicPr>
              <p:blipFill>
                <a:blip r:embed="rId372"/>
                <a:stretch>
                  <a:fillRect/>
                </a:stretch>
              </p:blipFill>
              <p:spPr>
                <a:xfrm>
                  <a:off x="11510293" y="3875952"/>
                  <a:ext cx="83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2" name="Freihand 211">
                  <a:extLst>
                    <a:ext uri="{FF2B5EF4-FFF2-40B4-BE49-F238E27FC236}">
                      <a16:creationId xmlns:a16="http://schemas.microsoft.com/office/drawing/2014/main" id="{17041FAA-1297-4F82-A13B-936B8761EAB1}"/>
                    </a:ext>
                  </a:extLst>
                </p14:cNvPr>
                <p14:cNvContentPartPr/>
                <p14:nvPr/>
              </p14:nvContentPartPr>
              <p14:xfrm>
                <a:off x="11605693" y="3807912"/>
                <a:ext cx="90360" cy="176040"/>
              </p14:xfrm>
            </p:contentPart>
          </mc:Choice>
          <mc:Fallback xmlns="">
            <p:pic>
              <p:nvPicPr>
                <p:cNvPr id="212" name="Freihand 211">
                  <a:extLst>
                    <a:ext uri="{FF2B5EF4-FFF2-40B4-BE49-F238E27FC236}">
                      <a16:creationId xmlns:a16="http://schemas.microsoft.com/office/drawing/2014/main" id="{17041FAA-1297-4F82-A13B-936B8761EAB1}"/>
                    </a:ext>
                  </a:extLst>
                </p:cNvPr>
                <p:cNvPicPr/>
                <p:nvPr/>
              </p:nvPicPr>
              <p:blipFill>
                <a:blip r:embed="rId374"/>
                <a:stretch>
                  <a:fillRect/>
                </a:stretch>
              </p:blipFill>
              <p:spPr>
                <a:xfrm>
                  <a:off x="11601373" y="3803592"/>
                  <a:ext cx="99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3" name="Freihand 212">
                  <a:extLst>
                    <a:ext uri="{FF2B5EF4-FFF2-40B4-BE49-F238E27FC236}">
                      <a16:creationId xmlns:a16="http://schemas.microsoft.com/office/drawing/2014/main" id="{1E37C3AD-C788-45D1-B6ED-BE4D6F8FEF98}"/>
                    </a:ext>
                  </a:extLst>
                </p14:cNvPr>
                <p14:cNvContentPartPr/>
                <p14:nvPr/>
              </p14:nvContentPartPr>
              <p14:xfrm>
                <a:off x="11711173" y="3785232"/>
                <a:ext cx="134640" cy="216000"/>
              </p14:xfrm>
            </p:contentPart>
          </mc:Choice>
          <mc:Fallback xmlns="">
            <p:pic>
              <p:nvPicPr>
                <p:cNvPr id="213" name="Freihand 212">
                  <a:extLst>
                    <a:ext uri="{FF2B5EF4-FFF2-40B4-BE49-F238E27FC236}">
                      <a16:creationId xmlns:a16="http://schemas.microsoft.com/office/drawing/2014/main" id="{1E37C3AD-C788-45D1-B6ED-BE4D6F8FEF98}"/>
                    </a:ext>
                  </a:extLst>
                </p:cNvPr>
                <p:cNvPicPr/>
                <p:nvPr/>
              </p:nvPicPr>
              <p:blipFill>
                <a:blip r:embed="rId376"/>
                <a:stretch>
                  <a:fillRect/>
                </a:stretch>
              </p:blipFill>
              <p:spPr>
                <a:xfrm>
                  <a:off x="11706853" y="3780912"/>
                  <a:ext cx="143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4" name="Freihand 213">
                  <a:extLst>
                    <a:ext uri="{FF2B5EF4-FFF2-40B4-BE49-F238E27FC236}">
                      <a16:creationId xmlns:a16="http://schemas.microsoft.com/office/drawing/2014/main" id="{D9868D68-F51A-447D-85CF-5BE74F5C6107}"/>
                    </a:ext>
                  </a:extLst>
                </p14:cNvPr>
                <p14:cNvContentPartPr/>
                <p14:nvPr/>
              </p14:nvContentPartPr>
              <p14:xfrm>
                <a:off x="11812693" y="3865152"/>
                <a:ext cx="69840" cy="113040"/>
              </p14:xfrm>
            </p:contentPart>
          </mc:Choice>
          <mc:Fallback xmlns="">
            <p:pic>
              <p:nvPicPr>
                <p:cNvPr id="214" name="Freihand 213">
                  <a:extLst>
                    <a:ext uri="{FF2B5EF4-FFF2-40B4-BE49-F238E27FC236}">
                      <a16:creationId xmlns:a16="http://schemas.microsoft.com/office/drawing/2014/main" id="{D9868D68-F51A-447D-85CF-5BE74F5C6107}"/>
                    </a:ext>
                  </a:extLst>
                </p:cNvPr>
                <p:cNvPicPr/>
                <p:nvPr/>
              </p:nvPicPr>
              <p:blipFill>
                <a:blip r:embed="rId378"/>
                <a:stretch>
                  <a:fillRect/>
                </a:stretch>
              </p:blipFill>
              <p:spPr>
                <a:xfrm>
                  <a:off x="11808373" y="3860832"/>
                  <a:ext cx="78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6" name="Freihand 215">
                  <a:extLst>
                    <a:ext uri="{FF2B5EF4-FFF2-40B4-BE49-F238E27FC236}">
                      <a16:creationId xmlns:a16="http://schemas.microsoft.com/office/drawing/2014/main" id="{6E0A8520-8C9C-40E3-BEF2-8D5D8FA89A98}"/>
                    </a:ext>
                  </a:extLst>
                </p14:cNvPr>
                <p14:cNvContentPartPr/>
                <p14:nvPr/>
              </p14:nvContentPartPr>
              <p14:xfrm>
                <a:off x="11875333" y="3861552"/>
                <a:ext cx="98280" cy="113760"/>
              </p14:xfrm>
            </p:contentPart>
          </mc:Choice>
          <mc:Fallback xmlns="">
            <p:pic>
              <p:nvPicPr>
                <p:cNvPr id="216" name="Freihand 215">
                  <a:extLst>
                    <a:ext uri="{FF2B5EF4-FFF2-40B4-BE49-F238E27FC236}">
                      <a16:creationId xmlns:a16="http://schemas.microsoft.com/office/drawing/2014/main" id="{6E0A8520-8C9C-40E3-BEF2-8D5D8FA89A98}"/>
                    </a:ext>
                  </a:extLst>
                </p:cNvPr>
                <p:cNvPicPr/>
                <p:nvPr/>
              </p:nvPicPr>
              <p:blipFill>
                <a:blip r:embed="rId380"/>
                <a:stretch>
                  <a:fillRect/>
                </a:stretch>
              </p:blipFill>
              <p:spPr>
                <a:xfrm>
                  <a:off x="11871013" y="3857232"/>
                  <a:ext cx="106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7" name="Freihand 216">
                  <a:extLst>
                    <a:ext uri="{FF2B5EF4-FFF2-40B4-BE49-F238E27FC236}">
                      <a16:creationId xmlns:a16="http://schemas.microsoft.com/office/drawing/2014/main" id="{3AFA0BCD-97BA-4655-A42E-CC7099A5756D}"/>
                    </a:ext>
                  </a:extLst>
                </p14:cNvPr>
                <p14:cNvContentPartPr/>
                <p14:nvPr/>
              </p14:nvContentPartPr>
              <p14:xfrm>
                <a:off x="11952733" y="3869112"/>
                <a:ext cx="60120" cy="93960"/>
              </p14:xfrm>
            </p:contentPart>
          </mc:Choice>
          <mc:Fallback xmlns="">
            <p:pic>
              <p:nvPicPr>
                <p:cNvPr id="217" name="Freihand 216">
                  <a:extLst>
                    <a:ext uri="{FF2B5EF4-FFF2-40B4-BE49-F238E27FC236}">
                      <a16:creationId xmlns:a16="http://schemas.microsoft.com/office/drawing/2014/main" id="{3AFA0BCD-97BA-4655-A42E-CC7099A5756D}"/>
                    </a:ext>
                  </a:extLst>
                </p:cNvPr>
                <p:cNvPicPr/>
                <p:nvPr/>
              </p:nvPicPr>
              <p:blipFill>
                <a:blip r:embed="rId382"/>
                <a:stretch>
                  <a:fillRect/>
                </a:stretch>
              </p:blipFill>
              <p:spPr>
                <a:xfrm>
                  <a:off x="11948413" y="3864792"/>
                  <a:ext cx="68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8" name="Freihand 217">
                  <a:extLst>
                    <a:ext uri="{FF2B5EF4-FFF2-40B4-BE49-F238E27FC236}">
                      <a16:creationId xmlns:a16="http://schemas.microsoft.com/office/drawing/2014/main" id="{35C40F42-EA5E-48A0-B107-800665CFAF6D}"/>
                    </a:ext>
                  </a:extLst>
                </p14:cNvPr>
                <p14:cNvContentPartPr/>
                <p14:nvPr/>
              </p14:nvContentPartPr>
              <p14:xfrm>
                <a:off x="12008173" y="3769032"/>
                <a:ext cx="82440" cy="189000"/>
              </p14:xfrm>
            </p:contentPart>
          </mc:Choice>
          <mc:Fallback xmlns="">
            <p:pic>
              <p:nvPicPr>
                <p:cNvPr id="218" name="Freihand 217">
                  <a:extLst>
                    <a:ext uri="{FF2B5EF4-FFF2-40B4-BE49-F238E27FC236}">
                      <a16:creationId xmlns:a16="http://schemas.microsoft.com/office/drawing/2014/main" id="{35C40F42-EA5E-48A0-B107-800665CFAF6D}"/>
                    </a:ext>
                  </a:extLst>
                </p:cNvPr>
                <p:cNvPicPr/>
                <p:nvPr/>
              </p:nvPicPr>
              <p:blipFill>
                <a:blip r:embed="rId384"/>
                <a:stretch>
                  <a:fillRect/>
                </a:stretch>
              </p:blipFill>
              <p:spPr>
                <a:xfrm>
                  <a:off x="12003853" y="3764712"/>
                  <a:ext cx="91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9" name="Freihand 218">
                  <a:extLst>
                    <a:ext uri="{FF2B5EF4-FFF2-40B4-BE49-F238E27FC236}">
                      <a16:creationId xmlns:a16="http://schemas.microsoft.com/office/drawing/2014/main" id="{F0DE8427-0F59-49DF-9265-658D2B28DAE5}"/>
                    </a:ext>
                  </a:extLst>
                </p14:cNvPr>
                <p14:cNvContentPartPr/>
                <p14:nvPr/>
              </p14:nvContentPartPr>
              <p14:xfrm>
                <a:off x="12082693" y="3776952"/>
                <a:ext cx="162360" cy="208440"/>
              </p14:xfrm>
            </p:contentPart>
          </mc:Choice>
          <mc:Fallback xmlns="">
            <p:pic>
              <p:nvPicPr>
                <p:cNvPr id="219" name="Freihand 218">
                  <a:extLst>
                    <a:ext uri="{FF2B5EF4-FFF2-40B4-BE49-F238E27FC236}">
                      <a16:creationId xmlns:a16="http://schemas.microsoft.com/office/drawing/2014/main" id="{F0DE8427-0F59-49DF-9265-658D2B28DAE5}"/>
                    </a:ext>
                  </a:extLst>
                </p:cNvPr>
                <p:cNvPicPr/>
                <p:nvPr/>
              </p:nvPicPr>
              <p:blipFill>
                <a:blip r:embed="rId386"/>
                <a:stretch>
                  <a:fillRect/>
                </a:stretch>
              </p:blipFill>
              <p:spPr>
                <a:xfrm>
                  <a:off x="12078373" y="3772632"/>
                  <a:ext cx="171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3" name="Freihand 222">
                  <a:extLst>
                    <a:ext uri="{FF2B5EF4-FFF2-40B4-BE49-F238E27FC236}">
                      <a16:creationId xmlns:a16="http://schemas.microsoft.com/office/drawing/2014/main" id="{397EDD49-E368-4FBA-9E53-8B08E066EEE8}"/>
                    </a:ext>
                  </a:extLst>
                </p14:cNvPr>
                <p14:cNvContentPartPr/>
                <p14:nvPr/>
              </p14:nvContentPartPr>
              <p14:xfrm>
                <a:off x="9863151" y="2624232"/>
                <a:ext cx="622440" cy="81720"/>
              </p14:xfrm>
            </p:contentPart>
          </mc:Choice>
          <mc:Fallback xmlns="">
            <p:pic>
              <p:nvPicPr>
                <p:cNvPr id="223" name="Freihand 222">
                  <a:extLst>
                    <a:ext uri="{FF2B5EF4-FFF2-40B4-BE49-F238E27FC236}">
                      <a16:creationId xmlns:a16="http://schemas.microsoft.com/office/drawing/2014/main" id="{397EDD49-E368-4FBA-9E53-8B08E066EEE8}"/>
                    </a:ext>
                  </a:extLst>
                </p:cNvPr>
                <p:cNvPicPr/>
                <p:nvPr/>
              </p:nvPicPr>
              <p:blipFill>
                <a:blip r:embed="rId388"/>
                <a:stretch>
                  <a:fillRect/>
                </a:stretch>
              </p:blipFill>
              <p:spPr>
                <a:xfrm>
                  <a:off x="9858831" y="2619912"/>
                  <a:ext cx="6310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4" name="Freihand 223">
                  <a:extLst>
                    <a:ext uri="{FF2B5EF4-FFF2-40B4-BE49-F238E27FC236}">
                      <a16:creationId xmlns:a16="http://schemas.microsoft.com/office/drawing/2014/main" id="{DE6369E0-C04D-4762-A819-1833B177DB53}"/>
                    </a:ext>
                  </a:extLst>
                </p14:cNvPr>
                <p14:cNvContentPartPr/>
                <p14:nvPr/>
              </p14:nvContentPartPr>
              <p14:xfrm>
                <a:off x="11141511" y="2568072"/>
                <a:ext cx="455400" cy="46800"/>
              </p14:xfrm>
            </p:contentPart>
          </mc:Choice>
          <mc:Fallback xmlns="">
            <p:pic>
              <p:nvPicPr>
                <p:cNvPr id="224" name="Freihand 223">
                  <a:extLst>
                    <a:ext uri="{FF2B5EF4-FFF2-40B4-BE49-F238E27FC236}">
                      <a16:creationId xmlns:a16="http://schemas.microsoft.com/office/drawing/2014/main" id="{DE6369E0-C04D-4762-A819-1833B177DB53}"/>
                    </a:ext>
                  </a:extLst>
                </p:cNvPr>
                <p:cNvPicPr/>
                <p:nvPr/>
              </p:nvPicPr>
              <p:blipFill>
                <a:blip r:embed="rId390"/>
                <a:stretch>
                  <a:fillRect/>
                </a:stretch>
              </p:blipFill>
              <p:spPr>
                <a:xfrm>
                  <a:off x="11137191" y="2563752"/>
                  <a:ext cx="46404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1">
            <p14:nvContentPartPr>
              <p14:cNvPr id="226" name="Freihand 225">
                <a:extLst>
                  <a:ext uri="{FF2B5EF4-FFF2-40B4-BE49-F238E27FC236}">
                    <a16:creationId xmlns:a16="http://schemas.microsoft.com/office/drawing/2014/main" id="{836EDED3-E0DF-48C5-B5F6-2AA2F74A0BFE}"/>
                  </a:ext>
                </a:extLst>
              </p14:cNvPr>
              <p14:cNvContentPartPr/>
              <p14:nvPr/>
            </p14:nvContentPartPr>
            <p14:xfrm>
              <a:off x="795471" y="5040192"/>
              <a:ext cx="4293360" cy="69480"/>
            </p14:xfrm>
          </p:contentPart>
        </mc:Choice>
        <mc:Fallback xmlns="">
          <p:pic>
            <p:nvPicPr>
              <p:cNvPr id="226" name="Freihand 225">
                <a:extLst>
                  <a:ext uri="{FF2B5EF4-FFF2-40B4-BE49-F238E27FC236}">
                    <a16:creationId xmlns:a16="http://schemas.microsoft.com/office/drawing/2014/main" id="{836EDED3-E0DF-48C5-B5F6-2AA2F74A0BFE}"/>
                  </a:ext>
                </a:extLst>
              </p:cNvPr>
              <p:cNvPicPr/>
              <p:nvPr/>
            </p:nvPicPr>
            <p:blipFill>
              <a:blip r:embed="rId392"/>
              <a:stretch>
                <a:fillRect/>
              </a:stretch>
            </p:blipFill>
            <p:spPr>
              <a:xfrm>
                <a:off x="791151" y="5035872"/>
                <a:ext cx="4302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7" name="Freihand 46">
                <a:extLst>
                  <a:ext uri="{FF2B5EF4-FFF2-40B4-BE49-F238E27FC236}">
                    <a16:creationId xmlns:a16="http://schemas.microsoft.com/office/drawing/2014/main" id="{91377010-1236-467A-9627-0608BF912F4E}"/>
                  </a:ext>
                </a:extLst>
              </p14:cNvPr>
              <p14:cNvContentPartPr/>
              <p14:nvPr/>
            </p14:nvContentPartPr>
            <p14:xfrm>
              <a:off x="1568936" y="2595243"/>
              <a:ext cx="5005800" cy="155160"/>
            </p14:xfrm>
          </p:contentPart>
        </mc:Choice>
        <mc:Fallback>
          <p:pic>
            <p:nvPicPr>
              <p:cNvPr id="47" name="Freihand 46">
                <a:extLst>
                  <a:ext uri="{FF2B5EF4-FFF2-40B4-BE49-F238E27FC236}">
                    <a16:creationId xmlns:a16="http://schemas.microsoft.com/office/drawing/2014/main" id="{91377010-1236-467A-9627-0608BF912F4E}"/>
                  </a:ext>
                </a:extLst>
              </p:cNvPr>
              <p:cNvPicPr/>
              <p:nvPr/>
            </p:nvPicPr>
            <p:blipFill>
              <a:blip r:embed="rId394"/>
              <a:stretch>
                <a:fillRect/>
              </a:stretch>
            </p:blipFill>
            <p:spPr>
              <a:xfrm>
                <a:off x="1564616" y="2590923"/>
                <a:ext cx="5014441" cy="163800"/>
              </a:xfrm>
              <a:prstGeom prst="rect">
                <a:avLst/>
              </a:prstGeom>
            </p:spPr>
          </p:pic>
        </mc:Fallback>
      </mc:AlternateContent>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DC3428D-7240-45AE-91A9-9F1615124D60}"/>
                  </a:ext>
                </a:extLst>
              </p14:cNvPr>
              <p14:cNvContentPartPr/>
              <p14:nvPr/>
            </p14:nvContentPartPr>
            <p14:xfrm>
              <a:off x="4227384" y="617043"/>
              <a:ext cx="3462480" cy="66240"/>
            </p14:xfrm>
          </p:contentPart>
        </mc:Choice>
        <mc:Fallback>
          <p:pic>
            <p:nvPicPr>
              <p:cNvPr id="2" name="Freihand 1">
                <a:extLst>
                  <a:ext uri="{FF2B5EF4-FFF2-40B4-BE49-F238E27FC236}">
                    <a16:creationId xmlns:a16="http://schemas.microsoft.com/office/drawing/2014/main" id="{5DC3428D-7240-45AE-91A9-9F1615124D60}"/>
                  </a:ext>
                </a:extLst>
              </p:cNvPr>
              <p:cNvPicPr/>
              <p:nvPr/>
            </p:nvPicPr>
            <p:blipFill>
              <a:blip r:embed="rId4"/>
              <a:stretch>
                <a:fillRect/>
              </a:stretch>
            </p:blipFill>
            <p:spPr>
              <a:xfrm>
                <a:off x="4223064" y="612723"/>
                <a:ext cx="3471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B71FCEB-5CA9-447E-8D61-4BEBBD4432FB}"/>
                  </a:ext>
                </a:extLst>
              </p14:cNvPr>
              <p14:cNvContentPartPr/>
              <p14:nvPr/>
            </p14:nvContentPartPr>
            <p14:xfrm>
              <a:off x="961824" y="2301123"/>
              <a:ext cx="2134440" cy="42840"/>
            </p14:xfrm>
          </p:contentPart>
        </mc:Choice>
        <mc:Fallback>
          <p:pic>
            <p:nvPicPr>
              <p:cNvPr id="3" name="Freihand 2">
                <a:extLst>
                  <a:ext uri="{FF2B5EF4-FFF2-40B4-BE49-F238E27FC236}">
                    <a16:creationId xmlns:a16="http://schemas.microsoft.com/office/drawing/2014/main" id="{EB71FCEB-5CA9-447E-8D61-4BEBBD4432FB}"/>
                  </a:ext>
                </a:extLst>
              </p:cNvPr>
              <p:cNvPicPr/>
              <p:nvPr/>
            </p:nvPicPr>
            <p:blipFill>
              <a:blip r:embed="rId6"/>
              <a:stretch>
                <a:fillRect/>
              </a:stretch>
            </p:blipFill>
            <p:spPr>
              <a:xfrm>
                <a:off x="957504" y="2296803"/>
                <a:ext cx="2143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5B32746-AC51-4AA8-8F24-B2AF8834C1FF}"/>
                  </a:ext>
                </a:extLst>
              </p14:cNvPr>
              <p14:cNvContentPartPr/>
              <p14:nvPr/>
            </p14:nvContentPartPr>
            <p14:xfrm>
              <a:off x="1097904" y="2547723"/>
              <a:ext cx="1766160" cy="131760"/>
            </p14:xfrm>
          </p:contentPart>
        </mc:Choice>
        <mc:Fallback>
          <p:pic>
            <p:nvPicPr>
              <p:cNvPr id="5" name="Freihand 4">
                <a:extLst>
                  <a:ext uri="{FF2B5EF4-FFF2-40B4-BE49-F238E27FC236}">
                    <a16:creationId xmlns:a16="http://schemas.microsoft.com/office/drawing/2014/main" id="{35B32746-AC51-4AA8-8F24-B2AF8834C1FF}"/>
                  </a:ext>
                </a:extLst>
              </p:cNvPr>
              <p:cNvPicPr/>
              <p:nvPr/>
            </p:nvPicPr>
            <p:blipFill>
              <a:blip r:embed="rId8"/>
              <a:stretch>
                <a:fillRect/>
              </a:stretch>
            </p:blipFill>
            <p:spPr>
              <a:xfrm>
                <a:off x="1093584" y="2543403"/>
                <a:ext cx="1774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609AB1B1-9C7E-415C-9AC8-1106D6C58CEC}"/>
                  </a:ext>
                </a:extLst>
              </p14:cNvPr>
              <p14:cNvContentPartPr/>
              <p14:nvPr/>
            </p14:nvContentPartPr>
            <p14:xfrm>
              <a:off x="1019784" y="2911683"/>
              <a:ext cx="2689200" cy="79200"/>
            </p14:xfrm>
          </p:contentPart>
        </mc:Choice>
        <mc:Fallback>
          <p:pic>
            <p:nvPicPr>
              <p:cNvPr id="8" name="Freihand 7">
                <a:extLst>
                  <a:ext uri="{FF2B5EF4-FFF2-40B4-BE49-F238E27FC236}">
                    <a16:creationId xmlns:a16="http://schemas.microsoft.com/office/drawing/2014/main" id="{609AB1B1-9C7E-415C-9AC8-1106D6C58CEC}"/>
                  </a:ext>
                </a:extLst>
              </p:cNvPr>
              <p:cNvPicPr/>
              <p:nvPr/>
            </p:nvPicPr>
            <p:blipFill>
              <a:blip r:embed="rId10"/>
              <a:stretch>
                <a:fillRect/>
              </a:stretch>
            </p:blipFill>
            <p:spPr>
              <a:xfrm>
                <a:off x="1015464" y="2907363"/>
                <a:ext cx="2697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845D450-281C-43A6-964E-0F385A8A918E}"/>
                  </a:ext>
                </a:extLst>
              </p14:cNvPr>
              <p14:cNvContentPartPr/>
              <p14:nvPr/>
            </p14:nvContentPartPr>
            <p14:xfrm>
              <a:off x="4877184" y="3434763"/>
              <a:ext cx="1317240" cy="990720"/>
            </p14:xfrm>
          </p:contentPart>
        </mc:Choice>
        <mc:Fallback>
          <p:pic>
            <p:nvPicPr>
              <p:cNvPr id="9" name="Freihand 8">
                <a:extLst>
                  <a:ext uri="{FF2B5EF4-FFF2-40B4-BE49-F238E27FC236}">
                    <a16:creationId xmlns:a16="http://schemas.microsoft.com/office/drawing/2014/main" id="{3845D450-281C-43A6-964E-0F385A8A918E}"/>
                  </a:ext>
                </a:extLst>
              </p:cNvPr>
              <p:cNvPicPr/>
              <p:nvPr/>
            </p:nvPicPr>
            <p:blipFill>
              <a:blip r:embed="rId12"/>
              <a:stretch>
                <a:fillRect/>
              </a:stretch>
            </p:blipFill>
            <p:spPr>
              <a:xfrm>
                <a:off x="4872864" y="3430443"/>
                <a:ext cx="1325880" cy="999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88AC5466-FA01-45BA-929A-8BA8C2C0DF87}"/>
                  </a:ext>
                </a:extLst>
              </p14:cNvPr>
              <p14:cNvContentPartPr/>
              <p14:nvPr/>
            </p14:nvContentPartPr>
            <p14:xfrm>
              <a:off x="997824" y="5893203"/>
              <a:ext cx="1557720" cy="96840"/>
            </p14:xfrm>
          </p:contentPart>
        </mc:Choice>
        <mc:Fallback>
          <p:pic>
            <p:nvPicPr>
              <p:cNvPr id="12" name="Freihand 11">
                <a:extLst>
                  <a:ext uri="{FF2B5EF4-FFF2-40B4-BE49-F238E27FC236}">
                    <a16:creationId xmlns:a16="http://schemas.microsoft.com/office/drawing/2014/main" id="{88AC5466-FA01-45BA-929A-8BA8C2C0DF87}"/>
                  </a:ext>
                </a:extLst>
              </p:cNvPr>
              <p:cNvPicPr/>
              <p:nvPr/>
            </p:nvPicPr>
            <p:blipFill>
              <a:blip r:embed="rId14"/>
              <a:stretch>
                <a:fillRect/>
              </a:stretch>
            </p:blipFill>
            <p:spPr>
              <a:xfrm>
                <a:off x="993504" y="5888883"/>
                <a:ext cx="1566360" cy="10548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8F9669D-0EB0-456F-BAA3-71254C889DE3}"/>
                  </a:ext>
                </a:extLst>
              </p14:cNvPr>
              <p14:cNvContentPartPr/>
              <p14:nvPr/>
            </p14:nvContentPartPr>
            <p14:xfrm>
              <a:off x="4327758" y="553683"/>
              <a:ext cx="3421080" cy="237240"/>
            </p14:xfrm>
          </p:contentPart>
        </mc:Choice>
        <mc:Fallback>
          <p:pic>
            <p:nvPicPr>
              <p:cNvPr id="2" name="Freihand 1">
                <a:extLst>
                  <a:ext uri="{FF2B5EF4-FFF2-40B4-BE49-F238E27FC236}">
                    <a16:creationId xmlns:a16="http://schemas.microsoft.com/office/drawing/2014/main" id="{18F9669D-0EB0-456F-BAA3-71254C889DE3}"/>
                  </a:ext>
                </a:extLst>
              </p:cNvPr>
              <p:cNvPicPr/>
              <p:nvPr/>
            </p:nvPicPr>
            <p:blipFill>
              <a:blip r:embed="rId4"/>
              <a:stretch>
                <a:fillRect/>
              </a:stretch>
            </p:blipFill>
            <p:spPr>
              <a:xfrm>
                <a:off x="4323438" y="549363"/>
                <a:ext cx="34297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02E1490-31EB-4067-B534-3A6AFE6A4E27}"/>
                  </a:ext>
                </a:extLst>
              </p14:cNvPr>
              <p14:cNvContentPartPr/>
              <p14:nvPr/>
            </p14:nvContentPartPr>
            <p14:xfrm>
              <a:off x="5161878" y="1832043"/>
              <a:ext cx="4014360" cy="62640"/>
            </p14:xfrm>
          </p:contentPart>
        </mc:Choice>
        <mc:Fallback>
          <p:pic>
            <p:nvPicPr>
              <p:cNvPr id="3" name="Freihand 2">
                <a:extLst>
                  <a:ext uri="{FF2B5EF4-FFF2-40B4-BE49-F238E27FC236}">
                    <a16:creationId xmlns:a16="http://schemas.microsoft.com/office/drawing/2014/main" id="{002E1490-31EB-4067-B534-3A6AFE6A4E27}"/>
                  </a:ext>
                </a:extLst>
              </p:cNvPr>
              <p:cNvPicPr/>
              <p:nvPr/>
            </p:nvPicPr>
            <p:blipFill>
              <a:blip r:embed="rId6"/>
              <a:stretch>
                <a:fillRect/>
              </a:stretch>
            </p:blipFill>
            <p:spPr>
              <a:xfrm>
                <a:off x="5157558" y="1827723"/>
                <a:ext cx="4023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87E2579-1F8A-4725-A70F-A6F106E3F017}"/>
                  </a:ext>
                </a:extLst>
              </p14:cNvPr>
              <p14:cNvContentPartPr/>
              <p14:nvPr/>
            </p14:nvContentPartPr>
            <p14:xfrm>
              <a:off x="1562598" y="2671923"/>
              <a:ext cx="3574080" cy="491760"/>
            </p14:xfrm>
          </p:contentPart>
        </mc:Choice>
        <mc:Fallback>
          <p:pic>
            <p:nvPicPr>
              <p:cNvPr id="4" name="Freihand 3">
                <a:extLst>
                  <a:ext uri="{FF2B5EF4-FFF2-40B4-BE49-F238E27FC236}">
                    <a16:creationId xmlns:a16="http://schemas.microsoft.com/office/drawing/2014/main" id="{487E2579-1F8A-4725-A70F-A6F106E3F017}"/>
                  </a:ext>
                </a:extLst>
              </p:cNvPr>
              <p:cNvPicPr/>
              <p:nvPr/>
            </p:nvPicPr>
            <p:blipFill>
              <a:blip r:embed="rId8"/>
              <a:stretch>
                <a:fillRect/>
              </a:stretch>
            </p:blipFill>
            <p:spPr>
              <a:xfrm>
                <a:off x="1558278" y="2667603"/>
                <a:ext cx="358272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520B1EC-2AB8-4541-B3A9-8E5C16F2C3F7}"/>
                  </a:ext>
                </a:extLst>
              </p14:cNvPr>
              <p14:cNvContentPartPr/>
              <p14:nvPr/>
            </p14:nvContentPartPr>
            <p14:xfrm>
              <a:off x="6452478" y="3550323"/>
              <a:ext cx="3772800" cy="633240"/>
            </p14:xfrm>
          </p:contentPart>
        </mc:Choice>
        <mc:Fallback>
          <p:pic>
            <p:nvPicPr>
              <p:cNvPr id="5" name="Freihand 4">
                <a:extLst>
                  <a:ext uri="{FF2B5EF4-FFF2-40B4-BE49-F238E27FC236}">
                    <a16:creationId xmlns:a16="http://schemas.microsoft.com/office/drawing/2014/main" id="{0520B1EC-2AB8-4541-B3A9-8E5C16F2C3F7}"/>
                  </a:ext>
                </a:extLst>
              </p:cNvPr>
              <p:cNvPicPr/>
              <p:nvPr/>
            </p:nvPicPr>
            <p:blipFill>
              <a:blip r:embed="rId10"/>
              <a:stretch>
                <a:fillRect/>
              </a:stretch>
            </p:blipFill>
            <p:spPr>
              <a:xfrm>
                <a:off x="6448158" y="3546003"/>
                <a:ext cx="3781440" cy="64188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835967C-6E9C-453B-BE89-03D2EA08E5AA}"/>
                  </a:ext>
                </a:extLst>
              </p14:cNvPr>
              <p14:cNvContentPartPr/>
              <p14:nvPr/>
            </p14:nvContentPartPr>
            <p14:xfrm>
              <a:off x="5453838" y="1876683"/>
              <a:ext cx="2119320" cy="380880"/>
            </p14:xfrm>
          </p:contentPart>
        </mc:Choice>
        <mc:Fallback>
          <p:pic>
            <p:nvPicPr>
              <p:cNvPr id="2" name="Freihand 1">
                <a:extLst>
                  <a:ext uri="{FF2B5EF4-FFF2-40B4-BE49-F238E27FC236}">
                    <a16:creationId xmlns:a16="http://schemas.microsoft.com/office/drawing/2014/main" id="{C835967C-6E9C-453B-BE89-03D2EA08E5AA}"/>
                  </a:ext>
                </a:extLst>
              </p:cNvPr>
              <p:cNvPicPr/>
              <p:nvPr/>
            </p:nvPicPr>
            <p:blipFill>
              <a:blip r:embed="rId5"/>
              <a:stretch>
                <a:fillRect/>
              </a:stretch>
            </p:blipFill>
            <p:spPr>
              <a:xfrm>
                <a:off x="5449518" y="1872363"/>
                <a:ext cx="212796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2478448D-84B8-40AC-9A93-A8CAC2C0BFDA}"/>
                  </a:ext>
                </a:extLst>
              </p14:cNvPr>
              <p14:cNvContentPartPr/>
              <p14:nvPr/>
            </p14:nvContentPartPr>
            <p14:xfrm>
              <a:off x="1858878" y="1695963"/>
              <a:ext cx="711720" cy="48960"/>
            </p14:xfrm>
          </p:contentPart>
        </mc:Choice>
        <mc:Fallback>
          <p:pic>
            <p:nvPicPr>
              <p:cNvPr id="9" name="Freihand 8">
                <a:extLst>
                  <a:ext uri="{FF2B5EF4-FFF2-40B4-BE49-F238E27FC236}">
                    <a16:creationId xmlns:a16="http://schemas.microsoft.com/office/drawing/2014/main" id="{2478448D-84B8-40AC-9A93-A8CAC2C0BFDA}"/>
                  </a:ext>
                </a:extLst>
              </p:cNvPr>
              <p:cNvPicPr/>
              <p:nvPr/>
            </p:nvPicPr>
            <p:blipFill>
              <a:blip r:embed="rId7"/>
              <a:stretch>
                <a:fillRect/>
              </a:stretch>
            </p:blipFill>
            <p:spPr>
              <a:xfrm>
                <a:off x="1854558" y="1691643"/>
                <a:ext cx="720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a:extLst>
                  <a:ext uri="{FF2B5EF4-FFF2-40B4-BE49-F238E27FC236}">
                    <a16:creationId xmlns:a16="http://schemas.microsoft.com/office/drawing/2014/main" id="{9A8E1252-6827-4AFA-B6EB-F1EB16F9D3A0}"/>
                  </a:ext>
                </a:extLst>
              </p14:cNvPr>
              <p14:cNvContentPartPr/>
              <p14:nvPr/>
            </p14:nvContentPartPr>
            <p14:xfrm>
              <a:off x="5552838" y="2409843"/>
              <a:ext cx="4156920" cy="137520"/>
            </p14:xfrm>
          </p:contentPart>
        </mc:Choice>
        <mc:Fallback>
          <p:pic>
            <p:nvPicPr>
              <p:cNvPr id="14" name="Freihand 13">
                <a:extLst>
                  <a:ext uri="{FF2B5EF4-FFF2-40B4-BE49-F238E27FC236}">
                    <a16:creationId xmlns:a16="http://schemas.microsoft.com/office/drawing/2014/main" id="{9A8E1252-6827-4AFA-B6EB-F1EB16F9D3A0}"/>
                  </a:ext>
                </a:extLst>
              </p:cNvPr>
              <p:cNvPicPr/>
              <p:nvPr/>
            </p:nvPicPr>
            <p:blipFill>
              <a:blip r:embed="rId9"/>
              <a:stretch>
                <a:fillRect/>
              </a:stretch>
            </p:blipFill>
            <p:spPr>
              <a:xfrm>
                <a:off x="5548518" y="2405523"/>
                <a:ext cx="4165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Freihand 15">
                <a:extLst>
                  <a:ext uri="{FF2B5EF4-FFF2-40B4-BE49-F238E27FC236}">
                    <a16:creationId xmlns:a16="http://schemas.microsoft.com/office/drawing/2014/main" id="{E5363019-AB02-4895-8E6B-5496D98AF904}"/>
                  </a:ext>
                </a:extLst>
              </p14:cNvPr>
              <p14:cNvContentPartPr/>
              <p14:nvPr/>
            </p14:nvContentPartPr>
            <p14:xfrm>
              <a:off x="1856718" y="1963803"/>
              <a:ext cx="1930320" cy="51840"/>
            </p14:xfrm>
          </p:contentPart>
        </mc:Choice>
        <mc:Fallback>
          <p:pic>
            <p:nvPicPr>
              <p:cNvPr id="16" name="Freihand 15">
                <a:extLst>
                  <a:ext uri="{FF2B5EF4-FFF2-40B4-BE49-F238E27FC236}">
                    <a16:creationId xmlns:a16="http://schemas.microsoft.com/office/drawing/2014/main" id="{E5363019-AB02-4895-8E6B-5496D98AF904}"/>
                  </a:ext>
                </a:extLst>
              </p:cNvPr>
              <p:cNvPicPr/>
              <p:nvPr/>
            </p:nvPicPr>
            <p:blipFill>
              <a:blip r:embed="rId11"/>
              <a:stretch>
                <a:fillRect/>
              </a:stretch>
            </p:blipFill>
            <p:spPr>
              <a:xfrm>
                <a:off x="1852398" y="1959483"/>
                <a:ext cx="1938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Freihand 16">
                <a:extLst>
                  <a:ext uri="{FF2B5EF4-FFF2-40B4-BE49-F238E27FC236}">
                    <a16:creationId xmlns:a16="http://schemas.microsoft.com/office/drawing/2014/main" id="{0AC33200-1DAE-49F8-8634-95AF740C741F}"/>
                  </a:ext>
                </a:extLst>
              </p14:cNvPr>
              <p14:cNvContentPartPr/>
              <p14:nvPr/>
            </p14:nvContentPartPr>
            <p14:xfrm>
              <a:off x="1829718" y="2501643"/>
              <a:ext cx="712800" cy="35640"/>
            </p14:xfrm>
          </p:contentPart>
        </mc:Choice>
        <mc:Fallback>
          <p:pic>
            <p:nvPicPr>
              <p:cNvPr id="17" name="Freihand 16">
                <a:extLst>
                  <a:ext uri="{FF2B5EF4-FFF2-40B4-BE49-F238E27FC236}">
                    <a16:creationId xmlns:a16="http://schemas.microsoft.com/office/drawing/2014/main" id="{0AC33200-1DAE-49F8-8634-95AF740C741F}"/>
                  </a:ext>
                </a:extLst>
              </p:cNvPr>
              <p:cNvPicPr/>
              <p:nvPr/>
            </p:nvPicPr>
            <p:blipFill>
              <a:blip r:embed="rId13"/>
              <a:stretch>
                <a:fillRect/>
              </a:stretch>
            </p:blipFill>
            <p:spPr>
              <a:xfrm>
                <a:off x="1825398" y="2497323"/>
                <a:ext cx="721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Freihand 18">
                <a:extLst>
                  <a:ext uri="{FF2B5EF4-FFF2-40B4-BE49-F238E27FC236}">
                    <a16:creationId xmlns:a16="http://schemas.microsoft.com/office/drawing/2014/main" id="{4DC4C6D5-8DED-4D31-B1A1-AF76CB075D55}"/>
                  </a:ext>
                </a:extLst>
              </p14:cNvPr>
              <p14:cNvContentPartPr/>
              <p14:nvPr/>
            </p14:nvContentPartPr>
            <p14:xfrm>
              <a:off x="1855998" y="2676243"/>
              <a:ext cx="7456320" cy="383760"/>
            </p14:xfrm>
          </p:contentPart>
        </mc:Choice>
        <mc:Fallback>
          <p:pic>
            <p:nvPicPr>
              <p:cNvPr id="19" name="Freihand 18">
                <a:extLst>
                  <a:ext uri="{FF2B5EF4-FFF2-40B4-BE49-F238E27FC236}">
                    <a16:creationId xmlns:a16="http://schemas.microsoft.com/office/drawing/2014/main" id="{4DC4C6D5-8DED-4D31-B1A1-AF76CB075D55}"/>
                  </a:ext>
                </a:extLst>
              </p:cNvPr>
              <p:cNvPicPr/>
              <p:nvPr/>
            </p:nvPicPr>
            <p:blipFill>
              <a:blip r:embed="rId15"/>
              <a:stretch>
                <a:fillRect/>
              </a:stretch>
            </p:blipFill>
            <p:spPr>
              <a:xfrm>
                <a:off x="1851678" y="2671923"/>
                <a:ext cx="74649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 name="Freihand 33">
                <a:extLst>
                  <a:ext uri="{FF2B5EF4-FFF2-40B4-BE49-F238E27FC236}">
                    <a16:creationId xmlns:a16="http://schemas.microsoft.com/office/drawing/2014/main" id="{436344FF-4584-4281-9C06-87CC059F92AC}"/>
                  </a:ext>
                </a:extLst>
              </p14:cNvPr>
              <p14:cNvContentPartPr/>
              <p14:nvPr/>
            </p14:nvContentPartPr>
            <p14:xfrm>
              <a:off x="8419518" y="638283"/>
              <a:ext cx="31320" cy="67320"/>
            </p14:xfrm>
          </p:contentPart>
        </mc:Choice>
        <mc:Fallback>
          <p:pic>
            <p:nvPicPr>
              <p:cNvPr id="34" name="Freihand 33">
                <a:extLst>
                  <a:ext uri="{FF2B5EF4-FFF2-40B4-BE49-F238E27FC236}">
                    <a16:creationId xmlns:a16="http://schemas.microsoft.com/office/drawing/2014/main" id="{436344FF-4584-4281-9C06-87CC059F92AC}"/>
                  </a:ext>
                </a:extLst>
              </p:cNvPr>
              <p:cNvPicPr/>
              <p:nvPr/>
            </p:nvPicPr>
            <p:blipFill>
              <a:blip r:embed="rId17"/>
              <a:stretch>
                <a:fillRect/>
              </a:stretch>
            </p:blipFill>
            <p:spPr>
              <a:xfrm>
                <a:off x="8415198" y="633963"/>
                <a:ext cx="39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 name="Freihand 34">
                <a:extLst>
                  <a:ext uri="{FF2B5EF4-FFF2-40B4-BE49-F238E27FC236}">
                    <a16:creationId xmlns:a16="http://schemas.microsoft.com/office/drawing/2014/main" id="{1021826B-FE33-45F8-B845-18349C220294}"/>
                  </a:ext>
                </a:extLst>
              </p14:cNvPr>
              <p14:cNvContentPartPr/>
              <p14:nvPr/>
            </p14:nvContentPartPr>
            <p14:xfrm>
              <a:off x="4755438" y="752043"/>
              <a:ext cx="3841200" cy="945360"/>
            </p14:xfrm>
          </p:contentPart>
        </mc:Choice>
        <mc:Fallback>
          <p:pic>
            <p:nvPicPr>
              <p:cNvPr id="35" name="Freihand 34">
                <a:extLst>
                  <a:ext uri="{FF2B5EF4-FFF2-40B4-BE49-F238E27FC236}">
                    <a16:creationId xmlns:a16="http://schemas.microsoft.com/office/drawing/2014/main" id="{1021826B-FE33-45F8-B845-18349C220294}"/>
                  </a:ext>
                </a:extLst>
              </p:cNvPr>
              <p:cNvPicPr/>
              <p:nvPr/>
            </p:nvPicPr>
            <p:blipFill>
              <a:blip r:embed="rId19"/>
              <a:stretch>
                <a:fillRect/>
              </a:stretch>
            </p:blipFill>
            <p:spPr>
              <a:xfrm>
                <a:off x="4751118" y="747723"/>
                <a:ext cx="3849841" cy="95400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92581BC-BB0D-438A-AC48-8BCFF2DFA834}"/>
                  </a:ext>
                </a:extLst>
              </p14:cNvPr>
              <p14:cNvContentPartPr/>
              <p14:nvPr/>
            </p14:nvContentPartPr>
            <p14:xfrm>
              <a:off x="1793358" y="2229123"/>
              <a:ext cx="983880" cy="90000"/>
            </p14:xfrm>
          </p:contentPart>
        </mc:Choice>
        <mc:Fallback>
          <p:pic>
            <p:nvPicPr>
              <p:cNvPr id="2" name="Freihand 1">
                <a:extLst>
                  <a:ext uri="{FF2B5EF4-FFF2-40B4-BE49-F238E27FC236}">
                    <a16:creationId xmlns:a16="http://schemas.microsoft.com/office/drawing/2014/main" id="{992581BC-BB0D-438A-AC48-8BCFF2DFA834}"/>
                  </a:ext>
                </a:extLst>
              </p:cNvPr>
              <p:cNvPicPr/>
              <p:nvPr/>
            </p:nvPicPr>
            <p:blipFill>
              <a:blip r:embed="rId4"/>
              <a:stretch>
                <a:fillRect/>
              </a:stretch>
            </p:blipFill>
            <p:spPr>
              <a:xfrm>
                <a:off x="1789038" y="2224803"/>
                <a:ext cx="992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EEB8924-2F59-44D0-9111-305C0B920D34}"/>
                  </a:ext>
                </a:extLst>
              </p14:cNvPr>
              <p14:cNvContentPartPr/>
              <p14:nvPr/>
            </p14:nvContentPartPr>
            <p14:xfrm>
              <a:off x="5257638" y="2247843"/>
              <a:ext cx="1552320" cy="92520"/>
            </p14:xfrm>
          </p:contentPart>
        </mc:Choice>
        <mc:Fallback>
          <p:pic>
            <p:nvPicPr>
              <p:cNvPr id="5" name="Freihand 4">
                <a:extLst>
                  <a:ext uri="{FF2B5EF4-FFF2-40B4-BE49-F238E27FC236}">
                    <a16:creationId xmlns:a16="http://schemas.microsoft.com/office/drawing/2014/main" id="{4EEB8924-2F59-44D0-9111-305C0B920D34}"/>
                  </a:ext>
                </a:extLst>
              </p:cNvPr>
              <p:cNvPicPr/>
              <p:nvPr/>
            </p:nvPicPr>
            <p:blipFill>
              <a:blip r:embed="rId6"/>
              <a:stretch>
                <a:fillRect/>
              </a:stretch>
            </p:blipFill>
            <p:spPr>
              <a:xfrm>
                <a:off x="5253318" y="2243523"/>
                <a:ext cx="1560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CFEA5C00-E37C-4914-8509-59C55C44AB67}"/>
                  </a:ext>
                </a:extLst>
              </p14:cNvPr>
              <p14:cNvContentPartPr/>
              <p14:nvPr/>
            </p14:nvContentPartPr>
            <p14:xfrm>
              <a:off x="5266998" y="2552043"/>
              <a:ext cx="1699560" cy="70200"/>
            </p14:xfrm>
          </p:contentPart>
        </mc:Choice>
        <mc:Fallback>
          <p:pic>
            <p:nvPicPr>
              <p:cNvPr id="7" name="Freihand 6">
                <a:extLst>
                  <a:ext uri="{FF2B5EF4-FFF2-40B4-BE49-F238E27FC236}">
                    <a16:creationId xmlns:a16="http://schemas.microsoft.com/office/drawing/2014/main" id="{CFEA5C00-E37C-4914-8509-59C55C44AB67}"/>
                  </a:ext>
                </a:extLst>
              </p:cNvPr>
              <p:cNvPicPr/>
              <p:nvPr/>
            </p:nvPicPr>
            <p:blipFill>
              <a:blip r:embed="rId8"/>
              <a:stretch>
                <a:fillRect/>
              </a:stretch>
            </p:blipFill>
            <p:spPr>
              <a:xfrm>
                <a:off x="5262678" y="2547723"/>
                <a:ext cx="1708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09C3BC3-9EAB-4762-AA9E-207A46CB365B}"/>
                  </a:ext>
                </a:extLst>
              </p14:cNvPr>
              <p14:cNvContentPartPr/>
              <p14:nvPr/>
            </p14:nvContentPartPr>
            <p14:xfrm>
              <a:off x="5873238" y="3373203"/>
              <a:ext cx="876600" cy="65160"/>
            </p14:xfrm>
          </p:contentPart>
        </mc:Choice>
        <mc:Fallback>
          <p:pic>
            <p:nvPicPr>
              <p:cNvPr id="8" name="Freihand 7">
                <a:extLst>
                  <a:ext uri="{FF2B5EF4-FFF2-40B4-BE49-F238E27FC236}">
                    <a16:creationId xmlns:a16="http://schemas.microsoft.com/office/drawing/2014/main" id="{409C3BC3-9EAB-4762-AA9E-207A46CB365B}"/>
                  </a:ext>
                </a:extLst>
              </p:cNvPr>
              <p:cNvPicPr/>
              <p:nvPr/>
            </p:nvPicPr>
            <p:blipFill>
              <a:blip r:embed="rId10"/>
              <a:stretch>
                <a:fillRect/>
              </a:stretch>
            </p:blipFill>
            <p:spPr>
              <a:xfrm>
                <a:off x="5868918" y="3368883"/>
                <a:ext cx="885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DDA7896-CF69-4469-A968-5C9E76D4B620}"/>
                  </a:ext>
                </a:extLst>
              </p14:cNvPr>
              <p14:cNvContentPartPr/>
              <p14:nvPr/>
            </p14:nvContentPartPr>
            <p14:xfrm>
              <a:off x="1267758" y="3690363"/>
              <a:ext cx="3440160" cy="95760"/>
            </p14:xfrm>
          </p:contentPart>
        </mc:Choice>
        <mc:Fallback>
          <p:pic>
            <p:nvPicPr>
              <p:cNvPr id="9" name="Freihand 8">
                <a:extLst>
                  <a:ext uri="{FF2B5EF4-FFF2-40B4-BE49-F238E27FC236}">
                    <a16:creationId xmlns:a16="http://schemas.microsoft.com/office/drawing/2014/main" id="{5DDA7896-CF69-4469-A968-5C9E76D4B620}"/>
                  </a:ext>
                </a:extLst>
              </p:cNvPr>
              <p:cNvPicPr/>
              <p:nvPr/>
            </p:nvPicPr>
            <p:blipFill>
              <a:blip r:embed="rId12"/>
              <a:stretch>
                <a:fillRect/>
              </a:stretch>
            </p:blipFill>
            <p:spPr>
              <a:xfrm>
                <a:off x="1263438" y="3686043"/>
                <a:ext cx="3448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5BFAE33C-11AF-433A-B510-918D023C01E7}"/>
                  </a:ext>
                </a:extLst>
              </p14:cNvPr>
              <p14:cNvContentPartPr/>
              <p14:nvPr/>
            </p14:nvContentPartPr>
            <p14:xfrm>
              <a:off x="3421998" y="4558683"/>
              <a:ext cx="2233080" cy="42840"/>
            </p14:xfrm>
          </p:contentPart>
        </mc:Choice>
        <mc:Fallback>
          <p:pic>
            <p:nvPicPr>
              <p:cNvPr id="10" name="Freihand 9">
                <a:extLst>
                  <a:ext uri="{FF2B5EF4-FFF2-40B4-BE49-F238E27FC236}">
                    <a16:creationId xmlns:a16="http://schemas.microsoft.com/office/drawing/2014/main" id="{5BFAE33C-11AF-433A-B510-918D023C01E7}"/>
                  </a:ext>
                </a:extLst>
              </p:cNvPr>
              <p:cNvPicPr/>
              <p:nvPr/>
            </p:nvPicPr>
            <p:blipFill>
              <a:blip r:embed="rId14"/>
              <a:stretch>
                <a:fillRect/>
              </a:stretch>
            </p:blipFill>
            <p:spPr>
              <a:xfrm>
                <a:off x="3417678" y="4554363"/>
                <a:ext cx="2241720" cy="5148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620052C-32B1-416E-A864-420F85A7990F}"/>
                  </a:ext>
                </a:extLst>
              </p14:cNvPr>
              <p14:cNvContentPartPr/>
              <p14:nvPr/>
            </p14:nvContentPartPr>
            <p14:xfrm>
              <a:off x="707958" y="1490043"/>
              <a:ext cx="1789200" cy="100440"/>
            </p14:xfrm>
          </p:contentPart>
        </mc:Choice>
        <mc:Fallback>
          <p:pic>
            <p:nvPicPr>
              <p:cNvPr id="2" name="Freihand 1">
                <a:extLst>
                  <a:ext uri="{FF2B5EF4-FFF2-40B4-BE49-F238E27FC236}">
                    <a16:creationId xmlns:a16="http://schemas.microsoft.com/office/drawing/2014/main" id="{2620052C-32B1-416E-A864-420F85A7990F}"/>
                  </a:ext>
                </a:extLst>
              </p:cNvPr>
              <p:cNvPicPr/>
              <p:nvPr/>
            </p:nvPicPr>
            <p:blipFill>
              <a:blip r:embed="rId4"/>
              <a:stretch>
                <a:fillRect/>
              </a:stretch>
            </p:blipFill>
            <p:spPr>
              <a:xfrm>
                <a:off x="703638" y="1485723"/>
                <a:ext cx="1797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493335ED-F07A-4C5E-B623-2A1B628BB476}"/>
                  </a:ext>
                </a:extLst>
              </p14:cNvPr>
              <p14:cNvContentPartPr/>
              <p14:nvPr/>
            </p14:nvContentPartPr>
            <p14:xfrm>
              <a:off x="5419278" y="1507323"/>
              <a:ext cx="890280" cy="47520"/>
            </p14:xfrm>
          </p:contentPart>
        </mc:Choice>
        <mc:Fallback>
          <p:pic>
            <p:nvPicPr>
              <p:cNvPr id="6" name="Freihand 5">
                <a:extLst>
                  <a:ext uri="{FF2B5EF4-FFF2-40B4-BE49-F238E27FC236}">
                    <a16:creationId xmlns:a16="http://schemas.microsoft.com/office/drawing/2014/main" id="{493335ED-F07A-4C5E-B623-2A1B628BB476}"/>
                  </a:ext>
                </a:extLst>
              </p:cNvPr>
              <p:cNvPicPr/>
              <p:nvPr/>
            </p:nvPicPr>
            <p:blipFill>
              <a:blip r:embed="rId6"/>
              <a:stretch>
                <a:fillRect/>
              </a:stretch>
            </p:blipFill>
            <p:spPr>
              <a:xfrm>
                <a:off x="5414958" y="1503003"/>
                <a:ext cx="898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F2E74F29-E22B-4310-B141-6A624B7C0F56}"/>
                  </a:ext>
                </a:extLst>
              </p14:cNvPr>
              <p14:cNvContentPartPr/>
              <p14:nvPr/>
            </p14:nvContentPartPr>
            <p14:xfrm>
              <a:off x="1664838" y="1813323"/>
              <a:ext cx="2125440" cy="52920"/>
            </p14:xfrm>
          </p:contentPart>
        </mc:Choice>
        <mc:Fallback>
          <p:pic>
            <p:nvPicPr>
              <p:cNvPr id="7" name="Freihand 6">
                <a:extLst>
                  <a:ext uri="{FF2B5EF4-FFF2-40B4-BE49-F238E27FC236}">
                    <a16:creationId xmlns:a16="http://schemas.microsoft.com/office/drawing/2014/main" id="{F2E74F29-E22B-4310-B141-6A624B7C0F56}"/>
                  </a:ext>
                </a:extLst>
              </p:cNvPr>
              <p:cNvPicPr/>
              <p:nvPr/>
            </p:nvPicPr>
            <p:blipFill>
              <a:blip r:embed="rId8"/>
              <a:stretch>
                <a:fillRect/>
              </a:stretch>
            </p:blipFill>
            <p:spPr>
              <a:xfrm>
                <a:off x="1660518" y="1809003"/>
                <a:ext cx="21340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851B0D2-60B9-44DB-8951-DCEBAB786B57}"/>
                  </a:ext>
                </a:extLst>
              </p14:cNvPr>
              <p14:cNvContentPartPr/>
              <p14:nvPr/>
            </p14:nvContentPartPr>
            <p14:xfrm>
              <a:off x="3849678" y="2874243"/>
              <a:ext cx="2299680" cy="69840"/>
            </p14:xfrm>
          </p:contentPart>
        </mc:Choice>
        <mc:Fallback>
          <p:pic>
            <p:nvPicPr>
              <p:cNvPr id="8" name="Freihand 7">
                <a:extLst>
                  <a:ext uri="{FF2B5EF4-FFF2-40B4-BE49-F238E27FC236}">
                    <a16:creationId xmlns:a16="http://schemas.microsoft.com/office/drawing/2014/main" id="{D851B0D2-60B9-44DB-8951-DCEBAB786B57}"/>
                  </a:ext>
                </a:extLst>
              </p:cNvPr>
              <p:cNvPicPr/>
              <p:nvPr/>
            </p:nvPicPr>
            <p:blipFill>
              <a:blip r:embed="rId10"/>
              <a:stretch>
                <a:fillRect/>
              </a:stretch>
            </p:blipFill>
            <p:spPr>
              <a:xfrm>
                <a:off x="3845358" y="2869923"/>
                <a:ext cx="2308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6C3BF19-943A-40A5-8ACB-919072B5478D}"/>
                  </a:ext>
                </a:extLst>
              </p14:cNvPr>
              <p14:cNvContentPartPr/>
              <p14:nvPr/>
            </p14:nvContentPartPr>
            <p14:xfrm>
              <a:off x="639558" y="4127403"/>
              <a:ext cx="942480" cy="95040"/>
            </p14:xfrm>
          </p:contentPart>
        </mc:Choice>
        <mc:Fallback>
          <p:pic>
            <p:nvPicPr>
              <p:cNvPr id="9" name="Freihand 8">
                <a:extLst>
                  <a:ext uri="{FF2B5EF4-FFF2-40B4-BE49-F238E27FC236}">
                    <a16:creationId xmlns:a16="http://schemas.microsoft.com/office/drawing/2014/main" id="{A6C3BF19-943A-40A5-8ACB-919072B5478D}"/>
                  </a:ext>
                </a:extLst>
              </p:cNvPr>
              <p:cNvPicPr/>
              <p:nvPr/>
            </p:nvPicPr>
            <p:blipFill>
              <a:blip r:embed="rId12"/>
              <a:stretch>
                <a:fillRect/>
              </a:stretch>
            </p:blipFill>
            <p:spPr>
              <a:xfrm>
                <a:off x="635238" y="4123083"/>
                <a:ext cx="951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A129608-5DB0-4587-8D4A-913CB29B9DE8}"/>
                  </a:ext>
                </a:extLst>
              </p14:cNvPr>
              <p14:cNvContentPartPr/>
              <p14:nvPr/>
            </p14:nvContentPartPr>
            <p14:xfrm>
              <a:off x="3242358" y="5349603"/>
              <a:ext cx="1137240" cy="130320"/>
            </p14:xfrm>
          </p:contentPart>
        </mc:Choice>
        <mc:Fallback>
          <p:pic>
            <p:nvPicPr>
              <p:cNvPr id="10" name="Freihand 9">
                <a:extLst>
                  <a:ext uri="{FF2B5EF4-FFF2-40B4-BE49-F238E27FC236}">
                    <a16:creationId xmlns:a16="http://schemas.microsoft.com/office/drawing/2014/main" id="{9A129608-5DB0-4587-8D4A-913CB29B9DE8}"/>
                  </a:ext>
                </a:extLst>
              </p:cNvPr>
              <p:cNvPicPr/>
              <p:nvPr/>
            </p:nvPicPr>
            <p:blipFill>
              <a:blip r:embed="rId14"/>
              <a:stretch>
                <a:fillRect/>
              </a:stretch>
            </p:blipFill>
            <p:spPr>
              <a:xfrm>
                <a:off x="3238038" y="5345283"/>
                <a:ext cx="1145880" cy="138960"/>
              </a:xfrm>
              <a:prstGeom prst="rect">
                <a:avLst/>
              </a:prstGeom>
            </p:spPr>
          </p:pic>
        </mc:Fallback>
      </mc:AlternateContent>
    </p:spTree>
    <p:extLst>
      <p:ext uri="{BB962C8B-B14F-4D97-AF65-F5344CB8AC3E}">
        <p14:creationId xmlns:p14="http://schemas.microsoft.com/office/powerpoint/2010/main" val="28311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683" name="Freihand 682">
                <a:extLst>
                  <a:ext uri="{FF2B5EF4-FFF2-40B4-BE49-F238E27FC236}">
                    <a16:creationId xmlns:a16="http://schemas.microsoft.com/office/drawing/2014/main" id="{ACFC2D87-875E-4A67-AEEC-01AB66CB292C}"/>
                  </a:ext>
                </a:extLst>
              </p14:cNvPr>
              <p14:cNvContentPartPr/>
              <p14:nvPr/>
            </p14:nvContentPartPr>
            <p14:xfrm>
              <a:off x="429318" y="110163"/>
              <a:ext cx="11551320" cy="6530760"/>
            </p14:xfrm>
          </p:contentPart>
        </mc:Choice>
        <mc:Fallback>
          <p:pic>
            <p:nvPicPr>
              <p:cNvPr id="683" name="Freihand 682">
                <a:extLst>
                  <a:ext uri="{FF2B5EF4-FFF2-40B4-BE49-F238E27FC236}">
                    <a16:creationId xmlns:a16="http://schemas.microsoft.com/office/drawing/2014/main" id="{ACFC2D87-875E-4A67-AEEC-01AB66CB292C}"/>
                  </a:ext>
                </a:extLst>
              </p:cNvPr>
              <p:cNvPicPr/>
              <p:nvPr/>
            </p:nvPicPr>
            <p:blipFill>
              <a:blip r:embed="rId4"/>
              <a:stretch>
                <a:fillRect/>
              </a:stretch>
            </p:blipFill>
            <p:spPr>
              <a:xfrm>
                <a:off x="424998" y="105843"/>
                <a:ext cx="11559960" cy="6539400"/>
              </a:xfrm>
              <a:prstGeom prst="rect">
                <a:avLst/>
              </a:prstGeom>
            </p:spPr>
          </p:pic>
        </mc:Fallback>
      </mc:AlternateContent>
    </p:spTree>
    <p:extLst>
      <p:ext uri="{BB962C8B-B14F-4D97-AF65-F5344CB8AC3E}">
        <p14:creationId xmlns:p14="http://schemas.microsoft.com/office/powerpoint/2010/main" val="81418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19F2C4D-E423-49DA-9E6A-BD3873ADE5E0}"/>
                  </a:ext>
                </a:extLst>
              </p14:cNvPr>
              <p14:cNvContentPartPr/>
              <p14:nvPr/>
            </p14:nvContentPartPr>
            <p14:xfrm>
              <a:off x="1832598" y="2034003"/>
              <a:ext cx="602280" cy="33840"/>
            </p14:xfrm>
          </p:contentPart>
        </mc:Choice>
        <mc:Fallback>
          <p:pic>
            <p:nvPicPr>
              <p:cNvPr id="2" name="Freihand 1">
                <a:extLst>
                  <a:ext uri="{FF2B5EF4-FFF2-40B4-BE49-F238E27FC236}">
                    <a16:creationId xmlns:a16="http://schemas.microsoft.com/office/drawing/2014/main" id="{919F2C4D-E423-49DA-9E6A-BD3873ADE5E0}"/>
                  </a:ext>
                </a:extLst>
              </p:cNvPr>
              <p:cNvPicPr/>
              <p:nvPr/>
            </p:nvPicPr>
            <p:blipFill>
              <a:blip r:embed="rId4"/>
              <a:stretch>
                <a:fillRect/>
              </a:stretch>
            </p:blipFill>
            <p:spPr>
              <a:xfrm>
                <a:off x="1828278" y="2029683"/>
                <a:ext cx="610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8F9A0D2-34BC-4DF6-B05C-94D517F6C159}"/>
                  </a:ext>
                </a:extLst>
              </p14:cNvPr>
              <p14:cNvContentPartPr/>
              <p14:nvPr/>
            </p14:nvContentPartPr>
            <p14:xfrm>
              <a:off x="2852478" y="2306163"/>
              <a:ext cx="729000" cy="63720"/>
            </p14:xfrm>
          </p:contentPart>
        </mc:Choice>
        <mc:Fallback>
          <p:pic>
            <p:nvPicPr>
              <p:cNvPr id="5" name="Freihand 4">
                <a:extLst>
                  <a:ext uri="{FF2B5EF4-FFF2-40B4-BE49-F238E27FC236}">
                    <a16:creationId xmlns:a16="http://schemas.microsoft.com/office/drawing/2014/main" id="{78F9A0D2-34BC-4DF6-B05C-94D517F6C159}"/>
                  </a:ext>
                </a:extLst>
              </p:cNvPr>
              <p:cNvPicPr/>
              <p:nvPr/>
            </p:nvPicPr>
            <p:blipFill>
              <a:blip r:embed="rId6"/>
              <a:stretch>
                <a:fillRect/>
              </a:stretch>
            </p:blipFill>
            <p:spPr>
              <a:xfrm>
                <a:off x="2848158" y="2301843"/>
                <a:ext cx="737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159B129-8406-4363-AE3D-A54C9DB2723C}"/>
                  </a:ext>
                </a:extLst>
              </p14:cNvPr>
              <p14:cNvContentPartPr/>
              <p14:nvPr/>
            </p14:nvContentPartPr>
            <p14:xfrm>
              <a:off x="2818998" y="3363843"/>
              <a:ext cx="928440" cy="66960"/>
            </p14:xfrm>
          </p:contentPart>
        </mc:Choice>
        <mc:Fallback>
          <p:pic>
            <p:nvPicPr>
              <p:cNvPr id="7" name="Freihand 6">
                <a:extLst>
                  <a:ext uri="{FF2B5EF4-FFF2-40B4-BE49-F238E27FC236}">
                    <a16:creationId xmlns:a16="http://schemas.microsoft.com/office/drawing/2014/main" id="{8159B129-8406-4363-AE3D-A54C9DB2723C}"/>
                  </a:ext>
                </a:extLst>
              </p:cNvPr>
              <p:cNvPicPr/>
              <p:nvPr/>
            </p:nvPicPr>
            <p:blipFill>
              <a:blip r:embed="rId8"/>
              <a:stretch>
                <a:fillRect/>
              </a:stretch>
            </p:blipFill>
            <p:spPr>
              <a:xfrm>
                <a:off x="2814678" y="3359523"/>
                <a:ext cx="937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9DC65C9-FB55-46EC-AFEB-E5D114332C11}"/>
                  </a:ext>
                </a:extLst>
              </p14:cNvPr>
              <p14:cNvContentPartPr/>
              <p14:nvPr/>
            </p14:nvContentPartPr>
            <p14:xfrm>
              <a:off x="4743198" y="4508643"/>
              <a:ext cx="1935720" cy="311040"/>
            </p14:xfrm>
          </p:contentPart>
        </mc:Choice>
        <mc:Fallback>
          <p:pic>
            <p:nvPicPr>
              <p:cNvPr id="8" name="Freihand 7">
                <a:extLst>
                  <a:ext uri="{FF2B5EF4-FFF2-40B4-BE49-F238E27FC236}">
                    <a16:creationId xmlns:a16="http://schemas.microsoft.com/office/drawing/2014/main" id="{F9DC65C9-FB55-46EC-AFEB-E5D114332C11}"/>
                  </a:ext>
                </a:extLst>
              </p:cNvPr>
              <p:cNvPicPr/>
              <p:nvPr/>
            </p:nvPicPr>
            <p:blipFill>
              <a:blip r:embed="rId10"/>
              <a:stretch>
                <a:fillRect/>
              </a:stretch>
            </p:blipFill>
            <p:spPr>
              <a:xfrm>
                <a:off x="4738878" y="4504323"/>
                <a:ext cx="194436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8D0F4066-E227-4D37-9D9D-C7BBF57B5244}"/>
                  </a:ext>
                </a:extLst>
              </p14:cNvPr>
              <p14:cNvContentPartPr/>
              <p14:nvPr/>
            </p14:nvContentPartPr>
            <p14:xfrm>
              <a:off x="5857398" y="3232443"/>
              <a:ext cx="1999080" cy="1211400"/>
            </p14:xfrm>
          </p:contentPart>
        </mc:Choice>
        <mc:Fallback>
          <p:pic>
            <p:nvPicPr>
              <p:cNvPr id="22" name="Freihand 21">
                <a:extLst>
                  <a:ext uri="{FF2B5EF4-FFF2-40B4-BE49-F238E27FC236}">
                    <a16:creationId xmlns:a16="http://schemas.microsoft.com/office/drawing/2014/main" id="{8D0F4066-E227-4D37-9D9D-C7BBF57B5244}"/>
                  </a:ext>
                </a:extLst>
              </p:cNvPr>
              <p:cNvPicPr/>
              <p:nvPr/>
            </p:nvPicPr>
            <p:blipFill>
              <a:blip r:embed="rId12"/>
              <a:stretch>
                <a:fillRect/>
              </a:stretch>
            </p:blipFill>
            <p:spPr>
              <a:xfrm>
                <a:off x="5853078" y="3228123"/>
                <a:ext cx="2007720" cy="122004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A30F195-3837-4E17-BA00-E1A11D48D7F1}"/>
                  </a:ext>
                </a:extLst>
              </p14:cNvPr>
              <p14:cNvContentPartPr/>
              <p14:nvPr/>
            </p14:nvContentPartPr>
            <p14:xfrm>
              <a:off x="1857078" y="649083"/>
              <a:ext cx="2603520" cy="69120"/>
            </p14:xfrm>
          </p:contentPart>
        </mc:Choice>
        <mc:Fallback>
          <p:pic>
            <p:nvPicPr>
              <p:cNvPr id="2" name="Freihand 1">
                <a:extLst>
                  <a:ext uri="{FF2B5EF4-FFF2-40B4-BE49-F238E27FC236}">
                    <a16:creationId xmlns:a16="http://schemas.microsoft.com/office/drawing/2014/main" id="{FA30F195-3837-4E17-BA00-E1A11D48D7F1}"/>
                  </a:ext>
                </a:extLst>
              </p:cNvPr>
              <p:cNvPicPr/>
              <p:nvPr/>
            </p:nvPicPr>
            <p:blipFill>
              <a:blip r:embed="rId4"/>
              <a:stretch>
                <a:fillRect/>
              </a:stretch>
            </p:blipFill>
            <p:spPr>
              <a:xfrm>
                <a:off x="1852758" y="644763"/>
                <a:ext cx="2612160" cy="77760"/>
              </a:xfrm>
              <a:prstGeom prst="rect">
                <a:avLst/>
              </a:prstGeom>
            </p:spPr>
          </p:pic>
        </mc:Fallback>
      </mc:AlternateContent>
    </p:spTree>
    <p:extLst>
      <p:ext uri="{BB962C8B-B14F-4D97-AF65-F5344CB8AC3E}">
        <p14:creationId xmlns:p14="http://schemas.microsoft.com/office/powerpoint/2010/main" val="378267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C022F34-DBF9-466B-BAED-8ED7A13A85ED}"/>
                  </a:ext>
                </a:extLst>
              </p14:cNvPr>
              <p14:cNvContentPartPr/>
              <p14:nvPr/>
            </p14:nvContentPartPr>
            <p14:xfrm>
              <a:off x="1028358" y="2115723"/>
              <a:ext cx="3983400" cy="144000"/>
            </p14:xfrm>
          </p:contentPart>
        </mc:Choice>
        <mc:Fallback>
          <p:pic>
            <p:nvPicPr>
              <p:cNvPr id="2" name="Freihand 1">
                <a:extLst>
                  <a:ext uri="{FF2B5EF4-FFF2-40B4-BE49-F238E27FC236}">
                    <a16:creationId xmlns:a16="http://schemas.microsoft.com/office/drawing/2014/main" id="{2C022F34-DBF9-466B-BAED-8ED7A13A85ED}"/>
                  </a:ext>
                </a:extLst>
              </p:cNvPr>
              <p:cNvPicPr/>
              <p:nvPr/>
            </p:nvPicPr>
            <p:blipFill>
              <a:blip r:embed="rId4"/>
              <a:stretch>
                <a:fillRect/>
              </a:stretch>
            </p:blipFill>
            <p:spPr>
              <a:xfrm>
                <a:off x="1024038" y="2111403"/>
                <a:ext cx="3992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D2B1022-2866-49CA-B785-99357D5A2FE2}"/>
                  </a:ext>
                </a:extLst>
              </p14:cNvPr>
              <p14:cNvContentPartPr/>
              <p14:nvPr/>
            </p14:nvContentPartPr>
            <p14:xfrm>
              <a:off x="804078" y="2968203"/>
              <a:ext cx="2142720" cy="50040"/>
            </p14:xfrm>
          </p:contentPart>
        </mc:Choice>
        <mc:Fallback>
          <p:pic>
            <p:nvPicPr>
              <p:cNvPr id="5" name="Freihand 4">
                <a:extLst>
                  <a:ext uri="{FF2B5EF4-FFF2-40B4-BE49-F238E27FC236}">
                    <a16:creationId xmlns:a16="http://schemas.microsoft.com/office/drawing/2014/main" id="{4D2B1022-2866-49CA-B785-99357D5A2FE2}"/>
                  </a:ext>
                </a:extLst>
              </p:cNvPr>
              <p:cNvPicPr/>
              <p:nvPr/>
            </p:nvPicPr>
            <p:blipFill>
              <a:blip r:embed="rId6"/>
              <a:stretch>
                <a:fillRect/>
              </a:stretch>
            </p:blipFill>
            <p:spPr>
              <a:xfrm>
                <a:off x="799758" y="2963883"/>
                <a:ext cx="2151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302432ED-AD8E-4D97-ADE0-B7BBDF41F6BF}"/>
                  </a:ext>
                </a:extLst>
              </p14:cNvPr>
              <p14:cNvContentPartPr/>
              <p14:nvPr/>
            </p14:nvContentPartPr>
            <p14:xfrm>
              <a:off x="755478" y="2484363"/>
              <a:ext cx="4511520" cy="78840"/>
            </p14:xfrm>
          </p:contentPart>
        </mc:Choice>
        <mc:Fallback>
          <p:pic>
            <p:nvPicPr>
              <p:cNvPr id="6" name="Freihand 5">
                <a:extLst>
                  <a:ext uri="{FF2B5EF4-FFF2-40B4-BE49-F238E27FC236}">
                    <a16:creationId xmlns:a16="http://schemas.microsoft.com/office/drawing/2014/main" id="{302432ED-AD8E-4D97-ADE0-B7BBDF41F6BF}"/>
                  </a:ext>
                </a:extLst>
              </p:cNvPr>
              <p:cNvPicPr/>
              <p:nvPr/>
            </p:nvPicPr>
            <p:blipFill>
              <a:blip r:embed="rId8"/>
              <a:stretch>
                <a:fillRect/>
              </a:stretch>
            </p:blipFill>
            <p:spPr>
              <a:xfrm>
                <a:off x="751158" y="2480043"/>
                <a:ext cx="4520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306C5146-12E2-497C-9DF7-A0465C196532}"/>
                  </a:ext>
                </a:extLst>
              </p14:cNvPr>
              <p14:cNvContentPartPr/>
              <p14:nvPr/>
            </p14:nvContentPartPr>
            <p14:xfrm>
              <a:off x="5446998" y="3414603"/>
              <a:ext cx="4275720" cy="50040"/>
            </p14:xfrm>
          </p:contentPart>
        </mc:Choice>
        <mc:Fallback>
          <p:pic>
            <p:nvPicPr>
              <p:cNvPr id="7" name="Freihand 6">
                <a:extLst>
                  <a:ext uri="{FF2B5EF4-FFF2-40B4-BE49-F238E27FC236}">
                    <a16:creationId xmlns:a16="http://schemas.microsoft.com/office/drawing/2014/main" id="{306C5146-12E2-497C-9DF7-A0465C196532}"/>
                  </a:ext>
                </a:extLst>
              </p:cNvPr>
              <p:cNvPicPr/>
              <p:nvPr/>
            </p:nvPicPr>
            <p:blipFill>
              <a:blip r:embed="rId10"/>
              <a:stretch>
                <a:fillRect/>
              </a:stretch>
            </p:blipFill>
            <p:spPr>
              <a:xfrm>
                <a:off x="5442678" y="3410283"/>
                <a:ext cx="4284360" cy="5868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945AFD60-003E-4396-9E90-85341F39D5F1}"/>
                  </a:ext>
                </a:extLst>
              </p14:cNvPr>
              <p14:cNvContentPartPr/>
              <p14:nvPr/>
            </p14:nvContentPartPr>
            <p14:xfrm>
              <a:off x="559202" y="1524603"/>
              <a:ext cx="3884400" cy="170280"/>
            </p14:xfrm>
          </p:contentPart>
        </mc:Choice>
        <mc:Fallback>
          <p:pic>
            <p:nvPicPr>
              <p:cNvPr id="5" name="Freihand 4">
                <a:extLst>
                  <a:ext uri="{FF2B5EF4-FFF2-40B4-BE49-F238E27FC236}">
                    <a16:creationId xmlns:a16="http://schemas.microsoft.com/office/drawing/2014/main" id="{945AFD60-003E-4396-9E90-85341F39D5F1}"/>
                  </a:ext>
                </a:extLst>
              </p:cNvPr>
              <p:cNvPicPr/>
              <p:nvPr/>
            </p:nvPicPr>
            <p:blipFill>
              <a:blip r:embed="rId4"/>
              <a:stretch>
                <a:fillRect/>
              </a:stretch>
            </p:blipFill>
            <p:spPr>
              <a:xfrm>
                <a:off x="554882" y="1520283"/>
                <a:ext cx="38930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09FF02E1-8A6A-4E99-A1B8-79AF68756238}"/>
                  </a:ext>
                </a:extLst>
              </p14:cNvPr>
              <p14:cNvContentPartPr/>
              <p14:nvPr/>
            </p14:nvContentPartPr>
            <p14:xfrm>
              <a:off x="5555282" y="1105563"/>
              <a:ext cx="4573800" cy="592560"/>
            </p14:xfrm>
          </p:contentPart>
        </mc:Choice>
        <mc:Fallback>
          <p:pic>
            <p:nvPicPr>
              <p:cNvPr id="11" name="Freihand 10">
                <a:extLst>
                  <a:ext uri="{FF2B5EF4-FFF2-40B4-BE49-F238E27FC236}">
                    <a16:creationId xmlns:a16="http://schemas.microsoft.com/office/drawing/2014/main" id="{09FF02E1-8A6A-4E99-A1B8-79AF68756238}"/>
                  </a:ext>
                </a:extLst>
              </p:cNvPr>
              <p:cNvPicPr/>
              <p:nvPr/>
            </p:nvPicPr>
            <p:blipFill>
              <a:blip r:embed="rId6"/>
              <a:stretch>
                <a:fillRect/>
              </a:stretch>
            </p:blipFill>
            <p:spPr>
              <a:xfrm>
                <a:off x="5550962" y="1101243"/>
                <a:ext cx="4582439"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3" name="Freihand 92">
                <a:extLst>
                  <a:ext uri="{FF2B5EF4-FFF2-40B4-BE49-F238E27FC236}">
                    <a16:creationId xmlns:a16="http://schemas.microsoft.com/office/drawing/2014/main" id="{839AC01E-E5F8-45BC-8361-35E7F0A19B03}"/>
                  </a:ext>
                </a:extLst>
              </p14:cNvPr>
              <p14:cNvContentPartPr/>
              <p14:nvPr/>
            </p14:nvContentPartPr>
            <p14:xfrm>
              <a:off x="449402" y="2615043"/>
              <a:ext cx="8307720" cy="4043160"/>
            </p14:xfrm>
          </p:contentPart>
        </mc:Choice>
        <mc:Fallback>
          <p:pic>
            <p:nvPicPr>
              <p:cNvPr id="93" name="Freihand 92">
                <a:extLst>
                  <a:ext uri="{FF2B5EF4-FFF2-40B4-BE49-F238E27FC236}">
                    <a16:creationId xmlns:a16="http://schemas.microsoft.com/office/drawing/2014/main" id="{839AC01E-E5F8-45BC-8361-35E7F0A19B03}"/>
                  </a:ext>
                </a:extLst>
              </p:cNvPr>
              <p:cNvPicPr/>
              <p:nvPr/>
            </p:nvPicPr>
            <p:blipFill>
              <a:blip r:embed="rId8"/>
              <a:stretch>
                <a:fillRect/>
              </a:stretch>
            </p:blipFill>
            <p:spPr>
              <a:xfrm>
                <a:off x="445082" y="2610723"/>
                <a:ext cx="8316360" cy="4051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4" name="Freihand 93">
                <a:extLst>
                  <a:ext uri="{FF2B5EF4-FFF2-40B4-BE49-F238E27FC236}">
                    <a16:creationId xmlns:a16="http://schemas.microsoft.com/office/drawing/2014/main" id="{246E1FB5-DCB0-42D0-8343-6CF1C8E0C9FB}"/>
                  </a:ext>
                </a:extLst>
              </p14:cNvPr>
              <p14:cNvContentPartPr/>
              <p14:nvPr/>
            </p14:nvContentPartPr>
            <p14:xfrm>
              <a:off x="492962" y="1010163"/>
              <a:ext cx="4390560" cy="1107000"/>
            </p14:xfrm>
          </p:contentPart>
        </mc:Choice>
        <mc:Fallback>
          <p:pic>
            <p:nvPicPr>
              <p:cNvPr id="94" name="Freihand 93">
                <a:extLst>
                  <a:ext uri="{FF2B5EF4-FFF2-40B4-BE49-F238E27FC236}">
                    <a16:creationId xmlns:a16="http://schemas.microsoft.com/office/drawing/2014/main" id="{246E1FB5-DCB0-42D0-8343-6CF1C8E0C9FB}"/>
                  </a:ext>
                </a:extLst>
              </p:cNvPr>
              <p:cNvPicPr/>
              <p:nvPr/>
            </p:nvPicPr>
            <p:blipFill>
              <a:blip r:embed="rId10"/>
              <a:stretch>
                <a:fillRect/>
              </a:stretch>
            </p:blipFill>
            <p:spPr>
              <a:xfrm>
                <a:off x="488642" y="1005843"/>
                <a:ext cx="4399200" cy="111564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32ECDC2-F24E-43D4-A50D-207ABE5D4619}"/>
                  </a:ext>
                </a:extLst>
              </p14:cNvPr>
              <p14:cNvContentPartPr/>
              <p14:nvPr/>
            </p14:nvContentPartPr>
            <p14:xfrm>
              <a:off x="273798" y="4554363"/>
              <a:ext cx="1727640" cy="817560"/>
            </p14:xfrm>
          </p:contentPart>
        </mc:Choice>
        <mc:Fallback>
          <p:pic>
            <p:nvPicPr>
              <p:cNvPr id="2" name="Freihand 1">
                <a:extLst>
                  <a:ext uri="{FF2B5EF4-FFF2-40B4-BE49-F238E27FC236}">
                    <a16:creationId xmlns:a16="http://schemas.microsoft.com/office/drawing/2014/main" id="{132ECDC2-F24E-43D4-A50D-207ABE5D4619}"/>
                  </a:ext>
                </a:extLst>
              </p:cNvPr>
              <p:cNvPicPr/>
              <p:nvPr/>
            </p:nvPicPr>
            <p:blipFill>
              <a:blip r:embed="rId4"/>
              <a:stretch>
                <a:fillRect/>
              </a:stretch>
            </p:blipFill>
            <p:spPr>
              <a:xfrm>
                <a:off x="269478" y="4550043"/>
                <a:ext cx="1736280" cy="826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DBA7497-AB07-40F3-8DE7-AD3865ED628B}"/>
                  </a:ext>
                </a:extLst>
              </p14:cNvPr>
              <p14:cNvContentPartPr/>
              <p14:nvPr/>
            </p14:nvContentPartPr>
            <p14:xfrm>
              <a:off x="300078" y="837363"/>
              <a:ext cx="1398600" cy="59760"/>
            </p14:xfrm>
          </p:contentPart>
        </mc:Choice>
        <mc:Fallback>
          <p:pic>
            <p:nvPicPr>
              <p:cNvPr id="5" name="Freihand 4">
                <a:extLst>
                  <a:ext uri="{FF2B5EF4-FFF2-40B4-BE49-F238E27FC236}">
                    <a16:creationId xmlns:a16="http://schemas.microsoft.com/office/drawing/2014/main" id="{EDBA7497-AB07-40F3-8DE7-AD3865ED628B}"/>
                  </a:ext>
                </a:extLst>
              </p:cNvPr>
              <p:cNvPicPr/>
              <p:nvPr/>
            </p:nvPicPr>
            <p:blipFill>
              <a:blip r:embed="rId6"/>
              <a:stretch>
                <a:fillRect/>
              </a:stretch>
            </p:blipFill>
            <p:spPr>
              <a:xfrm>
                <a:off x="295758" y="833043"/>
                <a:ext cx="1407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DAAABE2C-595F-40F5-9388-79B089193F91}"/>
                  </a:ext>
                </a:extLst>
              </p14:cNvPr>
              <p14:cNvContentPartPr/>
              <p14:nvPr/>
            </p14:nvContentPartPr>
            <p14:xfrm>
              <a:off x="439398" y="1230123"/>
              <a:ext cx="1340640" cy="25920"/>
            </p14:xfrm>
          </p:contentPart>
        </mc:Choice>
        <mc:Fallback>
          <p:pic>
            <p:nvPicPr>
              <p:cNvPr id="6" name="Freihand 5">
                <a:extLst>
                  <a:ext uri="{FF2B5EF4-FFF2-40B4-BE49-F238E27FC236}">
                    <a16:creationId xmlns:a16="http://schemas.microsoft.com/office/drawing/2014/main" id="{DAAABE2C-595F-40F5-9388-79B089193F91}"/>
                  </a:ext>
                </a:extLst>
              </p:cNvPr>
              <p:cNvPicPr/>
              <p:nvPr/>
            </p:nvPicPr>
            <p:blipFill>
              <a:blip r:embed="rId8"/>
              <a:stretch>
                <a:fillRect/>
              </a:stretch>
            </p:blipFill>
            <p:spPr>
              <a:xfrm>
                <a:off x="435078" y="1225803"/>
                <a:ext cx="1349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003B5451-68BF-4E47-9571-3DD1F35F9204}"/>
                  </a:ext>
                </a:extLst>
              </p14:cNvPr>
              <p14:cNvContentPartPr/>
              <p14:nvPr/>
            </p14:nvContentPartPr>
            <p14:xfrm>
              <a:off x="432198" y="3098883"/>
              <a:ext cx="2958480" cy="66240"/>
            </p14:xfrm>
          </p:contentPart>
        </mc:Choice>
        <mc:Fallback>
          <p:pic>
            <p:nvPicPr>
              <p:cNvPr id="7" name="Freihand 6">
                <a:extLst>
                  <a:ext uri="{FF2B5EF4-FFF2-40B4-BE49-F238E27FC236}">
                    <a16:creationId xmlns:a16="http://schemas.microsoft.com/office/drawing/2014/main" id="{003B5451-68BF-4E47-9571-3DD1F35F9204}"/>
                  </a:ext>
                </a:extLst>
              </p:cNvPr>
              <p:cNvPicPr/>
              <p:nvPr/>
            </p:nvPicPr>
            <p:blipFill>
              <a:blip r:embed="rId10"/>
              <a:stretch>
                <a:fillRect/>
              </a:stretch>
            </p:blipFill>
            <p:spPr>
              <a:xfrm>
                <a:off x="427878" y="3094563"/>
                <a:ext cx="2967120" cy="7488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9" name="Freihand 38">
                <a:extLst>
                  <a:ext uri="{FF2B5EF4-FFF2-40B4-BE49-F238E27FC236}">
                    <a16:creationId xmlns:a16="http://schemas.microsoft.com/office/drawing/2014/main" id="{A61EFA58-15E6-438D-9E5F-56D60B066F7C}"/>
                  </a:ext>
                </a:extLst>
              </p14:cNvPr>
              <p14:cNvContentPartPr/>
              <p14:nvPr/>
            </p14:nvContentPartPr>
            <p14:xfrm>
              <a:off x="2084347" y="1398603"/>
              <a:ext cx="6542280" cy="499680"/>
            </p14:xfrm>
          </p:contentPart>
        </mc:Choice>
        <mc:Fallback>
          <p:pic>
            <p:nvPicPr>
              <p:cNvPr id="39" name="Freihand 38">
                <a:extLst>
                  <a:ext uri="{FF2B5EF4-FFF2-40B4-BE49-F238E27FC236}">
                    <a16:creationId xmlns:a16="http://schemas.microsoft.com/office/drawing/2014/main" id="{A61EFA58-15E6-438D-9E5F-56D60B066F7C}"/>
                  </a:ext>
                </a:extLst>
              </p:cNvPr>
              <p:cNvPicPr/>
              <p:nvPr/>
            </p:nvPicPr>
            <p:blipFill>
              <a:blip r:embed="rId4"/>
              <a:stretch>
                <a:fillRect/>
              </a:stretch>
            </p:blipFill>
            <p:spPr>
              <a:xfrm>
                <a:off x="2080027" y="1394286"/>
                <a:ext cx="6550920" cy="50831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8" name="Freihand 57">
                <a:extLst>
                  <a:ext uri="{FF2B5EF4-FFF2-40B4-BE49-F238E27FC236}">
                    <a16:creationId xmlns:a16="http://schemas.microsoft.com/office/drawing/2014/main" id="{62642A91-4672-4F8C-9708-5558B3BFA228}"/>
                  </a:ext>
                </a:extLst>
              </p14:cNvPr>
              <p14:cNvContentPartPr/>
              <p14:nvPr/>
            </p14:nvContentPartPr>
            <p14:xfrm>
              <a:off x="10271107" y="1341003"/>
              <a:ext cx="1167840" cy="253800"/>
            </p14:xfrm>
          </p:contentPart>
        </mc:Choice>
        <mc:Fallback>
          <p:pic>
            <p:nvPicPr>
              <p:cNvPr id="58" name="Freihand 57">
                <a:extLst>
                  <a:ext uri="{FF2B5EF4-FFF2-40B4-BE49-F238E27FC236}">
                    <a16:creationId xmlns:a16="http://schemas.microsoft.com/office/drawing/2014/main" id="{62642A91-4672-4F8C-9708-5558B3BFA228}"/>
                  </a:ext>
                </a:extLst>
              </p:cNvPr>
              <p:cNvPicPr/>
              <p:nvPr/>
            </p:nvPicPr>
            <p:blipFill>
              <a:blip r:embed="rId6"/>
              <a:stretch>
                <a:fillRect/>
              </a:stretch>
            </p:blipFill>
            <p:spPr>
              <a:xfrm>
                <a:off x="10266787" y="1336683"/>
                <a:ext cx="11764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9" name="Freihand 58">
                <a:extLst>
                  <a:ext uri="{FF2B5EF4-FFF2-40B4-BE49-F238E27FC236}">
                    <a16:creationId xmlns:a16="http://schemas.microsoft.com/office/drawing/2014/main" id="{30F8C657-FD9D-49E7-9F1A-E271A48A31F6}"/>
                  </a:ext>
                </a:extLst>
              </p14:cNvPr>
              <p14:cNvContentPartPr/>
              <p14:nvPr/>
            </p14:nvContentPartPr>
            <p14:xfrm>
              <a:off x="8913187" y="1355043"/>
              <a:ext cx="1185480" cy="291600"/>
            </p14:xfrm>
          </p:contentPart>
        </mc:Choice>
        <mc:Fallback>
          <p:pic>
            <p:nvPicPr>
              <p:cNvPr id="59" name="Freihand 58">
                <a:extLst>
                  <a:ext uri="{FF2B5EF4-FFF2-40B4-BE49-F238E27FC236}">
                    <a16:creationId xmlns:a16="http://schemas.microsoft.com/office/drawing/2014/main" id="{30F8C657-FD9D-49E7-9F1A-E271A48A31F6}"/>
                  </a:ext>
                </a:extLst>
              </p:cNvPr>
              <p:cNvPicPr/>
              <p:nvPr/>
            </p:nvPicPr>
            <p:blipFill>
              <a:blip r:embed="rId8"/>
              <a:stretch>
                <a:fillRect/>
              </a:stretch>
            </p:blipFill>
            <p:spPr>
              <a:xfrm>
                <a:off x="8908866" y="1350723"/>
                <a:ext cx="1194123"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0945" name="Freihand 210944">
                <a:extLst>
                  <a:ext uri="{FF2B5EF4-FFF2-40B4-BE49-F238E27FC236}">
                    <a16:creationId xmlns:a16="http://schemas.microsoft.com/office/drawing/2014/main" id="{9D894B5B-9D2F-41D9-99A4-FAFF45B43C71}"/>
                  </a:ext>
                </a:extLst>
              </p14:cNvPr>
              <p14:cNvContentPartPr/>
              <p14:nvPr/>
            </p14:nvContentPartPr>
            <p14:xfrm>
              <a:off x="11532547" y="1350723"/>
              <a:ext cx="522720" cy="212400"/>
            </p14:xfrm>
          </p:contentPart>
        </mc:Choice>
        <mc:Fallback>
          <p:pic>
            <p:nvPicPr>
              <p:cNvPr id="210945" name="Freihand 210944">
                <a:extLst>
                  <a:ext uri="{FF2B5EF4-FFF2-40B4-BE49-F238E27FC236}">
                    <a16:creationId xmlns:a16="http://schemas.microsoft.com/office/drawing/2014/main" id="{9D894B5B-9D2F-41D9-99A4-FAFF45B43C71}"/>
                  </a:ext>
                </a:extLst>
              </p:cNvPr>
              <p:cNvPicPr/>
              <p:nvPr/>
            </p:nvPicPr>
            <p:blipFill>
              <a:blip r:embed="rId10"/>
              <a:stretch>
                <a:fillRect/>
              </a:stretch>
            </p:blipFill>
            <p:spPr>
              <a:xfrm>
                <a:off x="11528230" y="1346403"/>
                <a:ext cx="531354"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0946" name="Freihand 210945">
                <a:extLst>
                  <a:ext uri="{FF2B5EF4-FFF2-40B4-BE49-F238E27FC236}">
                    <a16:creationId xmlns:a16="http://schemas.microsoft.com/office/drawing/2014/main" id="{5BCF845E-D3AC-48C7-BB42-A64065969EB8}"/>
                  </a:ext>
                </a:extLst>
              </p14:cNvPr>
              <p14:cNvContentPartPr/>
              <p14:nvPr/>
            </p14:nvContentPartPr>
            <p14:xfrm>
              <a:off x="2613547" y="2351523"/>
              <a:ext cx="4113360" cy="55080"/>
            </p14:xfrm>
          </p:contentPart>
        </mc:Choice>
        <mc:Fallback>
          <p:pic>
            <p:nvPicPr>
              <p:cNvPr id="210946" name="Freihand 210945">
                <a:extLst>
                  <a:ext uri="{FF2B5EF4-FFF2-40B4-BE49-F238E27FC236}">
                    <a16:creationId xmlns:a16="http://schemas.microsoft.com/office/drawing/2014/main" id="{5BCF845E-D3AC-48C7-BB42-A64065969EB8}"/>
                  </a:ext>
                </a:extLst>
              </p:cNvPr>
              <p:cNvPicPr/>
              <p:nvPr/>
            </p:nvPicPr>
            <p:blipFill>
              <a:blip r:embed="rId12"/>
              <a:stretch>
                <a:fillRect/>
              </a:stretch>
            </p:blipFill>
            <p:spPr>
              <a:xfrm>
                <a:off x="2609227" y="2347203"/>
                <a:ext cx="4122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0948" name="Freihand 210947">
                <a:extLst>
                  <a:ext uri="{FF2B5EF4-FFF2-40B4-BE49-F238E27FC236}">
                    <a16:creationId xmlns:a16="http://schemas.microsoft.com/office/drawing/2014/main" id="{9A2CAA57-BDBE-4DBB-BD12-4EF17E35F111}"/>
                  </a:ext>
                </a:extLst>
              </p14:cNvPr>
              <p14:cNvContentPartPr/>
              <p14:nvPr/>
            </p14:nvContentPartPr>
            <p14:xfrm>
              <a:off x="1336627" y="2811243"/>
              <a:ext cx="2018160" cy="38520"/>
            </p14:xfrm>
          </p:contentPart>
        </mc:Choice>
        <mc:Fallback>
          <p:pic>
            <p:nvPicPr>
              <p:cNvPr id="210948" name="Freihand 210947">
                <a:extLst>
                  <a:ext uri="{FF2B5EF4-FFF2-40B4-BE49-F238E27FC236}">
                    <a16:creationId xmlns:a16="http://schemas.microsoft.com/office/drawing/2014/main" id="{9A2CAA57-BDBE-4DBB-BD12-4EF17E35F111}"/>
                  </a:ext>
                </a:extLst>
              </p:cNvPr>
              <p:cNvPicPr/>
              <p:nvPr/>
            </p:nvPicPr>
            <p:blipFill>
              <a:blip r:embed="rId14"/>
              <a:stretch>
                <a:fillRect/>
              </a:stretch>
            </p:blipFill>
            <p:spPr>
              <a:xfrm>
                <a:off x="1332307" y="2806923"/>
                <a:ext cx="2026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0949" name="Freihand 210948">
                <a:extLst>
                  <a:ext uri="{FF2B5EF4-FFF2-40B4-BE49-F238E27FC236}">
                    <a16:creationId xmlns:a16="http://schemas.microsoft.com/office/drawing/2014/main" id="{914E418A-0E95-4C34-9F52-F2924D9B97C1}"/>
                  </a:ext>
                </a:extLst>
              </p14:cNvPr>
              <p14:cNvContentPartPr/>
              <p14:nvPr/>
            </p14:nvContentPartPr>
            <p14:xfrm>
              <a:off x="9891307" y="2408043"/>
              <a:ext cx="93240" cy="267840"/>
            </p14:xfrm>
          </p:contentPart>
        </mc:Choice>
        <mc:Fallback>
          <p:pic>
            <p:nvPicPr>
              <p:cNvPr id="210949" name="Freihand 210948">
                <a:extLst>
                  <a:ext uri="{FF2B5EF4-FFF2-40B4-BE49-F238E27FC236}">
                    <a16:creationId xmlns:a16="http://schemas.microsoft.com/office/drawing/2014/main" id="{914E418A-0E95-4C34-9F52-F2924D9B97C1}"/>
                  </a:ext>
                </a:extLst>
              </p:cNvPr>
              <p:cNvPicPr/>
              <p:nvPr/>
            </p:nvPicPr>
            <p:blipFill>
              <a:blip r:embed="rId16"/>
              <a:stretch>
                <a:fillRect/>
              </a:stretch>
            </p:blipFill>
            <p:spPr>
              <a:xfrm>
                <a:off x="9886987" y="2403723"/>
                <a:ext cx="1018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0950" name="Freihand 210949">
                <a:extLst>
                  <a:ext uri="{FF2B5EF4-FFF2-40B4-BE49-F238E27FC236}">
                    <a16:creationId xmlns:a16="http://schemas.microsoft.com/office/drawing/2014/main" id="{E5688B54-971A-4360-8C5F-2C941F23AEA6}"/>
                  </a:ext>
                </a:extLst>
              </p14:cNvPr>
              <p14:cNvContentPartPr/>
              <p14:nvPr/>
            </p14:nvContentPartPr>
            <p14:xfrm>
              <a:off x="10096147" y="2497323"/>
              <a:ext cx="182160" cy="110520"/>
            </p14:xfrm>
          </p:contentPart>
        </mc:Choice>
        <mc:Fallback>
          <p:pic>
            <p:nvPicPr>
              <p:cNvPr id="210950" name="Freihand 210949">
                <a:extLst>
                  <a:ext uri="{FF2B5EF4-FFF2-40B4-BE49-F238E27FC236}">
                    <a16:creationId xmlns:a16="http://schemas.microsoft.com/office/drawing/2014/main" id="{E5688B54-971A-4360-8C5F-2C941F23AEA6}"/>
                  </a:ext>
                </a:extLst>
              </p:cNvPr>
              <p:cNvPicPr/>
              <p:nvPr/>
            </p:nvPicPr>
            <p:blipFill>
              <a:blip r:embed="rId18"/>
              <a:stretch>
                <a:fillRect/>
              </a:stretch>
            </p:blipFill>
            <p:spPr>
              <a:xfrm>
                <a:off x="10091827" y="2493003"/>
                <a:ext cx="190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0951" name="Freihand 210950">
                <a:extLst>
                  <a:ext uri="{FF2B5EF4-FFF2-40B4-BE49-F238E27FC236}">
                    <a16:creationId xmlns:a16="http://schemas.microsoft.com/office/drawing/2014/main" id="{D8A6FADE-9A17-4ACC-A189-AB08A0F8B271}"/>
                  </a:ext>
                </a:extLst>
              </p14:cNvPr>
              <p14:cNvContentPartPr/>
              <p14:nvPr/>
            </p14:nvContentPartPr>
            <p14:xfrm>
              <a:off x="10249507" y="2383203"/>
              <a:ext cx="14400" cy="23760"/>
            </p14:xfrm>
          </p:contentPart>
        </mc:Choice>
        <mc:Fallback>
          <p:pic>
            <p:nvPicPr>
              <p:cNvPr id="210951" name="Freihand 210950">
                <a:extLst>
                  <a:ext uri="{FF2B5EF4-FFF2-40B4-BE49-F238E27FC236}">
                    <a16:creationId xmlns:a16="http://schemas.microsoft.com/office/drawing/2014/main" id="{D8A6FADE-9A17-4ACC-A189-AB08A0F8B271}"/>
                  </a:ext>
                </a:extLst>
              </p:cNvPr>
              <p:cNvPicPr/>
              <p:nvPr/>
            </p:nvPicPr>
            <p:blipFill>
              <a:blip r:embed="rId20"/>
              <a:stretch>
                <a:fillRect/>
              </a:stretch>
            </p:blipFill>
            <p:spPr>
              <a:xfrm>
                <a:off x="10245187" y="2378883"/>
                <a:ext cx="23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0956" name="Freihand 210955">
                <a:extLst>
                  <a:ext uri="{FF2B5EF4-FFF2-40B4-BE49-F238E27FC236}">
                    <a16:creationId xmlns:a16="http://schemas.microsoft.com/office/drawing/2014/main" id="{31304234-16DA-453B-A133-BB030A82D69B}"/>
                  </a:ext>
                </a:extLst>
              </p14:cNvPr>
              <p14:cNvContentPartPr/>
              <p14:nvPr/>
            </p14:nvContentPartPr>
            <p14:xfrm>
              <a:off x="10704547" y="2550603"/>
              <a:ext cx="3960" cy="12960"/>
            </p14:xfrm>
          </p:contentPart>
        </mc:Choice>
        <mc:Fallback>
          <p:pic>
            <p:nvPicPr>
              <p:cNvPr id="210956" name="Freihand 210955">
                <a:extLst>
                  <a:ext uri="{FF2B5EF4-FFF2-40B4-BE49-F238E27FC236}">
                    <a16:creationId xmlns:a16="http://schemas.microsoft.com/office/drawing/2014/main" id="{31304234-16DA-453B-A133-BB030A82D69B}"/>
                  </a:ext>
                </a:extLst>
              </p:cNvPr>
              <p:cNvPicPr/>
              <p:nvPr/>
            </p:nvPicPr>
            <p:blipFill>
              <a:blip r:embed="rId22"/>
              <a:stretch>
                <a:fillRect/>
              </a:stretch>
            </p:blipFill>
            <p:spPr>
              <a:xfrm>
                <a:off x="10700227" y="2546283"/>
                <a:ext cx="12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0969" name="Freihand 210968">
                <a:extLst>
                  <a:ext uri="{FF2B5EF4-FFF2-40B4-BE49-F238E27FC236}">
                    <a16:creationId xmlns:a16="http://schemas.microsoft.com/office/drawing/2014/main" id="{A0B2A363-4D41-4D60-A6AB-476EA00098EC}"/>
                  </a:ext>
                </a:extLst>
              </p14:cNvPr>
              <p14:cNvContentPartPr/>
              <p14:nvPr/>
            </p14:nvContentPartPr>
            <p14:xfrm>
              <a:off x="10885987" y="2122203"/>
              <a:ext cx="1211400" cy="771840"/>
            </p14:xfrm>
          </p:contentPart>
        </mc:Choice>
        <mc:Fallback>
          <p:pic>
            <p:nvPicPr>
              <p:cNvPr id="210969" name="Freihand 210968">
                <a:extLst>
                  <a:ext uri="{FF2B5EF4-FFF2-40B4-BE49-F238E27FC236}">
                    <a16:creationId xmlns:a16="http://schemas.microsoft.com/office/drawing/2014/main" id="{A0B2A363-4D41-4D60-A6AB-476EA00098EC}"/>
                  </a:ext>
                </a:extLst>
              </p:cNvPr>
              <p:cNvPicPr/>
              <p:nvPr/>
            </p:nvPicPr>
            <p:blipFill>
              <a:blip r:embed="rId24"/>
              <a:stretch>
                <a:fillRect/>
              </a:stretch>
            </p:blipFill>
            <p:spPr>
              <a:xfrm>
                <a:off x="10881666" y="2117883"/>
                <a:ext cx="1220043" cy="780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0970" name="Freihand 210969">
                <a:extLst>
                  <a:ext uri="{FF2B5EF4-FFF2-40B4-BE49-F238E27FC236}">
                    <a16:creationId xmlns:a16="http://schemas.microsoft.com/office/drawing/2014/main" id="{A5029D55-C014-413C-BAA0-011A20C46760}"/>
                  </a:ext>
                </a:extLst>
              </p14:cNvPr>
              <p14:cNvContentPartPr/>
              <p14:nvPr/>
            </p14:nvContentPartPr>
            <p14:xfrm>
              <a:off x="10360027" y="2343603"/>
              <a:ext cx="263520" cy="258480"/>
            </p14:xfrm>
          </p:contentPart>
        </mc:Choice>
        <mc:Fallback>
          <p:pic>
            <p:nvPicPr>
              <p:cNvPr id="210970" name="Freihand 210969">
                <a:extLst>
                  <a:ext uri="{FF2B5EF4-FFF2-40B4-BE49-F238E27FC236}">
                    <a16:creationId xmlns:a16="http://schemas.microsoft.com/office/drawing/2014/main" id="{A5029D55-C014-413C-BAA0-011A20C46760}"/>
                  </a:ext>
                </a:extLst>
              </p:cNvPr>
              <p:cNvPicPr/>
              <p:nvPr/>
            </p:nvPicPr>
            <p:blipFill>
              <a:blip r:embed="rId26"/>
              <a:stretch>
                <a:fillRect/>
              </a:stretch>
            </p:blipFill>
            <p:spPr>
              <a:xfrm>
                <a:off x="10355707" y="2339277"/>
                <a:ext cx="272160" cy="267132"/>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0971" name="Freihand 210970">
                <a:extLst>
                  <a:ext uri="{FF2B5EF4-FFF2-40B4-BE49-F238E27FC236}">
                    <a16:creationId xmlns:a16="http://schemas.microsoft.com/office/drawing/2014/main" id="{B4A9D941-1F03-4471-BCF8-0C34E45A151B}"/>
                  </a:ext>
                </a:extLst>
              </p14:cNvPr>
              <p14:cNvContentPartPr/>
              <p14:nvPr/>
            </p14:nvContentPartPr>
            <p14:xfrm>
              <a:off x="5435227" y="3440523"/>
              <a:ext cx="5427360" cy="96480"/>
            </p14:xfrm>
          </p:contentPart>
        </mc:Choice>
        <mc:Fallback>
          <p:pic>
            <p:nvPicPr>
              <p:cNvPr id="210971" name="Freihand 210970">
                <a:extLst>
                  <a:ext uri="{FF2B5EF4-FFF2-40B4-BE49-F238E27FC236}">
                    <a16:creationId xmlns:a16="http://schemas.microsoft.com/office/drawing/2014/main" id="{B4A9D941-1F03-4471-BCF8-0C34E45A151B}"/>
                  </a:ext>
                </a:extLst>
              </p:cNvPr>
              <p:cNvPicPr/>
              <p:nvPr/>
            </p:nvPicPr>
            <p:blipFill>
              <a:blip r:embed="rId28"/>
              <a:stretch>
                <a:fillRect/>
              </a:stretch>
            </p:blipFill>
            <p:spPr>
              <a:xfrm>
                <a:off x="5430907" y="3436203"/>
                <a:ext cx="5436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0972" name="Freihand 210971">
                <a:extLst>
                  <a:ext uri="{FF2B5EF4-FFF2-40B4-BE49-F238E27FC236}">
                    <a16:creationId xmlns:a16="http://schemas.microsoft.com/office/drawing/2014/main" id="{901FD084-9262-429B-8F2F-D5B01D9E5DBB}"/>
                  </a:ext>
                </a:extLst>
              </p14:cNvPr>
              <p14:cNvContentPartPr/>
              <p14:nvPr/>
            </p14:nvContentPartPr>
            <p14:xfrm>
              <a:off x="4693627" y="4064403"/>
              <a:ext cx="6633360" cy="108000"/>
            </p14:xfrm>
          </p:contentPart>
        </mc:Choice>
        <mc:Fallback>
          <p:pic>
            <p:nvPicPr>
              <p:cNvPr id="210972" name="Freihand 210971">
                <a:extLst>
                  <a:ext uri="{FF2B5EF4-FFF2-40B4-BE49-F238E27FC236}">
                    <a16:creationId xmlns:a16="http://schemas.microsoft.com/office/drawing/2014/main" id="{901FD084-9262-429B-8F2F-D5B01D9E5DBB}"/>
                  </a:ext>
                </a:extLst>
              </p:cNvPr>
              <p:cNvPicPr/>
              <p:nvPr/>
            </p:nvPicPr>
            <p:blipFill>
              <a:blip r:embed="rId30"/>
              <a:stretch>
                <a:fillRect/>
              </a:stretch>
            </p:blipFill>
            <p:spPr>
              <a:xfrm>
                <a:off x="4689307" y="4060083"/>
                <a:ext cx="6642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1007" name="Freihand 211006">
                <a:extLst>
                  <a:ext uri="{FF2B5EF4-FFF2-40B4-BE49-F238E27FC236}">
                    <a16:creationId xmlns:a16="http://schemas.microsoft.com/office/drawing/2014/main" id="{00635771-2835-455C-8E51-ED7E574C9BBD}"/>
                  </a:ext>
                </a:extLst>
              </p14:cNvPr>
              <p14:cNvContentPartPr/>
              <p14:nvPr/>
            </p14:nvContentPartPr>
            <p14:xfrm>
              <a:off x="2518147" y="4387323"/>
              <a:ext cx="4882320" cy="2374200"/>
            </p14:xfrm>
          </p:contentPart>
        </mc:Choice>
        <mc:Fallback>
          <p:pic>
            <p:nvPicPr>
              <p:cNvPr id="211007" name="Freihand 211006">
                <a:extLst>
                  <a:ext uri="{FF2B5EF4-FFF2-40B4-BE49-F238E27FC236}">
                    <a16:creationId xmlns:a16="http://schemas.microsoft.com/office/drawing/2014/main" id="{00635771-2835-455C-8E51-ED7E574C9BBD}"/>
                  </a:ext>
                </a:extLst>
              </p:cNvPr>
              <p:cNvPicPr/>
              <p:nvPr/>
            </p:nvPicPr>
            <p:blipFill>
              <a:blip r:embed="rId32"/>
              <a:stretch>
                <a:fillRect/>
              </a:stretch>
            </p:blipFill>
            <p:spPr>
              <a:xfrm>
                <a:off x="2513827" y="4383002"/>
                <a:ext cx="4890960" cy="2382841"/>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70" name="Freihand 69">
                <a:extLst>
                  <a:ext uri="{FF2B5EF4-FFF2-40B4-BE49-F238E27FC236}">
                    <a16:creationId xmlns:a16="http://schemas.microsoft.com/office/drawing/2014/main" id="{4A550F5E-4998-4AFB-9E1B-4D61D0F63930}"/>
                  </a:ext>
                </a:extLst>
              </p14:cNvPr>
              <p14:cNvContentPartPr/>
              <p14:nvPr/>
            </p14:nvContentPartPr>
            <p14:xfrm>
              <a:off x="593478" y="6052323"/>
              <a:ext cx="1140840" cy="86760"/>
            </p14:xfrm>
          </p:contentPart>
        </mc:Choice>
        <mc:Fallback>
          <p:pic>
            <p:nvPicPr>
              <p:cNvPr id="70" name="Freihand 69">
                <a:extLst>
                  <a:ext uri="{FF2B5EF4-FFF2-40B4-BE49-F238E27FC236}">
                    <a16:creationId xmlns:a16="http://schemas.microsoft.com/office/drawing/2014/main" id="{4A550F5E-4998-4AFB-9E1B-4D61D0F63930}"/>
                  </a:ext>
                </a:extLst>
              </p:cNvPr>
              <p:cNvPicPr/>
              <p:nvPr/>
            </p:nvPicPr>
            <p:blipFill>
              <a:blip r:embed="rId4"/>
              <a:stretch>
                <a:fillRect/>
              </a:stretch>
            </p:blipFill>
            <p:spPr>
              <a:xfrm>
                <a:off x="589158" y="6048003"/>
                <a:ext cx="1149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5" name="Freihand 74">
                <a:extLst>
                  <a:ext uri="{FF2B5EF4-FFF2-40B4-BE49-F238E27FC236}">
                    <a16:creationId xmlns:a16="http://schemas.microsoft.com/office/drawing/2014/main" id="{F19C4358-9D45-4605-BC1B-805E5EB93889}"/>
                  </a:ext>
                </a:extLst>
              </p14:cNvPr>
              <p14:cNvContentPartPr/>
              <p14:nvPr/>
            </p14:nvContentPartPr>
            <p14:xfrm>
              <a:off x="571158" y="1404363"/>
              <a:ext cx="10735920" cy="4441320"/>
            </p14:xfrm>
          </p:contentPart>
        </mc:Choice>
        <mc:Fallback>
          <p:pic>
            <p:nvPicPr>
              <p:cNvPr id="75" name="Freihand 74">
                <a:extLst>
                  <a:ext uri="{FF2B5EF4-FFF2-40B4-BE49-F238E27FC236}">
                    <a16:creationId xmlns:a16="http://schemas.microsoft.com/office/drawing/2014/main" id="{F19C4358-9D45-4605-BC1B-805E5EB93889}"/>
                  </a:ext>
                </a:extLst>
              </p:cNvPr>
              <p:cNvPicPr/>
              <p:nvPr/>
            </p:nvPicPr>
            <p:blipFill>
              <a:blip r:embed="rId6"/>
              <a:stretch>
                <a:fillRect/>
              </a:stretch>
            </p:blipFill>
            <p:spPr>
              <a:xfrm>
                <a:off x="566838" y="1400043"/>
                <a:ext cx="10744560" cy="444996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5B3C60D-FC18-4217-9C7F-775BC88E4BB7}"/>
                  </a:ext>
                </a:extLst>
              </p14:cNvPr>
              <p14:cNvContentPartPr/>
              <p14:nvPr/>
            </p14:nvContentPartPr>
            <p14:xfrm>
              <a:off x="1377918" y="1285563"/>
              <a:ext cx="2193840" cy="130680"/>
            </p14:xfrm>
          </p:contentPart>
        </mc:Choice>
        <mc:Fallback>
          <p:pic>
            <p:nvPicPr>
              <p:cNvPr id="2" name="Freihand 1">
                <a:extLst>
                  <a:ext uri="{FF2B5EF4-FFF2-40B4-BE49-F238E27FC236}">
                    <a16:creationId xmlns:a16="http://schemas.microsoft.com/office/drawing/2014/main" id="{25B3C60D-FC18-4217-9C7F-775BC88E4BB7}"/>
                  </a:ext>
                </a:extLst>
              </p:cNvPr>
              <p:cNvPicPr/>
              <p:nvPr/>
            </p:nvPicPr>
            <p:blipFill>
              <a:blip r:embed="rId4"/>
              <a:stretch>
                <a:fillRect/>
              </a:stretch>
            </p:blipFill>
            <p:spPr>
              <a:xfrm>
                <a:off x="1373598" y="1281243"/>
                <a:ext cx="2202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3CFC172-6F9B-405F-B9EF-20A45F893661}"/>
                  </a:ext>
                </a:extLst>
              </p14:cNvPr>
              <p14:cNvContentPartPr/>
              <p14:nvPr/>
            </p14:nvContentPartPr>
            <p14:xfrm>
              <a:off x="605718" y="1932843"/>
              <a:ext cx="4609800" cy="163800"/>
            </p14:xfrm>
          </p:contentPart>
        </mc:Choice>
        <mc:Fallback>
          <p:pic>
            <p:nvPicPr>
              <p:cNvPr id="5" name="Freihand 4">
                <a:extLst>
                  <a:ext uri="{FF2B5EF4-FFF2-40B4-BE49-F238E27FC236}">
                    <a16:creationId xmlns:a16="http://schemas.microsoft.com/office/drawing/2014/main" id="{93CFC172-6F9B-405F-B9EF-20A45F893661}"/>
                  </a:ext>
                </a:extLst>
              </p:cNvPr>
              <p:cNvPicPr/>
              <p:nvPr/>
            </p:nvPicPr>
            <p:blipFill>
              <a:blip r:embed="rId6"/>
              <a:stretch>
                <a:fillRect/>
              </a:stretch>
            </p:blipFill>
            <p:spPr>
              <a:xfrm>
                <a:off x="601398" y="1928523"/>
                <a:ext cx="4618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389245F-35C1-4EB7-A30B-439EE5BB3070}"/>
                  </a:ext>
                </a:extLst>
              </p14:cNvPr>
              <p14:cNvContentPartPr/>
              <p14:nvPr/>
            </p14:nvContentPartPr>
            <p14:xfrm>
              <a:off x="2714598" y="2535483"/>
              <a:ext cx="4618080" cy="172800"/>
            </p14:xfrm>
          </p:contentPart>
        </mc:Choice>
        <mc:Fallback>
          <p:pic>
            <p:nvPicPr>
              <p:cNvPr id="6" name="Freihand 5">
                <a:extLst>
                  <a:ext uri="{FF2B5EF4-FFF2-40B4-BE49-F238E27FC236}">
                    <a16:creationId xmlns:a16="http://schemas.microsoft.com/office/drawing/2014/main" id="{8389245F-35C1-4EB7-A30B-439EE5BB3070}"/>
                  </a:ext>
                </a:extLst>
              </p:cNvPr>
              <p:cNvPicPr/>
              <p:nvPr/>
            </p:nvPicPr>
            <p:blipFill>
              <a:blip r:embed="rId8"/>
              <a:stretch>
                <a:fillRect/>
              </a:stretch>
            </p:blipFill>
            <p:spPr>
              <a:xfrm>
                <a:off x="2710278" y="2531163"/>
                <a:ext cx="4626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36902D1-9E26-470C-A79A-FEEDCC5CD117}"/>
                  </a:ext>
                </a:extLst>
              </p14:cNvPr>
              <p14:cNvContentPartPr/>
              <p14:nvPr/>
            </p14:nvContentPartPr>
            <p14:xfrm>
              <a:off x="1682478" y="2866683"/>
              <a:ext cx="2871000" cy="109080"/>
            </p14:xfrm>
          </p:contentPart>
        </mc:Choice>
        <mc:Fallback>
          <p:pic>
            <p:nvPicPr>
              <p:cNvPr id="8" name="Freihand 7">
                <a:extLst>
                  <a:ext uri="{FF2B5EF4-FFF2-40B4-BE49-F238E27FC236}">
                    <a16:creationId xmlns:a16="http://schemas.microsoft.com/office/drawing/2014/main" id="{036902D1-9E26-470C-A79A-FEEDCC5CD117}"/>
                  </a:ext>
                </a:extLst>
              </p:cNvPr>
              <p:cNvPicPr/>
              <p:nvPr/>
            </p:nvPicPr>
            <p:blipFill>
              <a:blip r:embed="rId10"/>
              <a:stretch>
                <a:fillRect/>
              </a:stretch>
            </p:blipFill>
            <p:spPr>
              <a:xfrm>
                <a:off x="1678158" y="2862363"/>
                <a:ext cx="2879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760B89F-D088-4A44-BDD1-CB355DF021D9}"/>
                  </a:ext>
                </a:extLst>
              </p14:cNvPr>
              <p14:cNvContentPartPr/>
              <p14:nvPr/>
            </p14:nvContentPartPr>
            <p14:xfrm>
              <a:off x="1940238" y="3464643"/>
              <a:ext cx="5604480" cy="72720"/>
            </p14:xfrm>
          </p:contentPart>
        </mc:Choice>
        <mc:Fallback>
          <p:pic>
            <p:nvPicPr>
              <p:cNvPr id="9" name="Freihand 8">
                <a:extLst>
                  <a:ext uri="{FF2B5EF4-FFF2-40B4-BE49-F238E27FC236}">
                    <a16:creationId xmlns:a16="http://schemas.microsoft.com/office/drawing/2014/main" id="{8760B89F-D088-4A44-BDD1-CB355DF021D9}"/>
                  </a:ext>
                </a:extLst>
              </p:cNvPr>
              <p:cNvPicPr/>
              <p:nvPr/>
            </p:nvPicPr>
            <p:blipFill>
              <a:blip r:embed="rId12"/>
              <a:stretch>
                <a:fillRect/>
              </a:stretch>
            </p:blipFill>
            <p:spPr>
              <a:xfrm>
                <a:off x="1935918" y="3460323"/>
                <a:ext cx="5613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EEF24107-D838-4699-BED5-1CE480F74F42}"/>
                  </a:ext>
                </a:extLst>
              </p14:cNvPr>
              <p14:cNvContentPartPr/>
              <p14:nvPr/>
            </p14:nvContentPartPr>
            <p14:xfrm>
              <a:off x="1711638" y="3813123"/>
              <a:ext cx="6094800" cy="167760"/>
            </p14:xfrm>
          </p:contentPart>
        </mc:Choice>
        <mc:Fallback>
          <p:pic>
            <p:nvPicPr>
              <p:cNvPr id="10" name="Freihand 9">
                <a:extLst>
                  <a:ext uri="{FF2B5EF4-FFF2-40B4-BE49-F238E27FC236}">
                    <a16:creationId xmlns:a16="http://schemas.microsoft.com/office/drawing/2014/main" id="{EEF24107-D838-4699-BED5-1CE480F74F42}"/>
                  </a:ext>
                </a:extLst>
              </p:cNvPr>
              <p:cNvPicPr/>
              <p:nvPr/>
            </p:nvPicPr>
            <p:blipFill>
              <a:blip r:embed="rId14"/>
              <a:stretch>
                <a:fillRect/>
              </a:stretch>
            </p:blipFill>
            <p:spPr>
              <a:xfrm>
                <a:off x="1707318" y="3808803"/>
                <a:ext cx="6103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F7FE16F9-1749-4BAC-9F9D-2B3DD1A0A4F9}"/>
                  </a:ext>
                </a:extLst>
              </p14:cNvPr>
              <p14:cNvContentPartPr/>
              <p14:nvPr/>
            </p14:nvContentPartPr>
            <p14:xfrm>
              <a:off x="355878" y="4356363"/>
              <a:ext cx="6090840" cy="590760"/>
            </p14:xfrm>
          </p:contentPart>
        </mc:Choice>
        <mc:Fallback>
          <p:pic>
            <p:nvPicPr>
              <p:cNvPr id="15" name="Freihand 14">
                <a:extLst>
                  <a:ext uri="{FF2B5EF4-FFF2-40B4-BE49-F238E27FC236}">
                    <a16:creationId xmlns:a16="http://schemas.microsoft.com/office/drawing/2014/main" id="{F7FE16F9-1749-4BAC-9F9D-2B3DD1A0A4F9}"/>
                  </a:ext>
                </a:extLst>
              </p:cNvPr>
              <p:cNvPicPr/>
              <p:nvPr/>
            </p:nvPicPr>
            <p:blipFill>
              <a:blip r:embed="rId16"/>
              <a:stretch>
                <a:fillRect/>
              </a:stretch>
            </p:blipFill>
            <p:spPr>
              <a:xfrm>
                <a:off x="351558" y="4352040"/>
                <a:ext cx="6099480" cy="599405"/>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Freihand 35">
                <a:extLst>
                  <a:ext uri="{FF2B5EF4-FFF2-40B4-BE49-F238E27FC236}">
                    <a16:creationId xmlns:a16="http://schemas.microsoft.com/office/drawing/2014/main" id="{1EA1800E-4E47-4373-9A7E-B13BFD97BAEC}"/>
                  </a:ext>
                </a:extLst>
              </p14:cNvPr>
              <p14:cNvContentPartPr/>
              <p14:nvPr/>
            </p14:nvContentPartPr>
            <p14:xfrm>
              <a:off x="6723558" y="4043163"/>
              <a:ext cx="1914480" cy="1205640"/>
            </p14:xfrm>
          </p:contentPart>
        </mc:Choice>
        <mc:Fallback>
          <p:pic>
            <p:nvPicPr>
              <p:cNvPr id="36" name="Freihand 35">
                <a:extLst>
                  <a:ext uri="{FF2B5EF4-FFF2-40B4-BE49-F238E27FC236}">
                    <a16:creationId xmlns:a16="http://schemas.microsoft.com/office/drawing/2014/main" id="{1EA1800E-4E47-4373-9A7E-B13BFD97BAEC}"/>
                  </a:ext>
                </a:extLst>
              </p:cNvPr>
              <p:cNvPicPr/>
              <p:nvPr/>
            </p:nvPicPr>
            <p:blipFill>
              <a:blip r:embed="rId18"/>
              <a:stretch>
                <a:fillRect/>
              </a:stretch>
            </p:blipFill>
            <p:spPr>
              <a:xfrm>
                <a:off x="6719238" y="4038843"/>
                <a:ext cx="1923120" cy="1214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 name="Freihand 36">
                <a:extLst>
                  <a:ext uri="{FF2B5EF4-FFF2-40B4-BE49-F238E27FC236}">
                    <a16:creationId xmlns:a16="http://schemas.microsoft.com/office/drawing/2014/main" id="{92F79472-17FE-4443-8783-C33775320A95}"/>
                  </a:ext>
                </a:extLst>
              </p14:cNvPr>
              <p14:cNvContentPartPr/>
              <p14:nvPr/>
            </p14:nvContentPartPr>
            <p14:xfrm>
              <a:off x="411318" y="5721483"/>
              <a:ext cx="1426680" cy="94320"/>
            </p14:xfrm>
          </p:contentPart>
        </mc:Choice>
        <mc:Fallback>
          <p:pic>
            <p:nvPicPr>
              <p:cNvPr id="37" name="Freihand 36">
                <a:extLst>
                  <a:ext uri="{FF2B5EF4-FFF2-40B4-BE49-F238E27FC236}">
                    <a16:creationId xmlns:a16="http://schemas.microsoft.com/office/drawing/2014/main" id="{92F79472-17FE-4443-8783-C33775320A95}"/>
                  </a:ext>
                </a:extLst>
              </p:cNvPr>
              <p:cNvPicPr/>
              <p:nvPr/>
            </p:nvPicPr>
            <p:blipFill>
              <a:blip r:embed="rId20"/>
              <a:stretch>
                <a:fillRect/>
              </a:stretch>
            </p:blipFill>
            <p:spPr>
              <a:xfrm>
                <a:off x="406998" y="5717163"/>
                <a:ext cx="1435320" cy="10296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11405" name="Freihand 211404">
                <a:extLst>
                  <a:ext uri="{FF2B5EF4-FFF2-40B4-BE49-F238E27FC236}">
                    <a16:creationId xmlns:a16="http://schemas.microsoft.com/office/drawing/2014/main" id="{C064613F-8A1F-4FE0-BC4D-3EE8D9384B18}"/>
                  </a:ext>
                </a:extLst>
              </p14:cNvPr>
              <p14:cNvContentPartPr/>
              <p14:nvPr/>
            </p14:nvContentPartPr>
            <p14:xfrm>
              <a:off x="592398" y="84603"/>
              <a:ext cx="11443320" cy="6495840"/>
            </p14:xfrm>
          </p:contentPart>
        </mc:Choice>
        <mc:Fallback>
          <p:pic>
            <p:nvPicPr>
              <p:cNvPr id="211405" name="Freihand 211404">
                <a:extLst>
                  <a:ext uri="{FF2B5EF4-FFF2-40B4-BE49-F238E27FC236}">
                    <a16:creationId xmlns:a16="http://schemas.microsoft.com/office/drawing/2014/main" id="{C064613F-8A1F-4FE0-BC4D-3EE8D9384B18}"/>
                  </a:ext>
                </a:extLst>
              </p:cNvPr>
              <p:cNvPicPr/>
              <p:nvPr/>
            </p:nvPicPr>
            <p:blipFill>
              <a:blip r:embed="rId4"/>
              <a:stretch>
                <a:fillRect/>
              </a:stretch>
            </p:blipFill>
            <p:spPr>
              <a:xfrm>
                <a:off x="588078" y="80283"/>
                <a:ext cx="11451960" cy="6504480"/>
              </a:xfrm>
              <a:prstGeom prst="rect">
                <a:avLst/>
              </a:prstGeom>
            </p:spPr>
          </p:pic>
        </mc:Fallback>
      </mc:AlternateContent>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CD36095A-6AD9-4171-ABBB-340963F1D9EB}"/>
              </a:ext>
            </a:extLst>
          </p:cNvPr>
          <p:cNvPicPr>
            <a:picLocks noChangeAspect="1"/>
          </p:cNvPicPr>
          <p:nvPr/>
        </p:nvPicPr>
        <p:blipFill>
          <a:blip r:embed="rId3"/>
          <a:stretch>
            <a:fillRect/>
          </a:stretch>
        </p:blipFill>
        <p:spPr>
          <a:xfrm>
            <a:off x="446785" y="1422526"/>
            <a:ext cx="7662764" cy="4687329"/>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0C67B23-4470-44F8-B338-A5FD6EFAB242}"/>
              </a:ext>
            </a:extLst>
          </p:cNvPr>
          <p:cNvPicPr>
            <a:picLocks noChangeAspect="1"/>
          </p:cNvPicPr>
          <p:nvPr/>
        </p:nvPicPr>
        <p:blipFill>
          <a:blip r:embed="rId3"/>
          <a:stretch>
            <a:fillRect/>
          </a:stretch>
        </p:blipFill>
        <p:spPr>
          <a:xfrm>
            <a:off x="486996" y="861510"/>
            <a:ext cx="7598011"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3028950"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27131EA-0224-4019-AE04-94B5DB4044FA}"/>
                  </a:ext>
                </a:extLst>
              </p14:cNvPr>
              <p14:cNvContentPartPr/>
              <p14:nvPr/>
            </p14:nvContentPartPr>
            <p14:xfrm>
              <a:off x="1330213" y="2408952"/>
              <a:ext cx="1953360" cy="97560"/>
            </p14:xfrm>
          </p:contentPart>
        </mc:Choice>
        <mc:Fallback xmlns="">
          <p:pic>
            <p:nvPicPr>
              <p:cNvPr id="2" name="Freihand 1">
                <a:extLst>
                  <a:ext uri="{FF2B5EF4-FFF2-40B4-BE49-F238E27FC236}">
                    <a16:creationId xmlns:a16="http://schemas.microsoft.com/office/drawing/2014/main" id="{F27131EA-0224-4019-AE04-94B5DB4044FA}"/>
                  </a:ext>
                </a:extLst>
              </p:cNvPr>
              <p:cNvPicPr/>
              <p:nvPr/>
            </p:nvPicPr>
            <p:blipFill>
              <a:blip r:embed="rId4"/>
              <a:stretch>
                <a:fillRect/>
              </a:stretch>
            </p:blipFill>
            <p:spPr>
              <a:xfrm>
                <a:off x="1325893" y="2404632"/>
                <a:ext cx="1962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2504319-5FE2-4DB9-B293-CE1D14FE9BBB}"/>
                  </a:ext>
                </a:extLst>
              </p14:cNvPr>
              <p14:cNvContentPartPr/>
              <p14:nvPr/>
            </p14:nvContentPartPr>
            <p14:xfrm>
              <a:off x="7324933" y="2537832"/>
              <a:ext cx="2028960" cy="87120"/>
            </p14:xfrm>
          </p:contentPart>
        </mc:Choice>
        <mc:Fallback xmlns="">
          <p:pic>
            <p:nvPicPr>
              <p:cNvPr id="5" name="Freihand 4">
                <a:extLst>
                  <a:ext uri="{FF2B5EF4-FFF2-40B4-BE49-F238E27FC236}">
                    <a16:creationId xmlns:a16="http://schemas.microsoft.com/office/drawing/2014/main" id="{52504319-5FE2-4DB9-B293-CE1D14FE9BBB}"/>
                  </a:ext>
                </a:extLst>
              </p:cNvPr>
              <p:cNvPicPr/>
              <p:nvPr/>
            </p:nvPicPr>
            <p:blipFill>
              <a:blip r:embed="rId6"/>
              <a:stretch>
                <a:fillRect/>
              </a:stretch>
            </p:blipFill>
            <p:spPr>
              <a:xfrm>
                <a:off x="7320613" y="2533512"/>
                <a:ext cx="2037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4C1EE75E-A014-429C-86C5-7700C754B1F6}"/>
                  </a:ext>
                </a:extLst>
              </p14:cNvPr>
              <p14:cNvContentPartPr/>
              <p14:nvPr/>
            </p14:nvContentPartPr>
            <p14:xfrm>
              <a:off x="1425973" y="4026792"/>
              <a:ext cx="8039520" cy="158040"/>
            </p14:xfrm>
          </p:contentPart>
        </mc:Choice>
        <mc:Fallback xmlns="">
          <p:pic>
            <p:nvPicPr>
              <p:cNvPr id="6" name="Freihand 5">
                <a:extLst>
                  <a:ext uri="{FF2B5EF4-FFF2-40B4-BE49-F238E27FC236}">
                    <a16:creationId xmlns:a16="http://schemas.microsoft.com/office/drawing/2014/main" id="{4C1EE75E-A014-429C-86C5-7700C754B1F6}"/>
                  </a:ext>
                </a:extLst>
              </p:cNvPr>
              <p:cNvPicPr/>
              <p:nvPr/>
            </p:nvPicPr>
            <p:blipFill>
              <a:blip r:embed="rId8"/>
              <a:stretch>
                <a:fillRect/>
              </a:stretch>
            </p:blipFill>
            <p:spPr>
              <a:xfrm>
                <a:off x="1421653" y="4022472"/>
                <a:ext cx="8048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3AF6C712-B087-4F8B-87EA-51711365F3A5}"/>
                  </a:ext>
                </a:extLst>
              </p14:cNvPr>
              <p14:cNvContentPartPr/>
              <p14:nvPr/>
            </p14:nvContentPartPr>
            <p14:xfrm>
              <a:off x="1355413" y="4426032"/>
              <a:ext cx="2398320" cy="81720"/>
            </p14:xfrm>
          </p:contentPart>
        </mc:Choice>
        <mc:Fallback xmlns="">
          <p:pic>
            <p:nvPicPr>
              <p:cNvPr id="7" name="Freihand 6">
                <a:extLst>
                  <a:ext uri="{FF2B5EF4-FFF2-40B4-BE49-F238E27FC236}">
                    <a16:creationId xmlns:a16="http://schemas.microsoft.com/office/drawing/2014/main" id="{3AF6C712-B087-4F8B-87EA-51711365F3A5}"/>
                  </a:ext>
                </a:extLst>
              </p:cNvPr>
              <p:cNvPicPr/>
              <p:nvPr/>
            </p:nvPicPr>
            <p:blipFill>
              <a:blip r:embed="rId10"/>
              <a:stretch>
                <a:fillRect/>
              </a:stretch>
            </p:blipFill>
            <p:spPr>
              <a:xfrm>
                <a:off x="1351093" y="4421712"/>
                <a:ext cx="2406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CC403E4-9DB2-42B5-A878-74F5C9D075CB}"/>
                  </a:ext>
                </a:extLst>
              </p14:cNvPr>
              <p14:cNvContentPartPr/>
              <p14:nvPr/>
            </p14:nvContentPartPr>
            <p14:xfrm>
              <a:off x="1321933" y="4847232"/>
              <a:ext cx="2392560" cy="74880"/>
            </p14:xfrm>
          </p:contentPart>
        </mc:Choice>
        <mc:Fallback xmlns="">
          <p:pic>
            <p:nvPicPr>
              <p:cNvPr id="9" name="Freihand 8">
                <a:extLst>
                  <a:ext uri="{FF2B5EF4-FFF2-40B4-BE49-F238E27FC236}">
                    <a16:creationId xmlns:a16="http://schemas.microsoft.com/office/drawing/2014/main" id="{1CC403E4-9DB2-42B5-A878-74F5C9D075CB}"/>
                  </a:ext>
                </a:extLst>
              </p:cNvPr>
              <p:cNvPicPr/>
              <p:nvPr/>
            </p:nvPicPr>
            <p:blipFill>
              <a:blip r:embed="rId12"/>
              <a:stretch>
                <a:fillRect/>
              </a:stretch>
            </p:blipFill>
            <p:spPr>
              <a:xfrm>
                <a:off x="1317613" y="4842912"/>
                <a:ext cx="2401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A9CF835-0949-4A22-9C64-0286825AA1C0}"/>
                  </a:ext>
                </a:extLst>
              </p14:cNvPr>
              <p14:cNvContentPartPr/>
              <p14:nvPr/>
            </p14:nvContentPartPr>
            <p14:xfrm>
              <a:off x="6539053" y="4968912"/>
              <a:ext cx="1838520" cy="29160"/>
            </p14:xfrm>
          </p:contentPart>
        </mc:Choice>
        <mc:Fallback xmlns="">
          <p:pic>
            <p:nvPicPr>
              <p:cNvPr id="10" name="Freihand 9">
                <a:extLst>
                  <a:ext uri="{FF2B5EF4-FFF2-40B4-BE49-F238E27FC236}">
                    <a16:creationId xmlns:a16="http://schemas.microsoft.com/office/drawing/2014/main" id="{0A9CF835-0949-4A22-9C64-0286825AA1C0}"/>
                  </a:ext>
                </a:extLst>
              </p:cNvPr>
              <p:cNvPicPr/>
              <p:nvPr/>
            </p:nvPicPr>
            <p:blipFill>
              <a:blip r:embed="rId14"/>
              <a:stretch>
                <a:fillRect/>
              </a:stretch>
            </p:blipFill>
            <p:spPr>
              <a:xfrm>
                <a:off x="6534733" y="4964592"/>
                <a:ext cx="1847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509505E2-FEB1-48D0-B8B3-8244E54C5FCD}"/>
                  </a:ext>
                </a:extLst>
              </p14:cNvPr>
              <p14:cNvContentPartPr/>
              <p14:nvPr/>
            </p14:nvContentPartPr>
            <p14:xfrm>
              <a:off x="5019133" y="5309472"/>
              <a:ext cx="150120" cy="203400"/>
            </p14:xfrm>
          </p:contentPart>
        </mc:Choice>
        <mc:Fallback xmlns="">
          <p:pic>
            <p:nvPicPr>
              <p:cNvPr id="15" name="Freihand 14">
                <a:extLst>
                  <a:ext uri="{FF2B5EF4-FFF2-40B4-BE49-F238E27FC236}">
                    <a16:creationId xmlns:a16="http://schemas.microsoft.com/office/drawing/2014/main" id="{509505E2-FEB1-48D0-B8B3-8244E54C5FCD}"/>
                  </a:ext>
                </a:extLst>
              </p:cNvPr>
              <p:cNvPicPr/>
              <p:nvPr/>
            </p:nvPicPr>
            <p:blipFill>
              <a:blip r:embed="rId16"/>
              <a:stretch>
                <a:fillRect/>
              </a:stretch>
            </p:blipFill>
            <p:spPr>
              <a:xfrm>
                <a:off x="5014813" y="5305152"/>
                <a:ext cx="1587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97A055AD-C83A-4911-9416-F76FDDF847C3}"/>
                  </a:ext>
                </a:extLst>
              </p14:cNvPr>
              <p14:cNvContentPartPr/>
              <p14:nvPr/>
            </p14:nvContentPartPr>
            <p14:xfrm>
              <a:off x="5188693" y="5399832"/>
              <a:ext cx="171000" cy="84600"/>
            </p14:xfrm>
          </p:contentPart>
        </mc:Choice>
        <mc:Fallback xmlns="">
          <p:pic>
            <p:nvPicPr>
              <p:cNvPr id="16" name="Freihand 15">
                <a:extLst>
                  <a:ext uri="{FF2B5EF4-FFF2-40B4-BE49-F238E27FC236}">
                    <a16:creationId xmlns:a16="http://schemas.microsoft.com/office/drawing/2014/main" id="{97A055AD-C83A-4911-9416-F76FDDF847C3}"/>
                  </a:ext>
                </a:extLst>
              </p:cNvPr>
              <p:cNvPicPr/>
              <p:nvPr/>
            </p:nvPicPr>
            <p:blipFill>
              <a:blip r:embed="rId18"/>
              <a:stretch>
                <a:fillRect/>
              </a:stretch>
            </p:blipFill>
            <p:spPr>
              <a:xfrm>
                <a:off x="5184373" y="5395512"/>
                <a:ext cx="179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E1E617E6-F302-45BD-B66A-D415F688282B}"/>
                  </a:ext>
                </a:extLst>
              </p14:cNvPr>
              <p14:cNvContentPartPr/>
              <p14:nvPr/>
            </p14:nvContentPartPr>
            <p14:xfrm>
              <a:off x="5380933" y="5288232"/>
              <a:ext cx="390240" cy="178920"/>
            </p14:xfrm>
          </p:contentPart>
        </mc:Choice>
        <mc:Fallback xmlns="">
          <p:pic>
            <p:nvPicPr>
              <p:cNvPr id="17" name="Freihand 16">
                <a:extLst>
                  <a:ext uri="{FF2B5EF4-FFF2-40B4-BE49-F238E27FC236}">
                    <a16:creationId xmlns:a16="http://schemas.microsoft.com/office/drawing/2014/main" id="{E1E617E6-F302-45BD-B66A-D415F688282B}"/>
                  </a:ext>
                </a:extLst>
              </p:cNvPr>
              <p:cNvPicPr/>
              <p:nvPr/>
            </p:nvPicPr>
            <p:blipFill>
              <a:blip r:embed="rId20"/>
              <a:stretch>
                <a:fillRect/>
              </a:stretch>
            </p:blipFill>
            <p:spPr>
              <a:xfrm>
                <a:off x="5376613" y="5283912"/>
                <a:ext cx="398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99BE7E90-2727-405D-BDAC-254C8E3FCD96}"/>
                  </a:ext>
                </a:extLst>
              </p14:cNvPr>
              <p14:cNvContentPartPr/>
              <p14:nvPr/>
            </p14:nvContentPartPr>
            <p14:xfrm>
              <a:off x="5638693" y="5272392"/>
              <a:ext cx="14400" cy="14040"/>
            </p14:xfrm>
          </p:contentPart>
        </mc:Choice>
        <mc:Fallback xmlns="">
          <p:pic>
            <p:nvPicPr>
              <p:cNvPr id="18" name="Freihand 17">
                <a:extLst>
                  <a:ext uri="{FF2B5EF4-FFF2-40B4-BE49-F238E27FC236}">
                    <a16:creationId xmlns:a16="http://schemas.microsoft.com/office/drawing/2014/main" id="{99BE7E90-2727-405D-BDAC-254C8E3FCD96}"/>
                  </a:ext>
                </a:extLst>
              </p:cNvPr>
              <p:cNvPicPr/>
              <p:nvPr/>
            </p:nvPicPr>
            <p:blipFill>
              <a:blip r:embed="rId22"/>
              <a:stretch>
                <a:fillRect/>
              </a:stretch>
            </p:blipFill>
            <p:spPr>
              <a:xfrm>
                <a:off x="5634373" y="5268072"/>
                <a:ext cx="23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4E9BF2DE-1EE6-48DD-876D-0B5E7160085B}"/>
                  </a:ext>
                </a:extLst>
              </p14:cNvPr>
              <p14:cNvContentPartPr/>
              <p14:nvPr/>
            </p14:nvContentPartPr>
            <p14:xfrm>
              <a:off x="5108413" y="5661552"/>
              <a:ext cx="28440" cy="130320"/>
            </p14:xfrm>
          </p:contentPart>
        </mc:Choice>
        <mc:Fallback xmlns="">
          <p:pic>
            <p:nvPicPr>
              <p:cNvPr id="20" name="Freihand 19">
                <a:extLst>
                  <a:ext uri="{FF2B5EF4-FFF2-40B4-BE49-F238E27FC236}">
                    <a16:creationId xmlns:a16="http://schemas.microsoft.com/office/drawing/2014/main" id="{4E9BF2DE-1EE6-48DD-876D-0B5E7160085B}"/>
                  </a:ext>
                </a:extLst>
              </p:cNvPr>
              <p:cNvPicPr/>
              <p:nvPr/>
            </p:nvPicPr>
            <p:blipFill>
              <a:blip r:embed="rId24"/>
              <a:stretch>
                <a:fillRect/>
              </a:stretch>
            </p:blipFill>
            <p:spPr>
              <a:xfrm>
                <a:off x="5104093" y="5657232"/>
                <a:ext cx="37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409C76CA-3D1C-4EF5-A93A-AD244EE449FC}"/>
                  </a:ext>
                </a:extLst>
              </p14:cNvPr>
              <p14:cNvContentPartPr/>
              <p14:nvPr/>
            </p14:nvContentPartPr>
            <p14:xfrm>
              <a:off x="5113093" y="5647152"/>
              <a:ext cx="142200" cy="6480"/>
            </p14:xfrm>
          </p:contentPart>
        </mc:Choice>
        <mc:Fallback xmlns="">
          <p:pic>
            <p:nvPicPr>
              <p:cNvPr id="21" name="Freihand 20">
                <a:extLst>
                  <a:ext uri="{FF2B5EF4-FFF2-40B4-BE49-F238E27FC236}">
                    <a16:creationId xmlns:a16="http://schemas.microsoft.com/office/drawing/2014/main" id="{409C76CA-3D1C-4EF5-A93A-AD244EE449FC}"/>
                  </a:ext>
                </a:extLst>
              </p:cNvPr>
              <p:cNvPicPr/>
              <p:nvPr/>
            </p:nvPicPr>
            <p:blipFill>
              <a:blip r:embed="rId26"/>
              <a:stretch>
                <a:fillRect/>
              </a:stretch>
            </p:blipFill>
            <p:spPr>
              <a:xfrm>
                <a:off x="5108773" y="5642832"/>
                <a:ext cx="150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BA287BCD-9CB3-4ADF-885F-23ECF321B417}"/>
                  </a:ext>
                </a:extLst>
              </p14:cNvPr>
              <p14:cNvContentPartPr/>
              <p14:nvPr/>
            </p14:nvContentPartPr>
            <p14:xfrm>
              <a:off x="5087173" y="5695752"/>
              <a:ext cx="163080" cy="102960"/>
            </p14:xfrm>
          </p:contentPart>
        </mc:Choice>
        <mc:Fallback xmlns="">
          <p:pic>
            <p:nvPicPr>
              <p:cNvPr id="22" name="Freihand 21">
                <a:extLst>
                  <a:ext uri="{FF2B5EF4-FFF2-40B4-BE49-F238E27FC236}">
                    <a16:creationId xmlns:a16="http://schemas.microsoft.com/office/drawing/2014/main" id="{BA287BCD-9CB3-4ADF-885F-23ECF321B417}"/>
                  </a:ext>
                </a:extLst>
              </p:cNvPr>
              <p:cNvPicPr/>
              <p:nvPr/>
            </p:nvPicPr>
            <p:blipFill>
              <a:blip r:embed="rId28"/>
              <a:stretch>
                <a:fillRect/>
              </a:stretch>
            </p:blipFill>
            <p:spPr>
              <a:xfrm>
                <a:off x="5082853" y="5691432"/>
                <a:ext cx="171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FC1DAB49-5648-4F83-9A85-497C30241B92}"/>
                  </a:ext>
                </a:extLst>
              </p14:cNvPr>
              <p14:cNvContentPartPr/>
              <p14:nvPr/>
            </p14:nvContentPartPr>
            <p14:xfrm>
              <a:off x="5259613" y="5718072"/>
              <a:ext cx="99360" cy="102240"/>
            </p14:xfrm>
          </p:contentPart>
        </mc:Choice>
        <mc:Fallback xmlns="">
          <p:pic>
            <p:nvPicPr>
              <p:cNvPr id="23" name="Freihand 22">
                <a:extLst>
                  <a:ext uri="{FF2B5EF4-FFF2-40B4-BE49-F238E27FC236}">
                    <a16:creationId xmlns:a16="http://schemas.microsoft.com/office/drawing/2014/main" id="{FC1DAB49-5648-4F83-9A85-497C30241B92}"/>
                  </a:ext>
                </a:extLst>
              </p:cNvPr>
              <p:cNvPicPr/>
              <p:nvPr/>
            </p:nvPicPr>
            <p:blipFill>
              <a:blip r:embed="rId30"/>
              <a:stretch>
                <a:fillRect/>
              </a:stretch>
            </p:blipFill>
            <p:spPr>
              <a:xfrm>
                <a:off x="5255293" y="5713752"/>
                <a:ext cx="108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64EBF246-2175-47C8-A599-E7CF48770C02}"/>
                  </a:ext>
                </a:extLst>
              </p14:cNvPr>
              <p14:cNvContentPartPr/>
              <p14:nvPr/>
            </p14:nvContentPartPr>
            <p14:xfrm>
              <a:off x="5522773" y="5737152"/>
              <a:ext cx="92880" cy="184320"/>
            </p14:xfrm>
          </p:contentPart>
        </mc:Choice>
        <mc:Fallback xmlns="">
          <p:pic>
            <p:nvPicPr>
              <p:cNvPr id="24" name="Freihand 23">
                <a:extLst>
                  <a:ext uri="{FF2B5EF4-FFF2-40B4-BE49-F238E27FC236}">
                    <a16:creationId xmlns:a16="http://schemas.microsoft.com/office/drawing/2014/main" id="{64EBF246-2175-47C8-A599-E7CF48770C02}"/>
                  </a:ext>
                </a:extLst>
              </p:cNvPr>
              <p:cNvPicPr/>
              <p:nvPr/>
            </p:nvPicPr>
            <p:blipFill>
              <a:blip r:embed="rId32"/>
              <a:stretch>
                <a:fillRect/>
              </a:stretch>
            </p:blipFill>
            <p:spPr>
              <a:xfrm>
                <a:off x="5518453" y="5732832"/>
                <a:ext cx="101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28CEB3DE-F455-40B8-9830-6CA786F3A8FC}"/>
                  </a:ext>
                </a:extLst>
              </p14:cNvPr>
              <p14:cNvContentPartPr/>
              <p14:nvPr/>
            </p14:nvContentPartPr>
            <p14:xfrm>
              <a:off x="6405133" y="5587392"/>
              <a:ext cx="214560" cy="191520"/>
            </p14:xfrm>
          </p:contentPart>
        </mc:Choice>
        <mc:Fallback xmlns="">
          <p:pic>
            <p:nvPicPr>
              <p:cNvPr id="29" name="Freihand 28">
                <a:extLst>
                  <a:ext uri="{FF2B5EF4-FFF2-40B4-BE49-F238E27FC236}">
                    <a16:creationId xmlns:a16="http://schemas.microsoft.com/office/drawing/2014/main" id="{28CEB3DE-F455-40B8-9830-6CA786F3A8FC}"/>
                  </a:ext>
                </a:extLst>
              </p:cNvPr>
              <p:cNvPicPr/>
              <p:nvPr/>
            </p:nvPicPr>
            <p:blipFill>
              <a:blip r:embed="rId34"/>
              <a:stretch>
                <a:fillRect/>
              </a:stretch>
            </p:blipFill>
            <p:spPr>
              <a:xfrm>
                <a:off x="6400813" y="5583072"/>
                <a:ext cx="2232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E9EE0337-3F75-4753-9A1E-A822EF10D234}"/>
                  </a:ext>
                </a:extLst>
              </p14:cNvPr>
              <p14:cNvContentPartPr/>
              <p14:nvPr/>
            </p14:nvContentPartPr>
            <p14:xfrm>
              <a:off x="6667573" y="5656872"/>
              <a:ext cx="114480" cy="108360"/>
            </p14:xfrm>
          </p:contentPart>
        </mc:Choice>
        <mc:Fallback xmlns="">
          <p:pic>
            <p:nvPicPr>
              <p:cNvPr id="30" name="Freihand 29">
                <a:extLst>
                  <a:ext uri="{FF2B5EF4-FFF2-40B4-BE49-F238E27FC236}">
                    <a16:creationId xmlns:a16="http://schemas.microsoft.com/office/drawing/2014/main" id="{E9EE0337-3F75-4753-9A1E-A822EF10D234}"/>
                  </a:ext>
                </a:extLst>
              </p:cNvPr>
              <p:cNvPicPr/>
              <p:nvPr/>
            </p:nvPicPr>
            <p:blipFill>
              <a:blip r:embed="rId36"/>
              <a:stretch>
                <a:fillRect/>
              </a:stretch>
            </p:blipFill>
            <p:spPr>
              <a:xfrm>
                <a:off x="6663253" y="5652552"/>
                <a:ext cx="123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3C5CC327-25D7-405F-9146-5539C74C1D0C}"/>
                  </a:ext>
                </a:extLst>
              </p14:cNvPr>
              <p14:cNvContentPartPr/>
              <p14:nvPr/>
            </p14:nvContentPartPr>
            <p14:xfrm>
              <a:off x="6841813" y="5558232"/>
              <a:ext cx="51840" cy="203040"/>
            </p14:xfrm>
          </p:contentPart>
        </mc:Choice>
        <mc:Fallback xmlns="">
          <p:pic>
            <p:nvPicPr>
              <p:cNvPr id="31" name="Freihand 30">
                <a:extLst>
                  <a:ext uri="{FF2B5EF4-FFF2-40B4-BE49-F238E27FC236}">
                    <a16:creationId xmlns:a16="http://schemas.microsoft.com/office/drawing/2014/main" id="{3C5CC327-25D7-405F-9146-5539C74C1D0C}"/>
                  </a:ext>
                </a:extLst>
              </p:cNvPr>
              <p:cNvPicPr/>
              <p:nvPr/>
            </p:nvPicPr>
            <p:blipFill>
              <a:blip r:embed="rId38"/>
              <a:stretch>
                <a:fillRect/>
              </a:stretch>
            </p:blipFill>
            <p:spPr>
              <a:xfrm>
                <a:off x="6837493" y="5553912"/>
                <a:ext cx="604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364C132E-084A-41CF-A6A1-3B06EBC67CC7}"/>
                  </a:ext>
                </a:extLst>
              </p14:cNvPr>
              <p14:cNvContentPartPr/>
              <p14:nvPr/>
            </p14:nvContentPartPr>
            <p14:xfrm>
              <a:off x="6907693" y="5542032"/>
              <a:ext cx="136440" cy="203760"/>
            </p14:xfrm>
          </p:contentPart>
        </mc:Choice>
        <mc:Fallback xmlns="">
          <p:pic>
            <p:nvPicPr>
              <p:cNvPr id="32" name="Freihand 31">
                <a:extLst>
                  <a:ext uri="{FF2B5EF4-FFF2-40B4-BE49-F238E27FC236}">
                    <a16:creationId xmlns:a16="http://schemas.microsoft.com/office/drawing/2014/main" id="{364C132E-084A-41CF-A6A1-3B06EBC67CC7}"/>
                  </a:ext>
                </a:extLst>
              </p:cNvPr>
              <p:cNvPicPr/>
              <p:nvPr/>
            </p:nvPicPr>
            <p:blipFill>
              <a:blip r:embed="rId40"/>
              <a:stretch>
                <a:fillRect/>
              </a:stretch>
            </p:blipFill>
            <p:spPr>
              <a:xfrm>
                <a:off x="6903373" y="5537712"/>
                <a:ext cx="145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172F9674-8247-43CE-BD3B-823ADF75B808}"/>
                  </a:ext>
                </a:extLst>
              </p14:cNvPr>
              <p14:cNvContentPartPr/>
              <p14:nvPr/>
            </p14:nvContentPartPr>
            <p14:xfrm>
              <a:off x="5676853" y="5692872"/>
              <a:ext cx="90000" cy="93600"/>
            </p14:xfrm>
          </p:contentPart>
        </mc:Choice>
        <mc:Fallback xmlns="">
          <p:pic>
            <p:nvPicPr>
              <p:cNvPr id="34" name="Freihand 33">
                <a:extLst>
                  <a:ext uri="{FF2B5EF4-FFF2-40B4-BE49-F238E27FC236}">
                    <a16:creationId xmlns:a16="http://schemas.microsoft.com/office/drawing/2014/main" id="{172F9674-8247-43CE-BD3B-823ADF75B808}"/>
                  </a:ext>
                </a:extLst>
              </p:cNvPr>
              <p:cNvPicPr/>
              <p:nvPr/>
            </p:nvPicPr>
            <p:blipFill>
              <a:blip r:embed="rId42"/>
              <a:stretch>
                <a:fillRect/>
              </a:stretch>
            </p:blipFill>
            <p:spPr>
              <a:xfrm>
                <a:off x="5672533" y="5688552"/>
                <a:ext cx="98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3FEAC0AF-3494-4890-B244-A8956CB1C8C4}"/>
                  </a:ext>
                </a:extLst>
              </p14:cNvPr>
              <p14:cNvContentPartPr/>
              <p14:nvPr/>
            </p14:nvContentPartPr>
            <p14:xfrm>
              <a:off x="5773693" y="5698992"/>
              <a:ext cx="89640" cy="110520"/>
            </p14:xfrm>
          </p:contentPart>
        </mc:Choice>
        <mc:Fallback xmlns="">
          <p:pic>
            <p:nvPicPr>
              <p:cNvPr id="35" name="Freihand 34">
                <a:extLst>
                  <a:ext uri="{FF2B5EF4-FFF2-40B4-BE49-F238E27FC236}">
                    <a16:creationId xmlns:a16="http://schemas.microsoft.com/office/drawing/2014/main" id="{3FEAC0AF-3494-4890-B244-A8956CB1C8C4}"/>
                  </a:ext>
                </a:extLst>
              </p:cNvPr>
              <p:cNvPicPr/>
              <p:nvPr/>
            </p:nvPicPr>
            <p:blipFill>
              <a:blip r:embed="rId44"/>
              <a:stretch>
                <a:fillRect/>
              </a:stretch>
            </p:blipFill>
            <p:spPr>
              <a:xfrm>
                <a:off x="5769373" y="5694672"/>
                <a:ext cx="98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F6EFFB2C-3900-4ADC-97BC-EE4833FFC667}"/>
                  </a:ext>
                </a:extLst>
              </p14:cNvPr>
              <p14:cNvContentPartPr/>
              <p14:nvPr/>
            </p14:nvContentPartPr>
            <p14:xfrm>
              <a:off x="5865133" y="5726352"/>
              <a:ext cx="74880" cy="59040"/>
            </p14:xfrm>
          </p:contentPart>
        </mc:Choice>
        <mc:Fallback xmlns="">
          <p:pic>
            <p:nvPicPr>
              <p:cNvPr id="36" name="Freihand 35">
                <a:extLst>
                  <a:ext uri="{FF2B5EF4-FFF2-40B4-BE49-F238E27FC236}">
                    <a16:creationId xmlns:a16="http://schemas.microsoft.com/office/drawing/2014/main" id="{F6EFFB2C-3900-4ADC-97BC-EE4833FFC667}"/>
                  </a:ext>
                </a:extLst>
              </p:cNvPr>
              <p:cNvPicPr/>
              <p:nvPr/>
            </p:nvPicPr>
            <p:blipFill>
              <a:blip r:embed="rId46"/>
              <a:stretch>
                <a:fillRect/>
              </a:stretch>
            </p:blipFill>
            <p:spPr>
              <a:xfrm>
                <a:off x="5860813" y="5722032"/>
                <a:ext cx="83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5B8F3EE8-5124-4DC8-9299-D5F8212D49B1}"/>
                  </a:ext>
                </a:extLst>
              </p14:cNvPr>
              <p14:cNvContentPartPr/>
              <p14:nvPr/>
            </p14:nvContentPartPr>
            <p14:xfrm>
              <a:off x="5931013" y="5643912"/>
              <a:ext cx="45360" cy="145080"/>
            </p14:xfrm>
          </p:contentPart>
        </mc:Choice>
        <mc:Fallback xmlns="">
          <p:pic>
            <p:nvPicPr>
              <p:cNvPr id="37" name="Freihand 36">
                <a:extLst>
                  <a:ext uri="{FF2B5EF4-FFF2-40B4-BE49-F238E27FC236}">
                    <a16:creationId xmlns:a16="http://schemas.microsoft.com/office/drawing/2014/main" id="{5B8F3EE8-5124-4DC8-9299-D5F8212D49B1}"/>
                  </a:ext>
                </a:extLst>
              </p:cNvPr>
              <p:cNvPicPr/>
              <p:nvPr/>
            </p:nvPicPr>
            <p:blipFill>
              <a:blip r:embed="rId48"/>
              <a:stretch>
                <a:fillRect/>
              </a:stretch>
            </p:blipFill>
            <p:spPr>
              <a:xfrm>
                <a:off x="5926693" y="5639592"/>
                <a:ext cx="54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8F46022C-3B19-493A-9613-7BD09D68642C}"/>
                  </a:ext>
                </a:extLst>
              </p14:cNvPr>
              <p14:cNvContentPartPr/>
              <p14:nvPr/>
            </p14:nvContentPartPr>
            <p14:xfrm>
              <a:off x="6001573" y="5701152"/>
              <a:ext cx="68760" cy="84960"/>
            </p14:xfrm>
          </p:contentPart>
        </mc:Choice>
        <mc:Fallback xmlns="">
          <p:pic>
            <p:nvPicPr>
              <p:cNvPr id="38" name="Freihand 37">
                <a:extLst>
                  <a:ext uri="{FF2B5EF4-FFF2-40B4-BE49-F238E27FC236}">
                    <a16:creationId xmlns:a16="http://schemas.microsoft.com/office/drawing/2014/main" id="{8F46022C-3B19-493A-9613-7BD09D68642C}"/>
                  </a:ext>
                </a:extLst>
              </p:cNvPr>
              <p:cNvPicPr/>
              <p:nvPr/>
            </p:nvPicPr>
            <p:blipFill>
              <a:blip r:embed="rId50"/>
              <a:stretch>
                <a:fillRect/>
              </a:stretch>
            </p:blipFill>
            <p:spPr>
              <a:xfrm>
                <a:off x="5997253" y="5696832"/>
                <a:ext cx="77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8633BC32-153B-4C72-8124-36126F0D64F4}"/>
                  </a:ext>
                </a:extLst>
              </p14:cNvPr>
              <p14:cNvContentPartPr/>
              <p14:nvPr/>
            </p14:nvContentPartPr>
            <p14:xfrm>
              <a:off x="6099493" y="5630952"/>
              <a:ext cx="51120" cy="145800"/>
            </p14:xfrm>
          </p:contentPart>
        </mc:Choice>
        <mc:Fallback xmlns="">
          <p:pic>
            <p:nvPicPr>
              <p:cNvPr id="39" name="Freihand 38">
                <a:extLst>
                  <a:ext uri="{FF2B5EF4-FFF2-40B4-BE49-F238E27FC236}">
                    <a16:creationId xmlns:a16="http://schemas.microsoft.com/office/drawing/2014/main" id="{8633BC32-153B-4C72-8124-36126F0D64F4}"/>
                  </a:ext>
                </a:extLst>
              </p:cNvPr>
              <p:cNvPicPr/>
              <p:nvPr/>
            </p:nvPicPr>
            <p:blipFill>
              <a:blip r:embed="rId52"/>
              <a:stretch>
                <a:fillRect/>
              </a:stretch>
            </p:blipFill>
            <p:spPr>
              <a:xfrm>
                <a:off x="6095173" y="5626632"/>
                <a:ext cx="59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3CCAE559-D730-4489-81AA-B7475ECD92EE}"/>
                  </a:ext>
                </a:extLst>
              </p14:cNvPr>
              <p14:cNvContentPartPr/>
              <p14:nvPr/>
            </p14:nvContentPartPr>
            <p14:xfrm>
              <a:off x="6176533" y="5680272"/>
              <a:ext cx="140760" cy="112320"/>
            </p14:xfrm>
          </p:contentPart>
        </mc:Choice>
        <mc:Fallback xmlns="">
          <p:pic>
            <p:nvPicPr>
              <p:cNvPr id="40" name="Freihand 39">
                <a:extLst>
                  <a:ext uri="{FF2B5EF4-FFF2-40B4-BE49-F238E27FC236}">
                    <a16:creationId xmlns:a16="http://schemas.microsoft.com/office/drawing/2014/main" id="{3CCAE559-D730-4489-81AA-B7475ECD92EE}"/>
                  </a:ext>
                </a:extLst>
              </p:cNvPr>
              <p:cNvPicPr/>
              <p:nvPr/>
            </p:nvPicPr>
            <p:blipFill>
              <a:blip r:embed="rId54"/>
              <a:stretch>
                <a:fillRect/>
              </a:stretch>
            </p:blipFill>
            <p:spPr>
              <a:xfrm>
                <a:off x="6172213" y="5675952"/>
                <a:ext cx="149400" cy="120960"/>
              </a:xfrm>
              <a:prstGeom prst="rect">
                <a:avLst/>
              </a:prstGeom>
            </p:spPr>
          </p:pic>
        </mc:Fallback>
      </mc:AlternateContent>
      <p:grpSp>
        <p:nvGrpSpPr>
          <p:cNvPr id="43" name="Gruppieren 42">
            <a:extLst>
              <a:ext uri="{FF2B5EF4-FFF2-40B4-BE49-F238E27FC236}">
                <a16:creationId xmlns:a16="http://schemas.microsoft.com/office/drawing/2014/main" id="{7C6594A5-74F1-47F2-8661-841222CD4DD1}"/>
              </a:ext>
            </a:extLst>
          </p:cNvPr>
          <p:cNvGrpSpPr/>
          <p:nvPr/>
        </p:nvGrpSpPr>
        <p:grpSpPr>
          <a:xfrm>
            <a:off x="6058813" y="4381752"/>
            <a:ext cx="2513160" cy="925920"/>
            <a:chOff x="6058813" y="4381752"/>
            <a:chExt cx="2513160" cy="925920"/>
          </a:xfrm>
        </p:grpSpPr>
        <mc:AlternateContent xmlns:mc="http://schemas.openxmlformats.org/markup-compatibility/2006" xmlns:p14="http://schemas.microsoft.com/office/powerpoint/2010/main">
          <mc:Choice Requires="p14">
            <p:contentPart p14:bwMode="auto" r:id="rId55">
              <p14:nvContentPartPr>
                <p14:cNvPr id="11" name="Freihand 10">
                  <a:extLst>
                    <a:ext uri="{FF2B5EF4-FFF2-40B4-BE49-F238E27FC236}">
                      <a16:creationId xmlns:a16="http://schemas.microsoft.com/office/drawing/2014/main" id="{570C960B-6E7D-4C4E-8E51-655EDDCD0AA2}"/>
                    </a:ext>
                  </a:extLst>
                </p14:cNvPr>
                <p14:cNvContentPartPr/>
                <p14:nvPr/>
              </p14:nvContentPartPr>
              <p14:xfrm>
                <a:off x="6058813" y="4926072"/>
                <a:ext cx="909720" cy="381600"/>
              </p14:xfrm>
            </p:contentPart>
          </mc:Choice>
          <mc:Fallback xmlns="">
            <p:pic>
              <p:nvPicPr>
                <p:cNvPr id="11" name="Freihand 10">
                  <a:extLst>
                    <a:ext uri="{FF2B5EF4-FFF2-40B4-BE49-F238E27FC236}">
                      <a16:creationId xmlns:a16="http://schemas.microsoft.com/office/drawing/2014/main" id="{570C960B-6E7D-4C4E-8E51-655EDDCD0AA2}"/>
                    </a:ext>
                  </a:extLst>
                </p:cNvPr>
                <p:cNvPicPr/>
                <p:nvPr/>
              </p:nvPicPr>
              <p:blipFill>
                <a:blip r:embed="rId56"/>
                <a:stretch>
                  <a:fillRect/>
                </a:stretch>
              </p:blipFill>
              <p:spPr>
                <a:xfrm>
                  <a:off x="6054493" y="4921752"/>
                  <a:ext cx="91836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 name="Freihand 11">
                  <a:extLst>
                    <a:ext uri="{FF2B5EF4-FFF2-40B4-BE49-F238E27FC236}">
                      <a16:creationId xmlns:a16="http://schemas.microsoft.com/office/drawing/2014/main" id="{E37243C4-23B9-427A-A7E4-E0E60A609088}"/>
                    </a:ext>
                  </a:extLst>
                </p14:cNvPr>
                <p14:cNvContentPartPr/>
                <p14:nvPr/>
              </p14:nvContentPartPr>
              <p14:xfrm>
                <a:off x="6834613" y="4927152"/>
                <a:ext cx="360" cy="360"/>
              </p14:xfrm>
            </p:contentPart>
          </mc:Choice>
          <mc:Fallback xmlns="">
            <p:pic>
              <p:nvPicPr>
                <p:cNvPr id="12" name="Freihand 11">
                  <a:extLst>
                    <a:ext uri="{FF2B5EF4-FFF2-40B4-BE49-F238E27FC236}">
                      <a16:creationId xmlns:a16="http://schemas.microsoft.com/office/drawing/2014/main" id="{E37243C4-23B9-427A-A7E4-E0E60A609088}"/>
                    </a:ext>
                  </a:extLst>
                </p:cNvPr>
                <p:cNvPicPr/>
                <p:nvPr/>
              </p:nvPicPr>
              <p:blipFill>
                <a:blip r:embed="rId58"/>
                <a:stretch>
                  <a:fillRect/>
                </a:stretch>
              </p:blipFill>
              <p:spPr>
                <a:xfrm>
                  <a:off x="6830293" y="4922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 name="Freihand 12">
                  <a:extLst>
                    <a:ext uri="{FF2B5EF4-FFF2-40B4-BE49-F238E27FC236}">
                      <a16:creationId xmlns:a16="http://schemas.microsoft.com/office/drawing/2014/main" id="{8FB6D733-8D7C-4F18-9D42-3CD9818B29AA}"/>
                    </a:ext>
                  </a:extLst>
                </p14:cNvPr>
                <p14:cNvContentPartPr/>
                <p14:nvPr/>
              </p14:nvContentPartPr>
              <p14:xfrm>
                <a:off x="6729133" y="4863792"/>
                <a:ext cx="312840" cy="140400"/>
              </p14:xfrm>
            </p:contentPart>
          </mc:Choice>
          <mc:Fallback xmlns="">
            <p:pic>
              <p:nvPicPr>
                <p:cNvPr id="13" name="Freihand 12">
                  <a:extLst>
                    <a:ext uri="{FF2B5EF4-FFF2-40B4-BE49-F238E27FC236}">
                      <a16:creationId xmlns:a16="http://schemas.microsoft.com/office/drawing/2014/main" id="{8FB6D733-8D7C-4F18-9D42-3CD9818B29AA}"/>
                    </a:ext>
                  </a:extLst>
                </p:cNvPr>
                <p:cNvPicPr/>
                <p:nvPr/>
              </p:nvPicPr>
              <p:blipFill>
                <a:blip r:embed="rId60"/>
                <a:stretch>
                  <a:fillRect/>
                </a:stretch>
              </p:blipFill>
              <p:spPr>
                <a:xfrm>
                  <a:off x="6724813" y="4859472"/>
                  <a:ext cx="321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6802B894-9533-444C-A991-F34DEB6F7077}"/>
                    </a:ext>
                  </a:extLst>
                </p14:cNvPr>
                <p14:cNvContentPartPr/>
                <p14:nvPr/>
              </p14:nvContentPartPr>
              <p14:xfrm>
                <a:off x="6644893" y="4381752"/>
                <a:ext cx="1927080" cy="792000"/>
              </p14:xfrm>
            </p:contentPart>
          </mc:Choice>
          <mc:Fallback xmlns="">
            <p:pic>
              <p:nvPicPr>
                <p:cNvPr id="42" name="Freihand 41">
                  <a:extLst>
                    <a:ext uri="{FF2B5EF4-FFF2-40B4-BE49-F238E27FC236}">
                      <a16:creationId xmlns:a16="http://schemas.microsoft.com/office/drawing/2014/main" id="{6802B894-9533-444C-A991-F34DEB6F7077}"/>
                    </a:ext>
                  </a:extLst>
                </p:cNvPr>
                <p:cNvPicPr/>
                <p:nvPr/>
              </p:nvPicPr>
              <p:blipFill>
                <a:blip r:embed="rId62"/>
                <a:stretch>
                  <a:fillRect/>
                </a:stretch>
              </p:blipFill>
              <p:spPr>
                <a:xfrm>
                  <a:off x="6640573" y="4377432"/>
                  <a:ext cx="1935720" cy="80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25" name="Freihand 24">
                <a:extLst>
                  <a:ext uri="{FF2B5EF4-FFF2-40B4-BE49-F238E27FC236}">
                    <a16:creationId xmlns:a16="http://schemas.microsoft.com/office/drawing/2014/main" id="{9816B1CC-15F7-430B-BD93-E9938764A861}"/>
                  </a:ext>
                </a:extLst>
              </p14:cNvPr>
              <p14:cNvContentPartPr/>
              <p14:nvPr/>
            </p14:nvContentPartPr>
            <p14:xfrm>
              <a:off x="6742278" y="4255203"/>
              <a:ext cx="1802520" cy="897480"/>
            </p14:xfrm>
          </p:contentPart>
        </mc:Choice>
        <mc:Fallback>
          <p:pic>
            <p:nvPicPr>
              <p:cNvPr id="25" name="Freihand 24">
                <a:extLst>
                  <a:ext uri="{FF2B5EF4-FFF2-40B4-BE49-F238E27FC236}">
                    <a16:creationId xmlns:a16="http://schemas.microsoft.com/office/drawing/2014/main" id="{9816B1CC-15F7-430B-BD93-E9938764A861}"/>
                  </a:ext>
                </a:extLst>
              </p:cNvPr>
              <p:cNvPicPr/>
              <p:nvPr/>
            </p:nvPicPr>
            <p:blipFill>
              <a:blip r:embed="rId64"/>
              <a:stretch>
                <a:fillRect/>
              </a:stretch>
            </p:blipFill>
            <p:spPr>
              <a:xfrm>
                <a:off x="6737958" y="4250883"/>
                <a:ext cx="1811160" cy="906120"/>
              </a:xfrm>
              <a:prstGeom prst="rect">
                <a:avLst/>
              </a:prstGeom>
            </p:spPr>
          </p:pic>
        </mc:Fallback>
      </mc:AlternateContent>
    </p:spTree>
    <p:extLst>
      <p:ext uri="{BB962C8B-B14F-4D97-AF65-F5344CB8AC3E}">
        <p14:creationId xmlns:p14="http://schemas.microsoft.com/office/powerpoint/2010/main" val="255589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C2D56FF-7821-4DF2-A4B3-869057493CC0}"/>
                  </a:ext>
                </a:extLst>
              </p14:cNvPr>
              <p14:cNvContentPartPr/>
              <p14:nvPr/>
            </p14:nvContentPartPr>
            <p14:xfrm>
              <a:off x="2171173" y="1261992"/>
              <a:ext cx="3428280" cy="71640"/>
            </p14:xfrm>
          </p:contentPart>
        </mc:Choice>
        <mc:Fallback xmlns="">
          <p:pic>
            <p:nvPicPr>
              <p:cNvPr id="2" name="Freihand 1">
                <a:extLst>
                  <a:ext uri="{FF2B5EF4-FFF2-40B4-BE49-F238E27FC236}">
                    <a16:creationId xmlns:a16="http://schemas.microsoft.com/office/drawing/2014/main" id="{3C2D56FF-7821-4DF2-A4B3-869057493CC0}"/>
                  </a:ext>
                </a:extLst>
              </p:cNvPr>
              <p:cNvPicPr/>
              <p:nvPr/>
            </p:nvPicPr>
            <p:blipFill>
              <a:blip r:embed="rId4"/>
              <a:stretch>
                <a:fillRect/>
              </a:stretch>
            </p:blipFill>
            <p:spPr>
              <a:xfrm>
                <a:off x="2166853" y="1257672"/>
                <a:ext cx="3436920" cy="80280"/>
              </a:xfrm>
              <a:prstGeom prst="rect">
                <a:avLst/>
              </a:prstGeom>
            </p:spPr>
          </p:pic>
        </mc:Fallback>
      </mc:AlternateContent>
      <p:grpSp>
        <p:nvGrpSpPr>
          <p:cNvPr id="7" name="Gruppieren 6">
            <a:extLst>
              <a:ext uri="{FF2B5EF4-FFF2-40B4-BE49-F238E27FC236}">
                <a16:creationId xmlns:a16="http://schemas.microsoft.com/office/drawing/2014/main" id="{126A353F-FA7D-46EE-B471-801FF4AB9335}"/>
              </a:ext>
            </a:extLst>
          </p:cNvPr>
          <p:cNvGrpSpPr/>
          <p:nvPr/>
        </p:nvGrpSpPr>
        <p:grpSpPr>
          <a:xfrm>
            <a:off x="308533" y="1919712"/>
            <a:ext cx="4671720" cy="50040"/>
            <a:chOff x="308533" y="1919712"/>
            <a:chExt cx="4671720" cy="5004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3233054-4D7B-45EE-944B-1AA014743CC8}"/>
                    </a:ext>
                  </a:extLst>
                </p14:cNvPr>
                <p14:cNvContentPartPr/>
                <p14:nvPr/>
              </p14:nvContentPartPr>
              <p14:xfrm>
                <a:off x="308533" y="1919712"/>
                <a:ext cx="452880" cy="50040"/>
              </p14:xfrm>
            </p:contentPart>
          </mc:Choice>
          <mc:Fallback xmlns="">
            <p:pic>
              <p:nvPicPr>
                <p:cNvPr id="5" name="Freihand 4">
                  <a:extLst>
                    <a:ext uri="{FF2B5EF4-FFF2-40B4-BE49-F238E27FC236}">
                      <a16:creationId xmlns:a16="http://schemas.microsoft.com/office/drawing/2014/main" id="{43233054-4D7B-45EE-944B-1AA014743CC8}"/>
                    </a:ext>
                  </a:extLst>
                </p:cNvPr>
                <p:cNvPicPr/>
                <p:nvPr/>
              </p:nvPicPr>
              <p:blipFill>
                <a:blip r:embed="rId6"/>
                <a:stretch>
                  <a:fillRect/>
                </a:stretch>
              </p:blipFill>
              <p:spPr>
                <a:xfrm>
                  <a:off x="304213" y="1915392"/>
                  <a:ext cx="461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4CA77C1A-1F6F-4B76-B88D-618CB32CE9A0}"/>
                    </a:ext>
                  </a:extLst>
                </p14:cNvPr>
                <p14:cNvContentPartPr/>
                <p14:nvPr/>
              </p14:nvContentPartPr>
              <p14:xfrm>
                <a:off x="2176573" y="1938072"/>
                <a:ext cx="2803680" cy="11160"/>
              </p14:xfrm>
            </p:contentPart>
          </mc:Choice>
          <mc:Fallback xmlns="">
            <p:pic>
              <p:nvPicPr>
                <p:cNvPr id="6" name="Freihand 5">
                  <a:extLst>
                    <a:ext uri="{FF2B5EF4-FFF2-40B4-BE49-F238E27FC236}">
                      <a16:creationId xmlns:a16="http://schemas.microsoft.com/office/drawing/2014/main" id="{4CA77C1A-1F6F-4B76-B88D-618CB32CE9A0}"/>
                    </a:ext>
                  </a:extLst>
                </p:cNvPr>
                <p:cNvPicPr/>
                <p:nvPr/>
              </p:nvPicPr>
              <p:blipFill>
                <a:blip r:embed="rId8"/>
                <a:stretch>
                  <a:fillRect/>
                </a:stretch>
              </p:blipFill>
              <p:spPr>
                <a:xfrm>
                  <a:off x="2172253" y="1933752"/>
                  <a:ext cx="281232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B91FBFEE-E023-4369-9B70-66188953B551}"/>
                  </a:ext>
                </a:extLst>
              </p14:cNvPr>
              <p14:cNvContentPartPr/>
              <p14:nvPr/>
            </p14:nvContentPartPr>
            <p14:xfrm>
              <a:off x="4925533" y="1471872"/>
              <a:ext cx="1746720" cy="616680"/>
            </p14:xfrm>
          </p:contentPart>
        </mc:Choice>
        <mc:Fallback xmlns="">
          <p:pic>
            <p:nvPicPr>
              <p:cNvPr id="8" name="Freihand 7">
                <a:extLst>
                  <a:ext uri="{FF2B5EF4-FFF2-40B4-BE49-F238E27FC236}">
                    <a16:creationId xmlns:a16="http://schemas.microsoft.com/office/drawing/2014/main" id="{B91FBFEE-E023-4369-9B70-66188953B551}"/>
                  </a:ext>
                </a:extLst>
              </p:cNvPr>
              <p:cNvPicPr/>
              <p:nvPr/>
            </p:nvPicPr>
            <p:blipFill>
              <a:blip r:embed="rId10"/>
              <a:stretch>
                <a:fillRect/>
              </a:stretch>
            </p:blipFill>
            <p:spPr>
              <a:xfrm>
                <a:off x="4921213" y="1467552"/>
                <a:ext cx="1755360" cy="625320"/>
              </a:xfrm>
              <a:prstGeom prst="rect">
                <a:avLst/>
              </a:prstGeom>
            </p:spPr>
          </p:pic>
        </mc:Fallback>
      </mc:AlternateContent>
      <p:grpSp>
        <p:nvGrpSpPr>
          <p:cNvPr id="27" name="Gruppieren 26">
            <a:extLst>
              <a:ext uri="{FF2B5EF4-FFF2-40B4-BE49-F238E27FC236}">
                <a16:creationId xmlns:a16="http://schemas.microsoft.com/office/drawing/2014/main" id="{E8D6A1C3-D8D6-4477-B5EF-E2481DDCAC02}"/>
              </a:ext>
            </a:extLst>
          </p:cNvPr>
          <p:cNvGrpSpPr/>
          <p:nvPr/>
        </p:nvGrpSpPr>
        <p:grpSpPr>
          <a:xfrm>
            <a:off x="6537613" y="1101792"/>
            <a:ext cx="1918440" cy="563760"/>
            <a:chOff x="6537613" y="1101792"/>
            <a:chExt cx="1918440" cy="56376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D55BD786-A886-4C89-BB8C-126BE0ECD822}"/>
                    </a:ext>
                  </a:extLst>
                </p14:cNvPr>
                <p14:cNvContentPartPr/>
                <p14:nvPr/>
              </p14:nvContentPartPr>
              <p14:xfrm>
                <a:off x="6586933" y="1440912"/>
                <a:ext cx="453960" cy="180720"/>
              </p14:xfrm>
            </p:contentPart>
          </mc:Choice>
          <mc:Fallback xmlns="">
            <p:pic>
              <p:nvPicPr>
                <p:cNvPr id="10" name="Freihand 9">
                  <a:extLst>
                    <a:ext uri="{FF2B5EF4-FFF2-40B4-BE49-F238E27FC236}">
                      <a16:creationId xmlns:a16="http://schemas.microsoft.com/office/drawing/2014/main" id="{D55BD786-A886-4C89-BB8C-126BE0ECD822}"/>
                    </a:ext>
                  </a:extLst>
                </p:cNvPr>
                <p:cNvPicPr/>
                <p:nvPr/>
              </p:nvPicPr>
              <p:blipFill>
                <a:blip r:embed="rId12"/>
                <a:stretch>
                  <a:fillRect/>
                </a:stretch>
              </p:blipFill>
              <p:spPr>
                <a:xfrm>
                  <a:off x="6582613" y="1436592"/>
                  <a:ext cx="462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D57216C-C1E5-4BB2-9FB3-07C84ED7F28A}"/>
                    </a:ext>
                  </a:extLst>
                </p14:cNvPr>
                <p14:cNvContentPartPr/>
                <p14:nvPr/>
              </p14:nvContentPartPr>
              <p14:xfrm>
                <a:off x="6537613" y="1496712"/>
                <a:ext cx="227160" cy="168840"/>
              </p14:xfrm>
            </p:contentPart>
          </mc:Choice>
          <mc:Fallback xmlns="">
            <p:pic>
              <p:nvPicPr>
                <p:cNvPr id="11" name="Freihand 10">
                  <a:extLst>
                    <a:ext uri="{FF2B5EF4-FFF2-40B4-BE49-F238E27FC236}">
                      <a16:creationId xmlns:a16="http://schemas.microsoft.com/office/drawing/2014/main" id="{FD57216C-C1E5-4BB2-9FB3-07C84ED7F28A}"/>
                    </a:ext>
                  </a:extLst>
                </p:cNvPr>
                <p:cNvPicPr/>
                <p:nvPr/>
              </p:nvPicPr>
              <p:blipFill>
                <a:blip r:embed="rId14"/>
                <a:stretch>
                  <a:fillRect/>
                </a:stretch>
              </p:blipFill>
              <p:spPr>
                <a:xfrm>
                  <a:off x="6533293" y="1492392"/>
                  <a:ext cx="235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25D11F19-84D3-42AD-AB41-3BA5F944EDEA}"/>
                    </a:ext>
                  </a:extLst>
                </p14:cNvPr>
                <p14:cNvContentPartPr/>
                <p14:nvPr/>
              </p14:nvContentPartPr>
              <p14:xfrm>
                <a:off x="7245373" y="1265232"/>
                <a:ext cx="173520" cy="202680"/>
              </p14:xfrm>
            </p:contentPart>
          </mc:Choice>
          <mc:Fallback xmlns="">
            <p:pic>
              <p:nvPicPr>
                <p:cNvPr id="12" name="Freihand 11">
                  <a:extLst>
                    <a:ext uri="{FF2B5EF4-FFF2-40B4-BE49-F238E27FC236}">
                      <a16:creationId xmlns:a16="http://schemas.microsoft.com/office/drawing/2014/main" id="{25D11F19-84D3-42AD-AB41-3BA5F944EDEA}"/>
                    </a:ext>
                  </a:extLst>
                </p:cNvPr>
                <p:cNvPicPr/>
                <p:nvPr/>
              </p:nvPicPr>
              <p:blipFill>
                <a:blip r:embed="rId16"/>
                <a:stretch>
                  <a:fillRect/>
                </a:stretch>
              </p:blipFill>
              <p:spPr>
                <a:xfrm>
                  <a:off x="7241053" y="1260912"/>
                  <a:ext cx="182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92926E32-1B15-4F78-91B4-7FF408F98962}"/>
                    </a:ext>
                  </a:extLst>
                </p14:cNvPr>
                <p14:cNvContentPartPr/>
                <p14:nvPr/>
              </p14:nvContentPartPr>
              <p14:xfrm>
                <a:off x="7497733" y="1356312"/>
                <a:ext cx="8280" cy="88200"/>
              </p14:xfrm>
            </p:contentPart>
          </mc:Choice>
          <mc:Fallback xmlns="">
            <p:pic>
              <p:nvPicPr>
                <p:cNvPr id="13" name="Freihand 12">
                  <a:extLst>
                    <a:ext uri="{FF2B5EF4-FFF2-40B4-BE49-F238E27FC236}">
                      <a16:creationId xmlns:a16="http://schemas.microsoft.com/office/drawing/2014/main" id="{92926E32-1B15-4F78-91B4-7FF408F98962}"/>
                    </a:ext>
                  </a:extLst>
                </p:cNvPr>
                <p:cNvPicPr/>
                <p:nvPr/>
              </p:nvPicPr>
              <p:blipFill>
                <a:blip r:embed="rId18"/>
                <a:stretch>
                  <a:fillRect/>
                </a:stretch>
              </p:blipFill>
              <p:spPr>
                <a:xfrm>
                  <a:off x="7493413" y="1351992"/>
                  <a:ext cx="16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A26150A-CD37-4B09-B499-2CE2F2DEE897}"/>
                    </a:ext>
                  </a:extLst>
                </p14:cNvPr>
                <p14:cNvContentPartPr/>
                <p14:nvPr/>
              </p14:nvContentPartPr>
              <p14:xfrm>
                <a:off x="7015693" y="1170552"/>
                <a:ext cx="92520" cy="101160"/>
              </p14:xfrm>
            </p:contentPart>
          </mc:Choice>
          <mc:Fallback xmlns="">
            <p:pic>
              <p:nvPicPr>
                <p:cNvPr id="14" name="Freihand 13">
                  <a:extLst>
                    <a:ext uri="{FF2B5EF4-FFF2-40B4-BE49-F238E27FC236}">
                      <a16:creationId xmlns:a16="http://schemas.microsoft.com/office/drawing/2014/main" id="{CA26150A-CD37-4B09-B499-2CE2F2DEE897}"/>
                    </a:ext>
                  </a:extLst>
                </p:cNvPr>
                <p:cNvPicPr/>
                <p:nvPr/>
              </p:nvPicPr>
              <p:blipFill>
                <a:blip r:embed="rId20"/>
                <a:stretch>
                  <a:fillRect/>
                </a:stretch>
              </p:blipFill>
              <p:spPr>
                <a:xfrm>
                  <a:off x="7011373" y="1166232"/>
                  <a:ext cx="101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BED0AA4-A756-4C0F-9800-CF28FC82EFB4}"/>
                    </a:ext>
                  </a:extLst>
                </p14:cNvPr>
                <p14:cNvContentPartPr/>
                <p14:nvPr/>
              </p14:nvContentPartPr>
              <p14:xfrm>
                <a:off x="7026853" y="1235712"/>
                <a:ext cx="146160" cy="43560"/>
              </p14:xfrm>
            </p:contentPart>
          </mc:Choice>
          <mc:Fallback xmlns="">
            <p:pic>
              <p:nvPicPr>
                <p:cNvPr id="15" name="Freihand 14">
                  <a:extLst>
                    <a:ext uri="{FF2B5EF4-FFF2-40B4-BE49-F238E27FC236}">
                      <a16:creationId xmlns:a16="http://schemas.microsoft.com/office/drawing/2014/main" id="{EBED0AA4-A756-4C0F-9800-CF28FC82EFB4}"/>
                    </a:ext>
                  </a:extLst>
                </p:cNvPr>
                <p:cNvPicPr/>
                <p:nvPr/>
              </p:nvPicPr>
              <p:blipFill>
                <a:blip r:embed="rId22"/>
                <a:stretch>
                  <a:fillRect/>
                </a:stretch>
              </p:blipFill>
              <p:spPr>
                <a:xfrm>
                  <a:off x="7022533" y="1231392"/>
                  <a:ext cx="154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39614282-B013-496F-8DFD-B0C659102BC3}"/>
                    </a:ext>
                  </a:extLst>
                </p14:cNvPr>
                <p14:cNvContentPartPr/>
                <p14:nvPr/>
              </p14:nvContentPartPr>
              <p14:xfrm>
                <a:off x="7223413" y="1134192"/>
                <a:ext cx="9360" cy="66240"/>
              </p14:xfrm>
            </p:contentPart>
          </mc:Choice>
          <mc:Fallback xmlns="">
            <p:pic>
              <p:nvPicPr>
                <p:cNvPr id="16" name="Freihand 15">
                  <a:extLst>
                    <a:ext uri="{FF2B5EF4-FFF2-40B4-BE49-F238E27FC236}">
                      <a16:creationId xmlns:a16="http://schemas.microsoft.com/office/drawing/2014/main" id="{39614282-B013-496F-8DFD-B0C659102BC3}"/>
                    </a:ext>
                  </a:extLst>
                </p:cNvPr>
                <p:cNvPicPr/>
                <p:nvPr/>
              </p:nvPicPr>
              <p:blipFill>
                <a:blip r:embed="rId24"/>
                <a:stretch>
                  <a:fillRect/>
                </a:stretch>
              </p:blipFill>
              <p:spPr>
                <a:xfrm>
                  <a:off x="7219093" y="1129872"/>
                  <a:ext cx="18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9B7072CB-D023-44D8-9330-0187CF2802AC}"/>
                    </a:ext>
                  </a:extLst>
                </p14:cNvPr>
                <p14:cNvContentPartPr/>
                <p14:nvPr/>
              </p14:nvContentPartPr>
              <p14:xfrm>
                <a:off x="7144933" y="1101792"/>
                <a:ext cx="132480" cy="150480"/>
              </p14:xfrm>
            </p:contentPart>
          </mc:Choice>
          <mc:Fallback xmlns="">
            <p:pic>
              <p:nvPicPr>
                <p:cNvPr id="17" name="Freihand 16">
                  <a:extLst>
                    <a:ext uri="{FF2B5EF4-FFF2-40B4-BE49-F238E27FC236}">
                      <a16:creationId xmlns:a16="http://schemas.microsoft.com/office/drawing/2014/main" id="{9B7072CB-D023-44D8-9330-0187CF2802AC}"/>
                    </a:ext>
                  </a:extLst>
                </p:cNvPr>
                <p:cNvPicPr/>
                <p:nvPr/>
              </p:nvPicPr>
              <p:blipFill>
                <a:blip r:embed="rId26"/>
                <a:stretch>
                  <a:fillRect/>
                </a:stretch>
              </p:blipFill>
              <p:spPr>
                <a:xfrm>
                  <a:off x="7140613" y="1097472"/>
                  <a:ext cx="1411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8E2A542-A179-4059-B41A-488BD216BD41}"/>
                    </a:ext>
                  </a:extLst>
                </p14:cNvPr>
                <p14:cNvContentPartPr/>
                <p14:nvPr/>
              </p14:nvContentPartPr>
              <p14:xfrm>
                <a:off x="7334653" y="1198272"/>
                <a:ext cx="360" cy="360"/>
              </p14:xfrm>
            </p:contentPart>
          </mc:Choice>
          <mc:Fallback xmlns="">
            <p:pic>
              <p:nvPicPr>
                <p:cNvPr id="18" name="Freihand 17">
                  <a:extLst>
                    <a:ext uri="{FF2B5EF4-FFF2-40B4-BE49-F238E27FC236}">
                      <a16:creationId xmlns:a16="http://schemas.microsoft.com/office/drawing/2014/main" id="{F8E2A542-A179-4059-B41A-488BD216BD41}"/>
                    </a:ext>
                  </a:extLst>
                </p:cNvPr>
                <p:cNvPicPr/>
                <p:nvPr/>
              </p:nvPicPr>
              <p:blipFill>
                <a:blip r:embed="rId28"/>
                <a:stretch>
                  <a:fillRect/>
                </a:stretch>
              </p:blipFill>
              <p:spPr>
                <a:xfrm>
                  <a:off x="7330333" y="1193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8083FF9-A464-4604-A21C-85F168D482E6}"/>
                    </a:ext>
                  </a:extLst>
                </p14:cNvPr>
                <p14:cNvContentPartPr/>
                <p14:nvPr/>
              </p14:nvContentPartPr>
              <p14:xfrm>
                <a:off x="7571173" y="1357032"/>
                <a:ext cx="47160" cy="50040"/>
              </p14:xfrm>
            </p:contentPart>
          </mc:Choice>
          <mc:Fallback xmlns="">
            <p:pic>
              <p:nvPicPr>
                <p:cNvPr id="19" name="Freihand 18">
                  <a:extLst>
                    <a:ext uri="{FF2B5EF4-FFF2-40B4-BE49-F238E27FC236}">
                      <a16:creationId xmlns:a16="http://schemas.microsoft.com/office/drawing/2014/main" id="{68083FF9-A464-4604-A21C-85F168D482E6}"/>
                    </a:ext>
                  </a:extLst>
                </p:cNvPr>
                <p:cNvPicPr/>
                <p:nvPr/>
              </p:nvPicPr>
              <p:blipFill>
                <a:blip r:embed="rId30"/>
                <a:stretch>
                  <a:fillRect/>
                </a:stretch>
              </p:blipFill>
              <p:spPr>
                <a:xfrm>
                  <a:off x="7566853" y="1352712"/>
                  <a:ext cx="55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B3FA77E-47D2-4B24-A600-1EE62F1275C6}"/>
                    </a:ext>
                  </a:extLst>
                </p14:cNvPr>
                <p14:cNvContentPartPr/>
                <p14:nvPr/>
              </p14:nvContentPartPr>
              <p14:xfrm>
                <a:off x="7639573" y="1324632"/>
                <a:ext cx="60120" cy="73080"/>
              </p14:xfrm>
            </p:contentPart>
          </mc:Choice>
          <mc:Fallback xmlns="">
            <p:pic>
              <p:nvPicPr>
                <p:cNvPr id="20" name="Freihand 19">
                  <a:extLst>
                    <a:ext uri="{FF2B5EF4-FFF2-40B4-BE49-F238E27FC236}">
                      <a16:creationId xmlns:a16="http://schemas.microsoft.com/office/drawing/2014/main" id="{0B3FA77E-47D2-4B24-A600-1EE62F1275C6}"/>
                    </a:ext>
                  </a:extLst>
                </p:cNvPr>
                <p:cNvPicPr/>
                <p:nvPr/>
              </p:nvPicPr>
              <p:blipFill>
                <a:blip r:embed="rId32"/>
                <a:stretch>
                  <a:fillRect/>
                </a:stretch>
              </p:blipFill>
              <p:spPr>
                <a:xfrm>
                  <a:off x="7635253" y="1320312"/>
                  <a:ext cx="68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902D6971-0C0E-49E3-9DF8-83101D0E78B9}"/>
                    </a:ext>
                  </a:extLst>
                </p14:cNvPr>
                <p14:cNvContentPartPr/>
                <p14:nvPr/>
              </p14:nvContentPartPr>
              <p14:xfrm>
                <a:off x="7735693" y="1224192"/>
                <a:ext cx="107280" cy="133920"/>
              </p14:xfrm>
            </p:contentPart>
          </mc:Choice>
          <mc:Fallback xmlns="">
            <p:pic>
              <p:nvPicPr>
                <p:cNvPr id="21" name="Freihand 20">
                  <a:extLst>
                    <a:ext uri="{FF2B5EF4-FFF2-40B4-BE49-F238E27FC236}">
                      <a16:creationId xmlns:a16="http://schemas.microsoft.com/office/drawing/2014/main" id="{902D6971-0C0E-49E3-9DF8-83101D0E78B9}"/>
                    </a:ext>
                  </a:extLst>
                </p:cNvPr>
                <p:cNvPicPr/>
                <p:nvPr/>
              </p:nvPicPr>
              <p:blipFill>
                <a:blip r:embed="rId34"/>
                <a:stretch>
                  <a:fillRect/>
                </a:stretch>
              </p:blipFill>
              <p:spPr>
                <a:xfrm>
                  <a:off x="7731373" y="1219872"/>
                  <a:ext cx="115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7639BA2-E446-4EF5-8538-3515D6470FAA}"/>
                    </a:ext>
                  </a:extLst>
                </p14:cNvPr>
                <p14:cNvContentPartPr/>
                <p14:nvPr/>
              </p14:nvContentPartPr>
              <p14:xfrm>
                <a:off x="7782133" y="1275312"/>
                <a:ext cx="264600" cy="73080"/>
              </p14:xfrm>
            </p:contentPart>
          </mc:Choice>
          <mc:Fallback xmlns="">
            <p:pic>
              <p:nvPicPr>
                <p:cNvPr id="22" name="Freihand 21">
                  <a:extLst>
                    <a:ext uri="{FF2B5EF4-FFF2-40B4-BE49-F238E27FC236}">
                      <a16:creationId xmlns:a16="http://schemas.microsoft.com/office/drawing/2014/main" id="{27639BA2-E446-4EF5-8538-3515D6470FAA}"/>
                    </a:ext>
                  </a:extLst>
                </p:cNvPr>
                <p:cNvPicPr/>
                <p:nvPr/>
              </p:nvPicPr>
              <p:blipFill>
                <a:blip r:embed="rId36"/>
                <a:stretch>
                  <a:fillRect/>
                </a:stretch>
              </p:blipFill>
              <p:spPr>
                <a:xfrm>
                  <a:off x="7777813" y="1270992"/>
                  <a:ext cx="273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8F5EA63-1575-4042-A77E-7419D0766EF0}"/>
                    </a:ext>
                  </a:extLst>
                </p14:cNvPr>
                <p14:cNvContentPartPr/>
                <p14:nvPr/>
              </p14:nvContentPartPr>
              <p14:xfrm>
                <a:off x="8054653" y="1182432"/>
                <a:ext cx="102960" cy="151560"/>
              </p14:xfrm>
            </p:contentPart>
          </mc:Choice>
          <mc:Fallback xmlns="">
            <p:pic>
              <p:nvPicPr>
                <p:cNvPr id="23" name="Freihand 22">
                  <a:extLst>
                    <a:ext uri="{FF2B5EF4-FFF2-40B4-BE49-F238E27FC236}">
                      <a16:creationId xmlns:a16="http://schemas.microsoft.com/office/drawing/2014/main" id="{B8F5EA63-1575-4042-A77E-7419D0766EF0}"/>
                    </a:ext>
                  </a:extLst>
                </p:cNvPr>
                <p:cNvPicPr/>
                <p:nvPr/>
              </p:nvPicPr>
              <p:blipFill>
                <a:blip r:embed="rId38"/>
                <a:stretch>
                  <a:fillRect/>
                </a:stretch>
              </p:blipFill>
              <p:spPr>
                <a:xfrm>
                  <a:off x="8050333" y="1178112"/>
                  <a:ext cx="111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B6473F30-5533-45CB-AFAE-07E008A69678}"/>
                    </a:ext>
                  </a:extLst>
                </p14:cNvPr>
                <p14:cNvContentPartPr/>
                <p14:nvPr/>
              </p14:nvContentPartPr>
              <p14:xfrm>
                <a:off x="8179573" y="1233192"/>
                <a:ext cx="87120" cy="66960"/>
              </p14:xfrm>
            </p:contentPart>
          </mc:Choice>
          <mc:Fallback xmlns="">
            <p:pic>
              <p:nvPicPr>
                <p:cNvPr id="24" name="Freihand 23">
                  <a:extLst>
                    <a:ext uri="{FF2B5EF4-FFF2-40B4-BE49-F238E27FC236}">
                      <a16:creationId xmlns:a16="http://schemas.microsoft.com/office/drawing/2014/main" id="{B6473F30-5533-45CB-AFAE-07E008A69678}"/>
                    </a:ext>
                  </a:extLst>
                </p:cNvPr>
                <p:cNvPicPr/>
                <p:nvPr/>
              </p:nvPicPr>
              <p:blipFill>
                <a:blip r:embed="rId40"/>
                <a:stretch>
                  <a:fillRect/>
                </a:stretch>
              </p:blipFill>
              <p:spPr>
                <a:xfrm>
                  <a:off x="8175253" y="1228872"/>
                  <a:ext cx="95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98B4539-709A-4078-A6D9-080E5467C231}"/>
                    </a:ext>
                  </a:extLst>
                </p14:cNvPr>
                <p14:cNvContentPartPr/>
                <p14:nvPr/>
              </p14:nvContentPartPr>
              <p14:xfrm>
                <a:off x="8435893" y="1274232"/>
                <a:ext cx="20160" cy="89640"/>
              </p14:xfrm>
            </p:contentPart>
          </mc:Choice>
          <mc:Fallback xmlns="">
            <p:pic>
              <p:nvPicPr>
                <p:cNvPr id="26" name="Freihand 25">
                  <a:extLst>
                    <a:ext uri="{FF2B5EF4-FFF2-40B4-BE49-F238E27FC236}">
                      <a16:creationId xmlns:a16="http://schemas.microsoft.com/office/drawing/2014/main" id="{D98B4539-709A-4078-A6D9-080E5467C231}"/>
                    </a:ext>
                  </a:extLst>
                </p:cNvPr>
                <p:cNvPicPr/>
                <p:nvPr/>
              </p:nvPicPr>
              <p:blipFill>
                <a:blip r:embed="rId42"/>
                <a:stretch>
                  <a:fillRect/>
                </a:stretch>
              </p:blipFill>
              <p:spPr>
                <a:xfrm>
                  <a:off x="8431573" y="1269912"/>
                  <a:ext cx="28800" cy="98280"/>
                </a:xfrm>
                <a:prstGeom prst="rect">
                  <a:avLst/>
                </a:prstGeom>
              </p:spPr>
            </p:pic>
          </mc:Fallback>
        </mc:AlternateContent>
      </p:grpSp>
      <p:grpSp>
        <p:nvGrpSpPr>
          <p:cNvPr id="50" name="Gruppieren 49">
            <a:extLst>
              <a:ext uri="{FF2B5EF4-FFF2-40B4-BE49-F238E27FC236}">
                <a16:creationId xmlns:a16="http://schemas.microsoft.com/office/drawing/2014/main" id="{97D7B325-23F6-4D91-B05C-6F76628FC882}"/>
              </a:ext>
            </a:extLst>
          </p:cNvPr>
          <p:cNvGrpSpPr/>
          <p:nvPr/>
        </p:nvGrpSpPr>
        <p:grpSpPr>
          <a:xfrm>
            <a:off x="8615893" y="610392"/>
            <a:ext cx="2396520" cy="603720"/>
            <a:chOff x="8615893" y="610392"/>
            <a:chExt cx="2396520" cy="603720"/>
          </a:xfrm>
        </p:grpSpPr>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01A972AA-CAFD-4E8C-9A8B-83DA751C8744}"/>
                    </a:ext>
                  </a:extLst>
                </p14:cNvPr>
                <p14:cNvContentPartPr/>
                <p14:nvPr/>
              </p14:nvContentPartPr>
              <p14:xfrm>
                <a:off x="8615893" y="1047072"/>
                <a:ext cx="104760" cy="167040"/>
              </p14:xfrm>
            </p:contentPart>
          </mc:Choice>
          <mc:Fallback xmlns="">
            <p:pic>
              <p:nvPicPr>
                <p:cNvPr id="28" name="Freihand 27">
                  <a:extLst>
                    <a:ext uri="{FF2B5EF4-FFF2-40B4-BE49-F238E27FC236}">
                      <a16:creationId xmlns:a16="http://schemas.microsoft.com/office/drawing/2014/main" id="{01A972AA-CAFD-4E8C-9A8B-83DA751C8744}"/>
                    </a:ext>
                  </a:extLst>
                </p:cNvPr>
                <p:cNvPicPr/>
                <p:nvPr/>
              </p:nvPicPr>
              <p:blipFill>
                <a:blip r:embed="rId44"/>
                <a:stretch>
                  <a:fillRect/>
                </a:stretch>
              </p:blipFill>
              <p:spPr>
                <a:xfrm>
                  <a:off x="8611573" y="1042752"/>
                  <a:ext cx="113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DAB293AB-5A55-46C3-8D6A-434B35E4AF93}"/>
                    </a:ext>
                  </a:extLst>
                </p14:cNvPr>
                <p14:cNvContentPartPr/>
                <p14:nvPr/>
              </p14:nvContentPartPr>
              <p14:xfrm>
                <a:off x="8662693" y="1085592"/>
                <a:ext cx="217800" cy="95040"/>
              </p14:xfrm>
            </p:contentPart>
          </mc:Choice>
          <mc:Fallback xmlns="">
            <p:pic>
              <p:nvPicPr>
                <p:cNvPr id="29" name="Freihand 28">
                  <a:extLst>
                    <a:ext uri="{FF2B5EF4-FFF2-40B4-BE49-F238E27FC236}">
                      <a16:creationId xmlns:a16="http://schemas.microsoft.com/office/drawing/2014/main" id="{DAB293AB-5A55-46C3-8D6A-434B35E4AF93}"/>
                    </a:ext>
                  </a:extLst>
                </p:cNvPr>
                <p:cNvPicPr/>
                <p:nvPr/>
              </p:nvPicPr>
              <p:blipFill>
                <a:blip r:embed="rId46"/>
                <a:stretch>
                  <a:fillRect/>
                </a:stretch>
              </p:blipFill>
              <p:spPr>
                <a:xfrm>
                  <a:off x="8658373" y="1081272"/>
                  <a:ext cx="226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2CAC8C28-5C37-4A38-9D48-8EE6AA56925E}"/>
                    </a:ext>
                  </a:extLst>
                </p14:cNvPr>
                <p14:cNvContentPartPr/>
                <p14:nvPr/>
              </p14:nvContentPartPr>
              <p14:xfrm>
                <a:off x="8879413" y="965712"/>
                <a:ext cx="225360" cy="174240"/>
              </p14:xfrm>
            </p:contentPart>
          </mc:Choice>
          <mc:Fallback xmlns="">
            <p:pic>
              <p:nvPicPr>
                <p:cNvPr id="30" name="Freihand 29">
                  <a:extLst>
                    <a:ext uri="{FF2B5EF4-FFF2-40B4-BE49-F238E27FC236}">
                      <a16:creationId xmlns:a16="http://schemas.microsoft.com/office/drawing/2014/main" id="{2CAC8C28-5C37-4A38-9D48-8EE6AA56925E}"/>
                    </a:ext>
                  </a:extLst>
                </p:cNvPr>
                <p:cNvPicPr/>
                <p:nvPr/>
              </p:nvPicPr>
              <p:blipFill>
                <a:blip r:embed="rId48"/>
                <a:stretch>
                  <a:fillRect/>
                </a:stretch>
              </p:blipFill>
              <p:spPr>
                <a:xfrm>
                  <a:off x="8875093" y="961392"/>
                  <a:ext cx="234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3A6234DD-A433-4EA9-83CE-8D421633AAAF}"/>
                    </a:ext>
                  </a:extLst>
                </p14:cNvPr>
                <p14:cNvContentPartPr/>
                <p14:nvPr/>
              </p14:nvContentPartPr>
              <p14:xfrm>
                <a:off x="8987053" y="946272"/>
                <a:ext cx="24120" cy="4320"/>
              </p14:xfrm>
            </p:contentPart>
          </mc:Choice>
          <mc:Fallback xmlns="">
            <p:pic>
              <p:nvPicPr>
                <p:cNvPr id="31" name="Freihand 30">
                  <a:extLst>
                    <a:ext uri="{FF2B5EF4-FFF2-40B4-BE49-F238E27FC236}">
                      <a16:creationId xmlns:a16="http://schemas.microsoft.com/office/drawing/2014/main" id="{3A6234DD-A433-4EA9-83CE-8D421633AAAF}"/>
                    </a:ext>
                  </a:extLst>
                </p:cNvPr>
                <p:cNvPicPr/>
                <p:nvPr/>
              </p:nvPicPr>
              <p:blipFill>
                <a:blip r:embed="rId50"/>
                <a:stretch>
                  <a:fillRect/>
                </a:stretch>
              </p:blipFill>
              <p:spPr>
                <a:xfrm>
                  <a:off x="8982733" y="941952"/>
                  <a:ext cx="32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F866133E-71B6-4CA8-94A3-B73D6C384EE3}"/>
                    </a:ext>
                  </a:extLst>
                </p14:cNvPr>
                <p14:cNvContentPartPr/>
                <p14:nvPr/>
              </p14:nvContentPartPr>
              <p14:xfrm>
                <a:off x="9155533" y="944832"/>
                <a:ext cx="89280" cy="142200"/>
              </p14:xfrm>
            </p:contentPart>
          </mc:Choice>
          <mc:Fallback xmlns="">
            <p:pic>
              <p:nvPicPr>
                <p:cNvPr id="32" name="Freihand 31">
                  <a:extLst>
                    <a:ext uri="{FF2B5EF4-FFF2-40B4-BE49-F238E27FC236}">
                      <a16:creationId xmlns:a16="http://schemas.microsoft.com/office/drawing/2014/main" id="{F866133E-71B6-4CA8-94A3-B73D6C384EE3}"/>
                    </a:ext>
                  </a:extLst>
                </p:cNvPr>
                <p:cNvPicPr/>
                <p:nvPr/>
              </p:nvPicPr>
              <p:blipFill>
                <a:blip r:embed="rId52"/>
                <a:stretch>
                  <a:fillRect/>
                </a:stretch>
              </p:blipFill>
              <p:spPr>
                <a:xfrm>
                  <a:off x="9151213" y="940512"/>
                  <a:ext cx="97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7AF441E-5852-489C-B1EF-07F0E248DEF3}"/>
                    </a:ext>
                  </a:extLst>
                </p14:cNvPr>
                <p14:cNvContentPartPr/>
                <p14:nvPr/>
              </p14:nvContentPartPr>
              <p14:xfrm>
                <a:off x="9191893" y="1038432"/>
                <a:ext cx="93240" cy="30240"/>
              </p14:xfrm>
            </p:contentPart>
          </mc:Choice>
          <mc:Fallback xmlns="">
            <p:pic>
              <p:nvPicPr>
                <p:cNvPr id="33" name="Freihand 32">
                  <a:extLst>
                    <a:ext uri="{FF2B5EF4-FFF2-40B4-BE49-F238E27FC236}">
                      <a16:creationId xmlns:a16="http://schemas.microsoft.com/office/drawing/2014/main" id="{D7AF441E-5852-489C-B1EF-07F0E248DEF3}"/>
                    </a:ext>
                  </a:extLst>
                </p:cNvPr>
                <p:cNvPicPr/>
                <p:nvPr/>
              </p:nvPicPr>
              <p:blipFill>
                <a:blip r:embed="rId54"/>
                <a:stretch>
                  <a:fillRect/>
                </a:stretch>
              </p:blipFill>
              <p:spPr>
                <a:xfrm>
                  <a:off x="9187573" y="1034112"/>
                  <a:ext cx="101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C0C9599C-32A1-4EC6-BD2A-E83F9AA92941}"/>
                    </a:ext>
                  </a:extLst>
                </p14:cNvPr>
                <p14:cNvContentPartPr/>
                <p14:nvPr/>
              </p14:nvContentPartPr>
              <p14:xfrm>
                <a:off x="9268573" y="968952"/>
                <a:ext cx="163440" cy="95040"/>
              </p14:xfrm>
            </p:contentPart>
          </mc:Choice>
          <mc:Fallback xmlns="">
            <p:pic>
              <p:nvPicPr>
                <p:cNvPr id="34" name="Freihand 33">
                  <a:extLst>
                    <a:ext uri="{FF2B5EF4-FFF2-40B4-BE49-F238E27FC236}">
                      <a16:creationId xmlns:a16="http://schemas.microsoft.com/office/drawing/2014/main" id="{C0C9599C-32A1-4EC6-BD2A-E83F9AA92941}"/>
                    </a:ext>
                  </a:extLst>
                </p:cNvPr>
                <p:cNvPicPr/>
                <p:nvPr/>
              </p:nvPicPr>
              <p:blipFill>
                <a:blip r:embed="rId56"/>
                <a:stretch>
                  <a:fillRect/>
                </a:stretch>
              </p:blipFill>
              <p:spPr>
                <a:xfrm>
                  <a:off x="9264253" y="964632"/>
                  <a:ext cx="172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A87AEA7D-D104-4F98-80F2-1269E5408970}"/>
                    </a:ext>
                  </a:extLst>
                </p14:cNvPr>
                <p14:cNvContentPartPr/>
                <p14:nvPr/>
              </p14:nvContentPartPr>
              <p14:xfrm>
                <a:off x="9428413" y="891552"/>
                <a:ext cx="180000" cy="155160"/>
              </p14:xfrm>
            </p:contentPart>
          </mc:Choice>
          <mc:Fallback xmlns="">
            <p:pic>
              <p:nvPicPr>
                <p:cNvPr id="35" name="Freihand 34">
                  <a:extLst>
                    <a:ext uri="{FF2B5EF4-FFF2-40B4-BE49-F238E27FC236}">
                      <a16:creationId xmlns:a16="http://schemas.microsoft.com/office/drawing/2014/main" id="{A87AEA7D-D104-4F98-80F2-1269E5408970}"/>
                    </a:ext>
                  </a:extLst>
                </p:cNvPr>
                <p:cNvPicPr/>
                <p:nvPr/>
              </p:nvPicPr>
              <p:blipFill>
                <a:blip r:embed="rId58"/>
                <a:stretch>
                  <a:fillRect/>
                </a:stretch>
              </p:blipFill>
              <p:spPr>
                <a:xfrm>
                  <a:off x="9424093" y="887232"/>
                  <a:ext cx="188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694BCBC7-A944-4B60-9042-AF6D28F2B685}"/>
                    </a:ext>
                  </a:extLst>
                </p14:cNvPr>
                <p14:cNvContentPartPr/>
                <p14:nvPr/>
              </p14:nvContentPartPr>
              <p14:xfrm>
                <a:off x="9679333" y="1005672"/>
                <a:ext cx="6480" cy="90000"/>
              </p14:xfrm>
            </p:contentPart>
          </mc:Choice>
          <mc:Fallback xmlns="">
            <p:pic>
              <p:nvPicPr>
                <p:cNvPr id="36" name="Freihand 35">
                  <a:extLst>
                    <a:ext uri="{FF2B5EF4-FFF2-40B4-BE49-F238E27FC236}">
                      <a16:creationId xmlns:a16="http://schemas.microsoft.com/office/drawing/2014/main" id="{694BCBC7-A944-4B60-9042-AF6D28F2B685}"/>
                    </a:ext>
                  </a:extLst>
                </p:cNvPr>
                <p:cNvPicPr/>
                <p:nvPr/>
              </p:nvPicPr>
              <p:blipFill>
                <a:blip r:embed="rId60"/>
                <a:stretch>
                  <a:fillRect/>
                </a:stretch>
              </p:blipFill>
              <p:spPr>
                <a:xfrm>
                  <a:off x="9675013" y="1001352"/>
                  <a:ext cx="15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DCD1AC22-1A20-4C54-ABEB-6B1E6E3FBCC4}"/>
                    </a:ext>
                  </a:extLst>
                </p14:cNvPr>
                <p14:cNvContentPartPr/>
                <p14:nvPr/>
              </p14:nvContentPartPr>
              <p14:xfrm>
                <a:off x="9770773" y="872832"/>
                <a:ext cx="24120" cy="127080"/>
              </p14:xfrm>
            </p:contentPart>
          </mc:Choice>
          <mc:Fallback xmlns="">
            <p:pic>
              <p:nvPicPr>
                <p:cNvPr id="38" name="Freihand 37">
                  <a:extLst>
                    <a:ext uri="{FF2B5EF4-FFF2-40B4-BE49-F238E27FC236}">
                      <a16:creationId xmlns:a16="http://schemas.microsoft.com/office/drawing/2014/main" id="{DCD1AC22-1A20-4C54-ABEB-6B1E6E3FBCC4}"/>
                    </a:ext>
                  </a:extLst>
                </p:cNvPr>
                <p:cNvPicPr/>
                <p:nvPr/>
              </p:nvPicPr>
              <p:blipFill>
                <a:blip r:embed="rId62"/>
                <a:stretch>
                  <a:fillRect/>
                </a:stretch>
              </p:blipFill>
              <p:spPr>
                <a:xfrm>
                  <a:off x="9766453" y="868512"/>
                  <a:ext cx="32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1C643590-D4B0-4079-9160-C777EBD1D5C7}"/>
                    </a:ext>
                  </a:extLst>
                </p14:cNvPr>
                <p14:cNvContentPartPr/>
                <p14:nvPr/>
              </p14:nvContentPartPr>
              <p14:xfrm>
                <a:off x="9686533" y="832872"/>
                <a:ext cx="140400" cy="79920"/>
              </p14:xfrm>
            </p:contentPart>
          </mc:Choice>
          <mc:Fallback xmlns="">
            <p:pic>
              <p:nvPicPr>
                <p:cNvPr id="39" name="Freihand 38">
                  <a:extLst>
                    <a:ext uri="{FF2B5EF4-FFF2-40B4-BE49-F238E27FC236}">
                      <a16:creationId xmlns:a16="http://schemas.microsoft.com/office/drawing/2014/main" id="{1C643590-D4B0-4079-9160-C777EBD1D5C7}"/>
                    </a:ext>
                  </a:extLst>
                </p:cNvPr>
                <p:cNvPicPr/>
                <p:nvPr/>
              </p:nvPicPr>
              <p:blipFill>
                <a:blip r:embed="rId64"/>
                <a:stretch>
                  <a:fillRect/>
                </a:stretch>
              </p:blipFill>
              <p:spPr>
                <a:xfrm>
                  <a:off x="9682213" y="828552"/>
                  <a:ext cx="149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E666CE63-1A30-4E40-A89A-52A0F674A543}"/>
                    </a:ext>
                  </a:extLst>
                </p14:cNvPr>
                <p14:cNvContentPartPr/>
                <p14:nvPr/>
              </p14:nvContentPartPr>
              <p14:xfrm>
                <a:off x="9818293" y="830352"/>
                <a:ext cx="209160" cy="209880"/>
              </p14:xfrm>
            </p:contentPart>
          </mc:Choice>
          <mc:Fallback xmlns="">
            <p:pic>
              <p:nvPicPr>
                <p:cNvPr id="40" name="Freihand 39">
                  <a:extLst>
                    <a:ext uri="{FF2B5EF4-FFF2-40B4-BE49-F238E27FC236}">
                      <a16:creationId xmlns:a16="http://schemas.microsoft.com/office/drawing/2014/main" id="{E666CE63-1A30-4E40-A89A-52A0F674A543}"/>
                    </a:ext>
                  </a:extLst>
                </p:cNvPr>
                <p:cNvPicPr/>
                <p:nvPr/>
              </p:nvPicPr>
              <p:blipFill>
                <a:blip r:embed="rId66"/>
                <a:stretch>
                  <a:fillRect/>
                </a:stretch>
              </p:blipFill>
              <p:spPr>
                <a:xfrm>
                  <a:off x="9813973" y="826032"/>
                  <a:ext cx="217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44E19593-94AA-49B6-B53E-6C0A3F85F3EC}"/>
                    </a:ext>
                  </a:extLst>
                </p14:cNvPr>
                <p14:cNvContentPartPr/>
                <p14:nvPr/>
              </p14:nvContentPartPr>
              <p14:xfrm>
                <a:off x="10070293" y="808032"/>
                <a:ext cx="85680" cy="214200"/>
              </p14:xfrm>
            </p:contentPart>
          </mc:Choice>
          <mc:Fallback xmlns="">
            <p:pic>
              <p:nvPicPr>
                <p:cNvPr id="42" name="Freihand 41">
                  <a:extLst>
                    <a:ext uri="{FF2B5EF4-FFF2-40B4-BE49-F238E27FC236}">
                      <a16:creationId xmlns:a16="http://schemas.microsoft.com/office/drawing/2014/main" id="{44E19593-94AA-49B6-B53E-6C0A3F85F3EC}"/>
                    </a:ext>
                  </a:extLst>
                </p:cNvPr>
                <p:cNvPicPr/>
                <p:nvPr/>
              </p:nvPicPr>
              <p:blipFill>
                <a:blip r:embed="rId68"/>
                <a:stretch>
                  <a:fillRect/>
                </a:stretch>
              </p:blipFill>
              <p:spPr>
                <a:xfrm>
                  <a:off x="10065973" y="803712"/>
                  <a:ext cx="94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E91D32E4-0203-4EB3-B23E-A36C50542BD3}"/>
                    </a:ext>
                  </a:extLst>
                </p14:cNvPr>
                <p14:cNvContentPartPr/>
                <p14:nvPr/>
              </p14:nvContentPartPr>
              <p14:xfrm>
                <a:off x="10150213" y="702192"/>
                <a:ext cx="168480" cy="165600"/>
              </p14:xfrm>
            </p:contentPart>
          </mc:Choice>
          <mc:Fallback xmlns="">
            <p:pic>
              <p:nvPicPr>
                <p:cNvPr id="43" name="Freihand 42">
                  <a:extLst>
                    <a:ext uri="{FF2B5EF4-FFF2-40B4-BE49-F238E27FC236}">
                      <a16:creationId xmlns:a16="http://schemas.microsoft.com/office/drawing/2014/main" id="{E91D32E4-0203-4EB3-B23E-A36C50542BD3}"/>
                    </a:ext>
                  </a:extLst>
                </p:cNvPr>
                <p:cNvPicPr/>
                <p:nvPr/>
              </p:nvPicPr>
              <p:blipFill>
                <a:blip r:embed="rId70"/>
                <a:stretch>
                  <a:fillRect/>
                </a:stretch>
              </p:blipFill>
              <p:spPr>
                <a:xfrm>
                  <a:off x="10145893" y="697872"/>
                  <a:ext cx="177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9B1FD965-9414-4A71-B611-05E4650158AC}"/>
                    </a:ext>
                  </a:extLst>
                </p14:cNvPr>
                <p14:cNvContentPartPr/>
                <p14:nvPr/>
              </p14:nvContentPartPr>
              <p14:xfrm>
                <a:off x="10390333" y="804432"/>
                <a:ext cx="7200" cy="23040"/>
              </p14:xfrm>
            </p:contentPart>
          </mc:Choice>
          <mc:Fallback xmlns="">
            <p:pic>
              <p:nvPicPr>
                <p:cNvPr id="44" name="Freihand 43">
                  <a:extLst>
                    <a:ext uri="{FF2B5EF4-FFF2-40B4-BE49-F238E27FC236}">
                      <a16:creationId xmlns:a16="http://schemas.microsoft.com/office/drawing/2014/main" id="{9B1FD965-9414-4A71-B611-05E4650158AC}"/>
                    </a:ext>
                  </a:extLst>
                </p:cNvPr>
                <p:cNvPicPr/>
                <p:nvPr/>
              </p:nvPicPr>
              <p:blipFill>
                <a:blip r:embed="rId72"/>
                <a:stretch>
                  <a:fillRect/>
                </a:stretch>
              </p:blipFill>
              <p:spPr>
                <a:xfrm>
                  <a:off x="10386013" y="800112"/>
                  <a:ext cx="158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6C8238AC-BFB0-45E7-BB3E-8A01CD41FB0C}"/>
                    </a:ext>
                  </a:extLst>
                </p14:cNvPr>
                <p14:cNvContentPartPr/>
                <p14:nvPr/>
              </p14:nvContentPartPr>
              <p14:xfrm>
                <a:off x="10411213" y="680592"/>
                <a:ext cx="80640" cy="128880"/>
              </p14:xfrm>
            </p:contentPart>
          </mc:Choice>
          <mc:Fallback xmlns="">
            <p:pic>
              <p:nvPicPr>
                <p:cNvPr id="45" name="Freihand 44">
                  <a:extLst>
                    <a:ext uri="{FF2B5EF4-FFF2-40B4-BE49-F238E27FC236}">
                      <a16:creationId xmlns:a16="http://schemas.microsoft.com/office/drawing/2014/main" id="{6C8238AC-BFB0-45E7-BB3E-8A01CD41FB0C}"/>
                    </a:ext>
                  </a:extLst>
                </p:cNvPr>
                <p:cNvPicPr/>
                <p:nvPr/>
              </p:nvPicPr>
              <p:blipFill>
                <a:blip r:embed="rId74"/>
                <a:stretch>
                  <a:fillRect/>
                </a:stretch>
              </p:blipFill>
              <p:spPr>
                <a:xfrm>
                  <a:off x="10406893" y="676272"/>
                  <a:ext cx="89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1CD401EF-22B2-47C3-B198-A0FDD7244F89}"/>
                    </a:ext>
                  </a:extLst>
                </p14:cNvPr>
                <p14:cNvContentPartPr/>
                <p14:nvPr/>
              </p14:nvContentPartPr>
              <p14:xfrm>
                <a:off x="10449013" y="610392"/>
                <a:ext cx="293400" cy="169560"/>
              </p14:xfrm>
            </p:contentPart>
          </mc:Choice>
          <mc:Fallback xmlns="">
            <p:pic>
              <p:nvPicPr>
                <p:cNvPr id="46" name="Freihand 45">
                  <a:extLst>
                    <a:ext uri="{FF2B5EF4-FFF2-40B4-BE49-F238E27FC236}">
                      <a16:creationId xmlns:a16="http://schemas.microsoft.com/office/drawing/2014/main" id="{1CD401EF-22B2-47C3-B198-A0FDD7244F89}"/>
                    </a:ext>
                  </a:extLst>
                </p:cNvPr>
                <p:cNvPicPr/>
                <p:nvPr/>
              </p:nvPicPr>
              <p:blipFill>
                <a:blip r:embed="rId76"/>
                <a:stretch>
                  <a:fillRect/>
                </a:stretch>
              </p:blipFill>
              <p:spPr>
                <a:xfrm>
                  <a:off x="10444693" y="606072"/>
                  <a:ext cx="302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4B03AA13-8417-4FF1-AAA8-30ACF40F7530}"/>
                    </a:ext>
                  </a:extLst>
                </p14:cNvPr>
                <p14:cNvContentPartPr/>
                <p14:nvPr/>
              </p14:nvContentPartPr>
              <p14:xfrm>
                <a:off x="10722973" y="668712"/>
                <a:ext cx="71640" cy="67320"/>
              </p14:xfrm>
            </p:contentPart>
          </mc:Choice>
          <mc:Fallback xmlns="">
            <p:pic>
              <p:nvPicPr>
                <p:cNvPr id="47" name="Freihand 46">
                  <a:extLst>
                    <a:ext uri="{FF2B5EF4-FFF2-40B4-BE49-F238E27FC236}">
                      <a16:creationId xmlns:a16="http://schemas.microsoft.com/office/drawing/2014/main" id="{4B03AA13-8417-4FF1-AAA8-30ACF40F7530}"/>
                    </a:ext>
                  </a:extLst>
                </p:cNvPr>
                <p:cNvPicPr/>
                <p:nvPr/>
              </p:nvPicPr>
              <p:blipFill>
                <a:blip r:embed="rId78"/>
                <a:stretch>
                  <a:fillRect/>
                </a:stretch>
              </p:blipFill>
              <p:spPr>
                <a:xfrm>
                  <a:off x="10718653" y="664392"/>
                  <a:ext cx="802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B67A7F9D-5878-4B90-9DD0-3C6DD53AB49D}"/>
                    </a:ext>
                  </a:extLst>
                </p14:cNvPr>
                <p14:cNvContentPartPr/>
                <p14:nvPr/>
              </p14:nvContentPartPr>
              <p14:xfrm>
                <a:off x="10928173" y="703632"/>
                <a:ext cx="84240" cy="14760"/>
              </p14:xfrm>
            </p:contentPart>
          </mc:Choice>
          <mc:Fallback xmlns="">
            <p:pic>
              <p:nvPicPr>
                <p:cNvPr id="48" name="Freihand 47">
                  <a:extLst>
                    <a:ext uri="{FF2B5EF4-FFF2-40B4-BE49-F238E27FC236}">
                      <a16:creationId xmlns:a16="http://schemas.microsoft.com/office/drawing/2014/main" id="{B67A7F9D-5878-4B90-9DD0-3C6DD53AB49D}"/>
                    </a:ext>
                  </a:extLst>
                </p:cNvPr>
                <p:cNvPicPr/>
                <p:nvPr/>
              </p:nvPicPr>
              <p:blipFill>
                <a:blip r:embed="rId80"/>
                <a:stretch>
                  <a:fillRect/>
                </a:stretch>
              </p:blipFill>
              <p:spPr>
                <a:xfrm>
                  <a:off x="10923853" y="699312"/>
                  <a:ext cx="92880" cy="2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EAE82C86-D235-440F-AC4F-711F14366ED8}"/>
                  </a:ext>
                </a:extLst>
              </p14:cNvPr>
              <p14:cNvContentPartPr/>
              <p14:nvPr/>
            </p14:nvContentPartPr>
            <p14:xfrm>
              <a:off x="11172613" y="676272"/>
              <a:ext cx="128880" cy="27720"/>
            </p14:xfrm>
          </p:contentPart>
        </mc:Choice>
        <mc:Fallback xmlns="">
          <p:pic>
            <p:nvPicPr>
              <p:cNvPr id="49" name="Freihand 48">
                <a:extLst>
                  <a:ext uri="{FF2B5EF4-FFF2-40B4-BE49-F238E27FC236}">
                    <a16:creationId xmlns:a16="http://schemas.microsoft.com/office/drawing/2014/main" id="{EAE82C86-D235-440F-AC4F-711F14366ED8}"/>
                  </a:ext>
                </a:extLst>
              </p:cNvPr>
              <p:cNvPicPr/>
              <p:nvPr/>
            </p:nvPicPr>
            <p:blipFill>
              <a:blip r:embed="rId82"/>
              <a:stretch>
                <a:fillRect/>
              </a:stretch>
            </p:blipFill>
            <p:spPr>
              <a:xfrm>
                <a:off x="11168293" y="671952"/>
                <a:ext cx="137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1F5C9785-4629-4A67-99D4-5D16C0FF4629}"/>
                  </a:ext>
                </a:extLst>
              </p14:cNvPr>
              <p14:cNvContentPartPr/>
              <p14:nvPr/>
            </p14:nvContentPartPr>
            <p14:xfrm>
              <a:off x="363253" y="2615592"/>
              <a:ext cx="624600" cy="123840"/>
            </p14:xfrm>
          </p:contentPart>
        </mc:Choice>
        <mc:Fallback xmlns="">
          <p:pic>
            <p:nvPicPr>
              <p:cNvPr id="51" name="Freihand 50">
                <a:extLst>
                  <a:ext uri="{FF2B5EF4-FFF2-40B4-BE49-F238E27FC236}">
                    <a16:creationId xmlns:a16="http://schemas.microsoft.com/office/drawing/2014/main" id="{1F5C9785-4629-4A67-99D4-5D16C0FF4629}"/>
                  </a:ext>
                </a:extLst>
              </p:cNvPr>
              <p:cNvPicPr/>
              <p:nvPr/>
            </p:nvPicPr>
            <p:blipFill>
              <a:blip r:embed="rId84"/>
              <a:stretch>
                <a:fillRect/>
              </a:stretch>
            </p:blipFill>
            <p:spPr>
              <a:xfrm>
                <a:off x="358933" y="2611272"/>
                <a:ext cx="633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96B06CDF-AD3D-42BA-8142-21B593C6BBAD}"/>
                  </a:ext>
                </a:extLst>
              </p14:cNvPr>
              <p14:cNvContentPartPr/>
              <p14:nvPr/>
            </p14:nvContentPartPr>
            <p14:xfrm>
              <a:off x="2172253" y="2950032"/>
              <a:ext cx="3561480" cy="47880"/>
            </p14:xfrm>
          </p:contentPart>
        </mc:Choice>
        <mc:Fallback xmlns="">
          <p:pic>
            <p:nvPicPr>
              <p:cNvPr id="52" name="Freihand 51">
                <a:extLst>
                  <a:ext uri="{FF2B5EF4-FFF2-40B4-BE49-F238E27FC236}">
                    <a16:creationId xmlns:a16="http://schemas.microsoft.com/office/drawing/2014/main" id="{96B06CDF-AD3D-42BA-8142-21B593C6BBAD}"/>
                  </a:ext>
                </a:extLst>
              </p:cNvPr>
              <p:cNvPicPr/>
              <p:nvPr/>
            </p:nvPicPr>
            <p:blipFill>
              <a:blip r:embed="rId86"/>
              <a:stretch>
                <a:fillRect/>
              </a:stretch>
            </p:blipFill>
            <p:spPr>
              <a:xfrm>
                <a:off x="2167933" y="2945712"/>
                <a:ext cx="3570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9C7C95DC-913C-4532-A053-D49F7F8F95AA}"/>
                  </a:ext>
                </a:extLst>
              </p14:cNvPr>
              <p14:cNvContentPartPr/>
              <p14:nvPr/>
            </p14:nvContentPartPr>
            <p14:xfrm>
              <a:off x="2200693" y="3334512"/>
              <a:ext cx="4634280" cy="54720"/>
            </p14:xfrm>
          </p:contentPart>
        </mc:Choice>
        <mc:Fallback xmlns="">
          <p:pic>
            <p:nvPicPr>
              <p:cNvPr id="53" name="Freihand 52">
                <a:extLst>
                  <a:ext uri="{FF2B5EF4-FFF2-40B4-BE49-F238E27FC236}">
                    <a16:creationId xmlns:a16="http://schemas.microsoft.com/office/drawing/2014/main" id="{9C7C95DC-913C-4532-A053-D49F7F8F95AA}"/>
                  </a:ext>
                </a:extLst>
              </p:cNvPr>
              <p:cNvPicPr/>
              <p:nvPr/>
            </p:nvPicPr>
            <p:blipFill>
              <a:blip r:embed="rId88"/>
              <a:stretch>
                <a:fillRect/>
              </a:stretch>
            </p:blipFill>
            <p:spPr>
              <a:xfrm>
                <a:off x="2196373" y="3330192"/>
                <a:ext cx="4642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 name="Freihand 61">
                <a:extLst>
                  <a:ext uri="{FF2B5EF4-FFF2-40B4-BE49-F238E27FC236}">
                    <a16:creationId xmlns:a16="http://schemas.microsoft.com/office/drawing/2014/main" id="{878F9EAD-9A0F-40EB-AB00-388EDB020CF2}"/>
                  </a:ext>
                </a:extLst>
              </p14:cNvPr>
              <p14:cNvContentPartPr/>
              <p14:nvPr/>
            </p14:nvContentPartPr>
            <p14:xfrm>
              <a:off x="1939693" y="4942992"/>
              <a:ext cx="3057840" cy="955440"/>
            </p14:xfrm>
          </p:contentPart>
        </mc:Choice>
        <mc:Fallback xmlns="">
          <p:pic>
            <p:nvPicPr>
              <p:cNvPr id="62" name="Freihand 61">
                <a:extLst>
                  <a:ext uri="{FF2B5EF4-FFF2-40B4-BE49-F238E27FC236}">
                    <a16:creationId xmlns:a16="http://schemas.microsoft.com/office/drawing/2014/main" id="{878F9EAD-9A0F-40EB-AB00-388EDB020CF2}"/>
                  </a:ext>
                </a:extLst>
              </p:cNvPr>
              <p:cNvPicPr/>
              <p:nvPr/>
            </p:nvPicPr>
            <p:blipFill>
              <a:blip r:embed="rId90"/>
              <a:stretch>
                <a:fillRect/>
              </a:stretch>
            </p:blipFill>
            <p:spPr>
              <a:xfrm>
                <a:off x="1935373" y="4938672"/>
                <a:ext cx="3066480" cy="964080"/>
              </a:xfrm>
              <a:prstGeom prst="rect">
                <a:avLst/>
              </a:prstGeom>
            </p:spPr>
          </p:pic>
        </mc:Fallback>
      </mc:AlternateContent>
      <p:grpSp>
        <p:nvGrpSpPr>
          <p:cNvPr id="65" name="Gruppieren 64">
            <a:extLst>
              <a:ext uri="{FF2B5EF4-FFF2-40B4-BE49-F238E27FC236}">
                <a16:creationId xmlns:a16="http://schemas.microsoft.com/office/drawing/2014/main" id="{092EF1B4-2072-4875-98F9-152C3A4A62DC}"/>
              </a:ext>
            </a:extLst>
          </p:cNvPr>
          <p:cNvGrpSpPr/>
          <p:nvPr/>
        </p:nvGrpSpPr>
        <p:grpSpPr>
          <a:xfrm>
            <a:off x="300613" y="3761112"/>
            <a:ext cx="8272440" cy="2169000"/>
            <a:chOff x="300613" y="3761112"/>
            <a:chExt cx="8272440" cy="2169000"/>
          </a:xfrm>
        </p:grpSpPr>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23C171FE-F049-42AE-ABFF-F111B51B5BCF}"/>
                    </a:ext>
                  </a:extLst>
                </p14:cNvPr>
                <p14:cNvContentPartPr/>
                <p14:nvPr/>
              </p14:nvContentPartPr>
              <p14:xfrm>
                <a:off x="2582653" y="4692432"/>
                <a:ext cx="309600" cy="14400"/>
              </p14:xfrm>
            </p:contentPart>
          </mc:Choice>
          <mc:Fallback xmlns="">
            <p:pic>
              <p:nvPicPr>
                <p:cNvPr id="54" name="Freihand 53">
                  <a:extLst>
                    <a:ext uri="{FF2B5EF4-FFF2-40B4-BE49-F238E27FC236}">
                      <a16:creationId xmlns:a16="http://schemas.microsoft.com/office/drawing/2014/main" id="{23C171FE-F049-42AE-ABFF-F111B51B5BCF}"/>
                    </a:ext>
                  </a:extLst>
                </p:cNvPr>
                <p:cNvPicPr/>
                <p:nvPr/>
              </p:nvPicPr>
              <p:blipFill>
                <a:blip r:embed="rId92"/>
                <a:stretch>
                  <a:fillRect/>
                </a:stretch>
              </p:blipFill>
              <p:spPr>
                <a:xfrm>
                  <a:off x="2578333" y="4688112"/>
                  <a:ext cx="318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8772C48A-5869-40E3-BE47-D08B89075B32}"/>
                    </a:ext>
                  </a:extLst>
                </p14:cNvPr>
                <p14:cNvContentPartPr/>
                <p14:nvPr/>
              </p14:nvContentPartPr>
              <p14:xfrm>
                <a:off x="2247853" y="4547352"/>
                <a:ext cx="3176640" cy="96840"/>
              </p14:xfrm>
            </p:contentPart>
          </mc:Choice>
          <mc:Fallback xmlns="">
            <p:pic>
              <p:nvPicPr>
                <p:cNvPr id="55" name="Freihand 54">
                  <a:extLst>
                    <a:ext uri="{FF2B5EF4-FFF2-40B4-BE49-F238E27FC236}">
                      <a16:creationId xmlns:a16="http://schemas.microsoft.com/office/drawing/2014/main" id="{8772C48A-5869-40E3-BE47-D08B89075B32}"/>
                    </a:ext>
                  </a:extLst>
                </p:cNvPr>
                <p:cNvPicPr/>
                <p:nvPr/>
              </p:nvPicPr>
              <p:blipFill>
                <a:blip r:embed="rId94"/>
                <a:stretch>
                  <a:fillRect/>
                </a:stretch>
              </p:blipFill>
              <p:spPr>
                <a:xfrm>
                  <a:off x="2243533" y="4543032"/>
                  <a:ext cx="3185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D664FDDD-00BA-48D4-B243-3F9361C01958}"/>
                    </a:ext>
                  </a:extLst>
                </p14:cNvPr>
                <p14:cNvContentPartPr/>
                <p14:nvPr/>
              </p14:nvContentPartPr>
              <p14:xfrm>
                <a:off x="2201053" y="4969272"/>
                <a:ext cx="3216600" cy="42120"/>
              </p14:xfrm>
            </p:contentPart>
          </mc:Choice>
          <mc:Fallback xmlns="">
            <p:pic>
              <p:nvPicPr>
                <p:cNvPr id="56" name="Freihand 55">
                  <a:extLst>
                    <a:ext uri="{FF2B5EF4-FFF2-40B4-BE49-F238E27FC236}">
                      <a16:creationId xmlns:a16="http://schemas.microsoft.com/office/drawing/2014/main" id="{D664FDDD-00BA-48D4-B243-3F9361C01958}"/>
                    </a:ext>
                  </a:extLst>
                </p:cNvPr>
                <p:cNvPicPr/>
                <p:nvPr/>
              </p:nvPicPr>
              <p:blipFill>
                <a:blip r:embed="rId96"/>
                <a:stretch>
                  <a:fillRect/>
                </a:stretch>
              </p:blipFill>
              <p:spPr>
                <a:xfrm>
                  <a:off x="2196733" y="4964952"/>
                  <a:ext cx="32252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6FBAD4AE-365E-4684-AB05-8A6F2EDFAA0B}"/>
                    </a:ext>
                  </a:extLst>
                </p14:cNvPr>
                <p14:cNvContentPartPr/>
                <p14:nvPr/>
              </p14:nvContentPartPr>
              <p14:xfrm>
                <a:off x="2263693" y="5298672"/>
                <a:ext cx="2653200" cy="111960"/>
              </p14:xfrm>
            </p:contentPart>
          </mc:Choice>
          <mc:Fallback xmlns="">
            <p:pic>
              <p:nvPicPr>
                <p:cNvPr id="58" name="Freihand 57">
                  <a:extLst>
                    <a:ext uri="{FF2B5EF4-FFF2-40B4-BE49-F238E27FC236}">
                      <a16:creationId xmlns:a16="http://schemas.microsoft.com/office/drawing/2014/main" id="{6FBAD4AE-365E-4684-AB05-8A6F2EDFAA0B}"/>
                    </a:ext>
                  </a:extLst>
                </p:cNvPr>
                <p:cNvPicPr/>
                <p:nvPr/>
              </p:nvPicPr>
              <p:blipFill>
                <a:blip r:embed="rId98"/>
                <a:stretch>
                  <a:fillRect/>
                </a:stretch>
              </p:blipFill>
              <p:spPr>
                <a:xfrm>
                  <a:off x="2259373" y="5294352"/>
                  <a:ext cx="2661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4252B9ED-4A3C-4724-846F-02250B208D77}"/>
                    </a:ext>
                  </a:extLst>
                </p14:cNvPr>
                <p14:cNvContentPartPr/>
                <p14:nvPr/>
              </p14:nvContentPartPr>
              <p14:xfrm>
                <a:off x="2218693" y="5699712"/>
                <a:ext cx="1876320" cy="41040"/>
              </p14:xfrm>
            </p:contentPart>
          </mc:Choice>
          <mc:Fallback xmlns="">
            <p:pic>
              <p:nvPicPr>
                <p:cNvPr id="59" name="Freihand 58">
                  <a:extLst>
                    <a:ext uri="{FF2B5EF4-FFF2-40B4-BE49-F238E27FC236}">
                      <a16:creationId xmlns:a16="http://schemas.microsoft.com/office/drawing/2014/main" id="{4252B9ED-4A3C-4724-846F-02250B208D77}"/>
                    </a:ext>
                  </a:extLst>
                </p:cNvPr>
                <p:cNvPicPr/>
                <p:nvPr/>
              </p:nvPicPr>
              <p:blipFill>
                <a:blip r:embed="rId100"/>
                <a:stretch>
                  <a:fillRect/>
                </a:stretch>
              </p:blipFill>
              <p:spPr>
                <a:xfrm>
                  <a:off x="2214373" y="5695392"/>
                  <a:ext cx="1884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4A174145-0224-4C2E-98F6-79610BD2F8A9}"/>
                    </a:ext>
                  </a:extLst>
                </p14:cNvPr>
                <p14:cNvContentPartPr/>
                <p14:nvPr/>
              </p14:nvContentPartPr>
              <p14:xfrm>
                <a:off x="2100973" y="5277432"/>
                <a:ext cx="1959840" cy="570960"/>
              </p14:xfrm>
            </p:contentPart>
          </mc:Choice>
          <mc:Fallback xmlns="">
            <p:pic>
              <p:nvPicPr>
                <p:cNvPr id="60" name="Freihand 59">
                  <a:extLst>
                    <a:ext uri="{FF2B5EF4-FFF2-40B4-BE49-F238E27FC236}">
                      <a16:creationId xmlns:a16="http://schemas.microsoft.com/office/drawing/2014/main" id="{4A174145-0224-4C2E-98F6-79610BD2F8A9}"/>
                    </a:ext>
                  </a:extLst>
                </p:cNvPr>
                <p:cNvPicPr/>
                <p:nvPr/>
              </p:nvPicPr>
              <p:blipFill>
                <a:blip r:embed="rId102"/>
                <a:stretch>
                  <a:fillRect/>
                </a:stretch>
              </p:blipFill>
              <p:spPr>
                <a:xfrm>
                  <a:off x="2096653" y="5273112"/>
                  <a:ext cx="196848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4AC83790-E720-470D-8A4F-11516E02115B}"/>
                    </a:ext>
                  </a:extLst>
                </p14:cNvPr>
                <p14:cNvContentPartPr/>
                <p14:nvPr/>
              </p14:nvContentPartPr>
              <p14:xfrm>
                <a:off x="300613" y="3761112"/>
                <a:ext cx="8272440" cy="2169000"/>
              </p14:xfrm>
            </p:contentPart>
          </mc:Choice>
          <mc:Fallback xmlns="">
            <p:pic>
              <p:nvPicPr>
                <p:cNvPr id="64" name="Freihand 63">
                  <a:extLst>
                    <a:ext uri="{FF2B5EF4-FFF2-40B4-BE49-F238E27FC236}">
                      <a16:creationId xmlns:a16="http://schemas.microsoft.com/office/drawing/2014/main" id="{4AC83790-E720-470D-8A4F-11516E02115B}"/>
                    </a:ext>
                  </a:extLst>
                </p:cNvPr>
                <p:cNvPicPr/>
                <p:nvPr/>
              </p:nvPicPr>
              <p:blipFill>
                <a:blip r:embed="rId104"/>
                <a:stretch>
                  <a:fillRect/>
                </a:stretch>
              </p:blipFill>
              <p:spPr>
                <a:xfrm>
                  <a:off x="296293" y="3756792"/>
                  <a:ext cx="8281080" cy="217764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5" name="Grafik 4">
            <a:extLst>
              <a:ext uri="{FF2B5EF4-FFF2-40B4-BE49-F238E27FC236}">
                <a16:creationId xmlns:a16="http://schemas.microsoft.com/office/drawing/2014/main" id="{B1A4FAA5-445F-4843-8D09-C0DF6E87BAA2}"/>
              </a:ext>
            </a:extLst>
          </p:cNvPr>
          <p:cNvPicPr>
            <a:picLocks noChangeAspect="1"/>
          </p:cNvPicPr>
          <p:nvPr/>
        </p:nvPicPr>
        <p:blipFill>
          <a:blip r:embed="rId3"/>
          <a:stretch>
            <a:fillRect/>
          </a:stretch>
        </p:blipFill>
        <p:spPr>
          <a:xfrm>
            <a:off x="503865" y="604049"/>
            <a:ext cx="7085655" cy="4437086"/>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EF6D120C-C9B4-498E-9419-1E5600F2E2B9}"/>
                  </a:ext>
                </a:extLst>
              </p14:cNvPr>
              <p14:cNvContentPartPr/>
              <p14:nvPr/>
            </p14:nvContentPartPr>
            <p14:xfrm>
              <a:off x="5715733" y="1273152"/>
              <a:ext cx="1209240" cy="952560"/>
            </p14:xfrm>
          </p:contentPart>
        </mc:Choice>
        <mc:Fallback xmlns="">
          <p:pic>
            <p:nvPicPr>
              <p:cNvPr id="9" name="Freihand 8">
                <a:extLst>
                  <a:ext uri="{FF2B5EF4-FFF2-40B4-BE49-F238E27FC236}">
                    <a16:creationId xmlns:a16="http://schemas.microsoft.com/office/drawing/2014/main" id="{EF6D120C-C9B4-498E-9419-1E5600F2E2B9}"/>
                  </a:ext>
                </a:extLst>
              </p:cNvPr>
              <p:cNvPicPr/>
              <p:nvPr/>
            </p:nvPicPr>
            <p:blipFill>
              <a:blip r:embed="rId5"/>
              <a:stretch>
                <a:fillRect/>
              </a:stretch>
            </p:blipFill>
            <p:spPr>
              <a:xfrm>
                <a:off x="5711413" y="1268832"/>
                <a:ext cx="1217880" cy="961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Freihand 17">
                <a:extLst>
                  <a:ext uri="{FF2B5EF4-FFF2-40B4-BE49-F238E27FC236}">
                    <a16:creationId xmlns:a16="http://schemas.microsoft.com/office/drawing/2014/main" id="{39682C89-35EA-438D-8F19-3AFE18EBFC1A}"/>
                  </a:ext>
                </a:extLst>
              </p14:cNvPr>
              <p14:cNvContentPartPr/>
              <p14:nvPr/>
            </p14:nvContentPartPr>
            <p14:xfrm>
              <a:off x="8492413" y="754752"/>
              <a:ext cx="2583720" cy="411120"/>
            </p14:xfrm>
          </p:contentPart>
        </mc:Choice>
        <mc:Fallback xmlns="">
          <p:pic>
            <p:nvPicPr>
              <p:cNvPr id="18" name="Freihand 17">
                <a:extLst>
                  <a:ext uri="{FF2B5EF4-FFF2-40B4-BE49-F238E27FC236}">
                    <a16:creationId xmlns:a16="http://schemas.microsoft.com/office/drawing/2014/main" id="{39682C89-35EA-438D-8F19-3AFE18EBFC1A}"/>
                  </a:ext>
                </a:extLst>
              </p:cNvPr>
              <p:cNvPicPr/>
              <p:nvPr/>
            </p:nvPicPr>
            <p:blipFill>
              <a:blip r:embed="rId7"/>
              <a:stretch>
                <a:fillRect/>
              </a:stretch>
            </p:blipFill>
            <p:spPr>
              <a:xfrm>
                <a:off x="8488093" y="750432"/>
                <a:ext cx="259236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2" name="Freihand 131">
                <a:extLst>
                  <a:ext uri="{FF2B5EF4-FFF2-40B4-BE49-F238E27FC236}">
                    <a16:creationId xmlns:a16="http://schemas.microsoft.com/office/drawing/2014/main" id="{C36B5BAF-CD69-4B99-8BDE-21D42588A253}"/>
                  </a:ext>
                </a:extLst>
              </p14:cNvPr>
              <p14:cNvContentPartPr/>
              <p14:nvPr/>
            </p14:nvContentPartPr>
            <p14:xfrm>
              <a:off x="8926933" y="2632512"/>
              <a:ext cx="902520" cy="94320"/>
            </p14:xfrm>
          </p:contentPart>
        </mc:Choice>
        <mc:Fallback xmlns="">
          <p:pic>
            <p:nvPicPr>
              <p:cNvPr id="132" name="Freihand 131">
                <a:extLst>
                  <a:ext uri="{FF2B5EF4-FFF2-40B4-BE49-F238E27FC236}">
                    <a16:creationId xmlns:a16="http://schemas.microsoft.com/office/drawing/2014/main" id="{C36B5BAF-CD69-4B99-8BDE-21D42588A253}"/>
                  </a:ext>
                </a:extLst>
              </p:cNvPr>
              <p:cNvPicPr/>
              <p:nvPr/>
            </p:nvPicPr>
            <p:blipFill>
              <a:blip r:embed="rId9"/>
              <a:stretch>
                <a:fillRect/>
              </a:stretch>
            </p:blipFill>
            <p:spPr>
              <a:xfrm>
                <a:off x="8922613" y="2628192"/>
                <a:ext cx="911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8" name="Freihand 207">
                <a:extLst>
                  <a:ext uri="{FF2B5EF4-FFF2-40B4-BE49-F238E27FC236}">
                    <a16:creationId xmlns:a16="http://schemas.microsoft.com/office/drawing/2014/main" id="{784B381F-BE2D-4160-B3EF-6542B0A85813}"/>
                  </a:ext>
                </a:extLst>
              </p14:cNvPr>
              <p14:cNvContentPartPr/>
              <p14:nvPr/>
            </p14:nvContentPartPr>
            <p14:xfrm>
              <a:off x="1693093" y="4686672"/>
              <a:ext cx="1921320" cy="1670760"/>
            </p14:xfrm>
          </p:contentPart>
        </mc:Choice>
        <mc:Fallback xmlns="">
          <p:pic>
            <p:nvPicPr>
              <p:cNvPr id="208" name="Freihand 207">
                <a:extLst>
                  <a:ext uri="{FF2B5EF4-FFF2-40B4-BE49-F238E27FC236}">
                    <a16:creationId xmlns:a16="http://schemas.microsoft.com/office/drawing/2014/main" id="{784B381F-BE2D-4160-B3EF-6542B0A85813}"/>
                  </a:ext>
                </a:extLst>
              </p:cNvPr>
              <p:cNvPicPr/>
              <p:nvPr/>
            </p:nvPicPr>
            <p:blipFill>
              <a:blip r:embed="rId11"/>
              <a:stretch>
                <a:fillRect/>
              </a:stretch>
            </p:blipFill>
            <p:spPr>
              <a:xfrm>
                <a:off x="1688773" y="4682352"/>
                <a:ext cx="1929960" cy="167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9" name="Freihand 208">
                <a:extLst>
                  <a:ext uri="{FF2B5EF4-FFF2-40B4-BE49-F238E27FC236}">
                    <a16:creationId xmlns:a16="http://schemas.microsoft.com/office/drawing/2014/main" id="{6652079F-21A8-4453-9A58-AF4CFF1360DB}"/>
                  </a:ext>
                </a:extLst>
              </p14:cNvPr>
              <p14:cNvContentPartPr/>
              <p14:nvPr/>
            </p14:nvContentPartPr>
            <p14:xfrm>
              <a:off x="1838533" y="5721312"/>
              <a:ext cx="2277360" cy="760320"/>
            </p14:xfrm>
          </p:contentPart>
        </mc:Choice>
        <mc:Fallback xmlns="">
          <p:pic>
            <p:nvPicPr>
              <p:cNvPr id="209" name="Freihand 208">
                <a:extLst>
                  <a:ext uri="{FF2B5EF4-FFF2-40B4-BE49-F238E27FC236}">
                    <a16:creationId xmlns:a16="http://schemas.microsoft.com/office/drawing/2014/main" id="{6652079F-21A8-4453-9A58-AF4CFF1360DB}"/>
                  </a:ext>
                </a:extLst>
              </p:cNvPr>
              <p:cNvPicPr/>
              <p:nvPr/>
            </p:nvPicPr>
            <p:blipFill>
              <a:blip r:embed="rId13"/>
              <a:stretch>
                <a:fillRect/>
              </a:stretch>
            </p:blipFill>
            <p:spPr>
              <a:xfrm>
                <a:off x="1834213" y="5716992"/>
                <a:ext cx="228600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0" name="Freihand 209">
                <a:extLst>
                  <a:ext uri="{FF2B5EF4-FFF2-40B4-BE49-F238E27FC236}">
                    <a16:creationId xmlns:a16="http://schemas.microsoft.com/office/drawing/2014/main" id="{FF22C902-0989-4D92-B180-A94E4848A692}"/>
                  </a:ext>
                </a:extLst>
              </p14:cNvPr>
              <p14:cNvContentPartPr/>
              <p14:nvPr/>
            </p14:nvContentPartPr>
            <p14:xfrm>
              <a:off x="1884613" y="4774872"/>
              <a:ext cx="427320" cy="505800"/>
            </p14:xfrm>
          </p:contentPart>
        </mc:Choice>
        <mc:Fallback xmlns="">
          <p:pic>
            <p:nvPicPr>
              <p:cNvPr id="210" name="Freihand 209">
                <a:extLst>
                  <a:ext uri="{FF2B5EF4-FFF2-40B4-BE49-F238E27FC236}">
                    <a16:creationId xmlns:a16="http://schemas.microsoft.com/office/drawing/2014/main" id="{FF22C902-0989-4D92-B180-A94E4848A692}"/>
                  </a:ext>
                </a:extLst>
              </p:cNvPr>
              <p:cNvPicPr/>
              <p:nvPr/>
            </p:nvPicPr>
            <p:blipFill>
              <a:blip r:embed="rId15"/>
              <a:stretch>
                <a:fillRect/>
              </a:stretch>
            </p:blipFill>
            <p:spPr>
              <a:xfrm>
                <a:off x="1880293" y="4770552"/>
                <a:ext cx="43596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1" name="Freihand 210">
                <a:extLst>
                  <a:ext uri="{FF2B5EF4-FFF2-40B4-BE49-F238E27FC236}">
                    <a16:creationId xmlns:a16="http://schemas.microsoft.com/office/drawing/2014/main" id="{7929BB40-59BB-4652-8976-8607CE70E714}"/>
                  </a:ext>
                </a:extLst>
              </p14:cNvPr>
              <p14:cNvContentPartPr/>
              <p14:nvPr/>
            </p14:nvContentPartPr>
            <p14:xfrm>
              <a:off x="1638013" y="4944072"/>
              <a:ext cx="177480" cy="180360"/>
            </p14:xfrm>
          </p:contentPart>
        </mc:Choice>
        <mc:Fallback xmlns="">
          <p:pic>
            <p:nvPicPr>
              <p:cNvPr id="211" name="Freihand 210">
                <a:extLst>
                  <a:ext uri="{FF2B5EF4-FFF2-40B4-BE49-F238E27FC236}">
                    <a16:creationId xmlns:a16="http://schemas.microsoft.com/office/drawing/2014/main" id="{7929BB40-59BB-4652-8976-8607CE70E714}"/>
                  </a:ext>
                </a:extLst>
              </p:cNvPr>
              <p:cNvPicPr/>
              <p:nvPr/>
            </p:nvPicPr>
            <p:blipFill>
              <a:blip r:embed="rId17"/>
              <a:stretch>
                <a:fillRect/>
              </a:stretch>
            </p:blipFill>
            <p:spPr>
              <a:xfrm>
                <a:off x="1633693" y="4939752"/>
                <a:ext cx="186120" cy="189000"/>
              </a:xfrm>
              <a:prstGeom prst="rect">
                <a:avLst/>
              </a:prstGeom>
            </p:spPr>
          </p:pic>
        </mc:Fallback>
      </mc:AlternateContent>
      <p:grpSp>
        <p:nvGrpSpPr>
          <p:cNvPr id="226" name="Gruppieren 225">
            <a:extLst>
              <a:ext uri="{FF2B5EF4-FFF2-40B4-BE49-F238E27FC236}">
                <a16:creationId xmlns:a16="http://schemas.microsoft.com/office/drawing/2014/main" id="{D0E70E69-0C69-4805-B3B2-3E8AAFA58F9A}"/>
              </a:ext>
            </a:extLst>
          </p:cNvPr>
          <p:cNvGrpSpPr/>
          <p:nvPr/>
        </p:nvGrpSpPr>
        <p:grpSpPr>
          <a:xfrm>
            <a:off x="2436493" y="5251872"/>
            <a:ext cx="704520" cy="675720"/>
            <a:chOff x="2436493" y="5251872"/>
            <a:chExt cx="704520" cy="675720"/>
          </a:xfrm>
        </p:grpSpPr>
        <mc:AlternateContent xmlns:mc="http://schemas.openxmlformats.org/markup-compatibility/2006" xmlns:p14="http://schemas.microsoft.com/office/powerpoint/2010/main">
          <mc:Choice Requires="p14">
            <p:contentPart p14:bwMode="auto" r:id="rId18">
              <p14:nvContentPartPr>
                <p14:cNvPr id="213" name="Freihand 212">
                  <a:extLst>
                    <a:ext uri="{FF2B5EF4-FFF2-40B4-BE49-F238E27FC236}">
                      <a16:creationId xmlns:a16="http://schemas.microsoft.com/office/drawing/2014/main" id="{37EED6C1-1BAF-4B61-872F-DBF6009524F0}"/>
                    </a:ext>
                  </a:extLst>
                </p14:cNvPr>
                <p14:cNvContentPartPr/>
                <p14:nvPr/>
              </p14:nvContentPartPr>
              <p14:xfrm>
                <a:off x="2655373" y="5251872"/>
                <a:ext cx="439200" cy="430920"/>
              </p14:xfrm>
            </p:contentPart>
          </mc:Choice>
          <mc:Fallback xmlns="">
            <p:pic>
              <p:nvPicPr>
                <p:cNvPr id="213" name="Freihand 212">
                  <a:extLst>
                    <a:ext uri="{FF2B5EF4-FFF2-40B4-BE49-F238E27FC236}">
                      <a16:creationId xmlns:a16="http://schemas.microsoft.com/office/drawing/2014/main" id="{37EED6C1-1BAF-4B61-872F-DBF6009524F0}"/>
                    </a:ext>
                  </a:extLst>
                </p:cNvPr>
                <p:cNvPicPr/>
                <p:nvPr/>
              </p:nvPicPr>
              <p:blipFill>
                <a:blip r:embed="rId19"/>
                <a:stretch>
                  <a:fillRect/>
                </a:stretch>
              </p:blipFill>
              <p:spPr>
                <a:xfrm>
                  <a:off x="2651053" y="5247552"/>
                  <a:ext cx="44784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5" name="Freihand 214">
                  <a:extLst>
                    <a:ext uri="{FF2B5EF4-FFF2-40B4-BE49-F238E27FC236}">
                      <a16:creationId xmlns:a16="http://schemas.microsoft.com/office/drawing/2014/main" id="{6B1F1501-0B89-4BC3-8ECE-BF71997FC10A}"/>
                    </a:ext>
                  </a:extLst>
                </p14:cNvPr>
                <p14:cNvContentPartPr/>
                <p14:nvPr/>
              </p14:nvContentPartPr>
              <p14:xfrm>
                <a:off x="2436493" y="5823552"/>
                <a:ext cx="260280" cy="104040"/>
              </p14:xfrm>
            </p:contentPart>
          </mc:Choice>
          <mc:Fallback xmlns="">
            <p:pic>
              <p:nvPicPr>
                <p:cNvPr id="215" name="Freihand 214">
                  <a:extLst>
                    <a:ext uri="{FF2B5EF4-FFF2-40B4-BE49-F238E27FC236}">
                      <a16:creationId xmlns:a16="http://schemas.microsoft.com/office/drawing/2014/main" id="{6B1F1501-0B89-4BC3-8ECE-BF71997FC10A}"/>
                    </a:ext>
                  </a:extLst>
                </p:cNvPr>
                <p:cNvPicPr/>
                <p:nvPr/>
              </p:nvPicPr>
              <p:blipFill>
                <a:blip r:embed="rId21"/>
                <a:stretch>
                  <a:fillRect/>
                </a:stretch>
              </p:blipFill>
              <p:spPr>
                <a:xfrm>
                  <a:off x="2432173" y="5819232"/>
                  <a:ext cx="268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7" name="Freihand 216">
                  <a:extLst>
                    <a:ext uri="{FF2B5EF4-FFF2-40B4-BE49-F238E27FC236}">
                      <a16:creationId xmlns:a16="http://schemas.microsoft.com/office/drawing/2014/main" id="{3FE0BBFC-A299-4CA2-8918-18F7DB662B27}"/>
                    </a:ext>
                  </a:extLst>
                </p14:cNvPr>
                <p14:cNvContentPartPr/>
                <p14:nvPr/>
              </p14:nvContentPartPr>
              <p14:xfrm>
                <a:off x="2811253" y="5706192"/>
                <a:ext cx="30600" cy="8640"/>
              </p14:xfrm>
            </p:contentPart>
          </mc:Choice>
          <mc:Fallback xmlns="">
            <p:pic>
              <p:nvPicPr>
                <p:cNvPr id="217" name="Freihand 216">
                  <a:extLst>
                    <a:ext uri="{FF2B5EF4-FFF2-40B4-BE49-F238E27FC236}">
                      <a16:creationId xmlns:a16="http://schemas.microsoft.com/office/drawing/2014/main" id="{3FE0BBFC-A299-4CA2-8918-18F7DB662B27}"/>
                    </a:ext>
                  </a:extLst>
                </p:cNvPr>
                <p:cNvPicPr/>
                <p:nvPr/>
              </p:nvPicPr>
              <p:blipFill>
                <a:blip r:embed="rId23"/>
                <a:stretch>
                  <a:fillRect/>
                </a:stretch>
              </p:blipFill>
              <p:spPr>
                <a:xfrm>
                  <a:off x="2806933" y="5701872"/>
                  <a:ext cx="39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8" name="Freihand 217">
                  <a:extLst>
                    <a:ext uri="{FF2B5EF4-FFF2-40B4-BE49-F238E27FC236}">
                      <a16:creationId xmlns:a16="http://schemas.microsoft.com/office/drawing/2014/main" id="{1D10026E-6F23-4446-B82C-A24D0AF7FBAE}"/>
                    </a:ext>
                  </a:extLst>
                </p14:cNvPr>
                <p14:cNvContentPartPr/>
                <p14:nvPr/>
              </p14:nvContentPartPr>
              <p14:xfrm>
                <a:off x="2810173" y="5711592"/>
                <a:ext cx="360" cy="360"/>
              </p14:xfrm>
            </p:contentPart>
          </mc:Choice>
          <mc:Fallback xmlns="">
            <p:pic>
              <p:nvPicPr>
                <p:cNvPr id="218" name="Freihand 217">
                  <a:extLst>
                    <a:ext uri="{FF2B5EF4-FFF2-40B4-BE49-F238E27FC236}">
                      <a16:creationId xmlns:a16="http://schemas.microsoft.com/office/drawing/2014/main" id="{1D10026E-6F23-4446-B82C-A24D0AF7FBAE}"/>
                    </a:ext>
                  </a:extLst>
                </p:cNvPr>
                <p:cNvPicPr/>
                <p:nvPr/>
              </p:nvPicPr>
              <p:blipFill>
                <a:blip r:embed="rId25"/>
                <a:stretch>
                  <a:fillRect/>
                </a:stretch>
              </p:blipFill>
              <p:spPr>
                <a:xfrm>
                  <a:off x="2805853" y="5707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9" name="Freihand 218">
                  <a:extLst>
                    <a:ext uri="{FF2B5EF4-FFF2-40B4-BE49-F238E27FC236}">
                      <a16:creationId xmlns:a16="http://schemas.microsoft.com/office/drawing/2014/main" id="{47E88B36-FA51-441D-8812-B585729A3AD9}"/>
                    </a:ext>
                  </a:extLst>
                </p14:cNvPr>
                <p14:cNvContentPartPr/>
                <p14:nvPr/>
              </p14:nvContentPartPr>
              <p14:xfrm>
                <a:off x="2667973" y="5668032"/>
                <a:ext cx="220680" cy="158040"/>
              </p14:xfrm>
            </p:contentPart>
          </mc:Choice>
          <mc:Fallback xmlns="">
            <p:pic>
              <p:nvPicPr>
                <p:cNvPr id="219" name="Freihand 218">
                  <a:extLst>
                    <a:ext uri="{FF2B5EF4-FFF2-40B4-BE49-F238E27FC236}">
                      <a16:creationId xmlns:a16="http://schemas.microsoft.com/office/drawing/2014/main" id="{47E88B36-FA51-441D-8812-B585729A3AD9}"/>
                    </a:ext>
                  </a:extLst>
                </p:cNvPr>
                <p:cNvPicPr/>
                <p:nvPr/>
              </p:nvPicPr>
              <p:blipFill>
                <a:blip r:embed="rId27"/>
                <a:stretch>
                  <a:fillRect/>
                </a:stretch>
              </p:blipFill>
              <p:spPr>
                <a:xfrm>
                  <a:off x="2663653" y="5663712"/>
                  <a:ext cx="229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1" name="Freihand 220">
                  <a:extLst>
                    <a:ext uri="{FF2B5EF4-FFF2-40B4-BE49-F238E27FC236}">
                      <a16:creationId xmlns:a16="http://schemas.microsoft.com/office/drawing/2014/main" id="{31C2A26B-8032-4758-92A9-773DE5FA21DC}"/>
                    </a:ext>
                  </a:extLst>
                </p14:cNvPr>
                <p14:cNvContentPartPr/>
                <p14:nvPr/>
              </p14:nvContentPartPr>
              <p14:xfrm>
                <a:off x="2885773" y="5545632"/>
                <a:ext cx="255240" cy="143640"/>
              </p14:xfrm>
            </p:contentPart>
          </mc:Choice>
          <mc:Fallback xmlns="">
            <p:pic>
              <p:nvPicPr>
                <p:cNvPr id="221" name="Freihand 220">
                  <a:extLst>
                    <a:ext uri="{FF2B5EF4-FFF2-40B4-BE49-F238E27FC236}">
                      <a16:creationId xmlns:a16="http://schemas.microsoft.com/office/drawing/2014/main" id="{31C2A26B-8032-4758-92A9-773DE5FA21DC}"/>
                    </a:ext>
                  </a:extLst>
                </p:cNvPr>
                <p:cNvPicPr/>
                <p:nvPr/>
              </p:nvPicPr>
              <p:blipFill>
                <a:blip r:embed="rId29"/>
                <a:stretch>
                  <a:fillRect/>
                </a:stretch>
              </p:blipFill>
              <p:spPr>
                <a:xfrm>
                  <a:off x="2881453" y="5541312"/>
                  <a:ext cx="263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3" name="Freihand 222">
                  <a:extLst>
                    <a:ext uri="{FF2B5EF4-FFF2-40B4-BE49-F238E27FC236}">
                      <a16:creationId xmlns:a16="http://schemas.microsoft.com/office/drawing/2014/main" id="{A0DBF25E-5942-4838-B69A-1F6B33F07BC6}"/>
                    </a:ext>
                  </a:extLst>
                </p14:cNvPr>
                <p14:cNvContentPartPr/>
                <p14:nvPr/>
              </p14:nvContentPartPr>
              <p14:xfrm>
                <a:off x="2590573" y="5341512"/>
                <a:ext cx="61560" cy="86760"/>
              </p14:xfrm>
            </p:contentPart>
          </mc:Choice>
          <mc:Fallback xmlns="">
            <p:pic>
              <p:nvPicPr>
                <p:cNvPr id="223" name="Freihand 222">
                  <a:extLst>
                    <a:ext uri="{FF2B5EF4-FFF2-40B4-BE49-F238E27FC236}">
                      <a16:creationId xmlns:a16="http://schemas.microsoft.com/office/drawing/2014/main" id="{A0DBF25E-5942-4838-B69A-1F6B33F07BC6}"/>
                    </a:ext>
                  </a:extLst>
                </p:cNvPr>
                <p:cNvPicPr/>
                <p:nvPr/>
              </p:nvPicPr>
              <p:blipFill>
                <a:blip r:embed="rId31"/>
                <a:stretch>
                  <a:fillRect/>
                </a:stretch>
              </p:blipFill>
              <p:spPr>
                <a:xfrm>
                  <a:off x="2586253" y="5337192"/>
                  <a:ext cx="70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4" name="Freihand 223">
                  <a:extLst>
                    <a:ext uri="{FF2B5EF4-FFF2-40B4-BE49-F238E27FC236}">
                      <a16:creationId xmlns:a16="http://schemas.microsoft.com/office/drawing/2014/main" id="{0368F9F4-BE6F-48B4-AED1-A5A40FB8D01E}"/>
                    </a:ext>
                  </a:extLst>
                </p14:cNvPr>
                <p14:cNvContentPartPr/>
                <p14:nvPr/>
              </p14:nvContentPartPr>
              <p14:xfrm>
                <a:off x="2602453" y="5444472"/>
                <a:ext cx="62280" cy="61560"/>
              </p14:xfrm>
            </p:contentPart>
          </mc:Choice>
          <mc:Fallback xmlns="">
            <p:pic>
              <p:nvPicPr>
                <p:cNvPr id="224" name="Freihand 223">
                  <a:extLst>
                    <a:ext uri="{FF2B5EF4-FFF2-40B4-BE49-F238E27FC236}">
                      <a16:creationId xmlns:a16="http://schemas.microsoft.com/office/drawing/2014/main" id="{0368F9F4-BE6F-48B4-AED1-A5A40FB8D01E}"/>
                    </a:ext>
                  </a:extLst>
                </p:cNvPr>
                <p:cNvPicPr/>
                <p:nvPr/>
              </p:nvPicPr>
              <p:blipFill>
                <a:blip r:embed="rId33"/>
                <a:stretch>
                  <a:fillRect/>
                </a:stretch>
              </p:blipFill>
              <p:spPr>
                <a:xfrm>
                  <a:off x="2598133" y="5440152"/>
                  <a:ext cx="70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5" name="Freihand 224">
                  <a:extLst>
                    <a:ext uri="{FF2B5EF4-FFF2-40B4-BE49-F238E27FC236}">
                      <a16:creationId xmlns:a16="http://schemas.microsoft.com/office/drawing/2014/main" id="{18AFE315-08D8-4AC3-8A0D-1B5314676884}"/>
                    </a:ext>
                  </a:extLst>
                </p14:cNvPr>
                <p14:cNvContentPartPr/>
                <p14:nvPr/>
              </p14:nvContentPartPr>
              <p14:xfrm>
                <a:off x="2622973" y="5518272"/>
                <a:ext cx="70560" cy="52200"/>
              </p14:xfrm>
            </p:contentPart>
          </mc:Choice>
          <mc:Fallback xmlns="">
            <p:pic>
              <p:nvPicPr>
                <p:cNvPr id="225" name="Freihand 224">
                  <a:extLst>
                    <a:ext uri="{FF2B5EF4-FFF2-40B4-BE49-F238E27FC236}">
                      <a16:creationId xmlns:a16="http://schemas.microsoft.com/office/drawing/2014/main" id="{18AFE315-08D8-4AC3-8A0D-1B5314676884}"/>
                    </a:ext>
                  </a:extLst>
                </p:cNvPr>
                <p:cNvPicPr/>
                <p:nvPr/>
              </p:nvPicPr>
              <p:blipFill>
                <a:blip r:embed="rId35"/>
                <a:stretch>
                  <a:fillRect/>
                </a:stretch>
              </p:blipFill>
              <p:spPr>
                <a:xfrm>
                  <a:off x="2618653" y="5513952"/>
                  <a:ext cx="79200" cy="60840"/>
                </a:xfrm>
                <a:prstGeom prst="rect">
                  <a:avLst/>
                </a:prstGeom>
              </p:spPr>
            </p:pic>
          </mc:Fallback>
        </mc:AlternateContent>
      </p:grpSp>
      <p:grpSp>
        <p:nvGrpSpPr>
          <p:cNvPr id="334" name="Gruppieren 333">
            <a:extLst>
              <a:ext uri="{FF2B5EF4-FFF2-40B4-BE49-F238E27FC236}">
                <a16:creationId xmlns:a16="http://schemas.microsoft.com/office/drawing/2014/main" id="{E4CAB96C-E38F-4D93-9179-779385787C55}"/>
              </a:ext>
            </a:extLst>
          </p:cNvPr>
          <p:cNvGrpSpPr/>
          <p:nvPr/>
        </p:nvGrpSpPr>
        <p:grpSpPr>
          <a:xfrm>
            <a:off x="5181493" y="739992"/>
            <a:ext cx="6896520" cy="5241960"/>
            <a:chOff x="5181493" y="739992"/>
            <a:chExt cx="6896520" cy="5241960"/>
          </a:xfrm>
        </p:grpSpPr>
        <mc:AlternateContent xmlns:mc="http://schemas.openxmlformats.org/markup-compatibility/2006" xmlns:p14="http://schemas.microsoft.com/office/powerpoint/2010/main">
          <mc:Choice Requires="p14">
            <p:contentPart p14:bwMode="auto" r:id="rId36">
              <p14:nvContentPartPr>
                <p14:cNvPr id="10" name="Freihand 9">
                  <a:extLst>
                    <a:ext uri="{FF2B5EF4-FFF2-40B4-BE49-F238E27FC236}">
                      <a16:creationId xmlns:a16="http://schemas.microsoft.com/office/drawing/2014/main" id="{494F42BF-1408-4967-8461-A83A87E3C60C}"/>
                    </a:ext>
                  </a:extLst>
                </p14:cNvPr>
                <p14:cNvContentPartPr/>
                <p14:nvPr/>
              </p14:nvContentPartPr>
              <p14:xfrm>
                <a:off x="7107853" y="1124832"/>
                <a:ext cx="13320" cy="11520"/>
              </p14:xfrm>
            </p:contentPart>
          </mc:Choice>
          <mc:Fallback xmlns="">
            <p:pic>
              <p:nvPicPr>
                <p:cNvPr id="10" name="Freihand 9">
                  <a:extLst>
                    <a:ext uri="{FF2B5EF4-FFF2-40B4-BE49-F238E27FC236}">
                      <a16:creationId xmlns:a16="http://schemas.microsoft.com/office/drawing/2014/main" id="{494F42BF-1408-4967-8461-A83A87E3C60C}"/>
                    </a:ext>
                  </a:extLst>
                </p:cNvPr>
                <p:cNvPicPr/>
                <p:nvPr/>
              </p:nvPicPr>
              <p:blipFill>
                <a:blip r:embed="rId37"/>
                <a:stretch>
                  <a:fillRect/>
                </a:stretch>
              </p:blipFill>
              <p:spPr>
                <a:xfrm>
                  <a:off x="7103533" y="1120512"/>
                  <a:ext cx="21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 name="Freihand 10">
                  <a:extLst>
                    <a:ext uri="{FF2B5EF4-FFF2-40B4-BE49-F238E27FC236}">
                      <a16:creationId xmlns:a16="http://schemas.microsoft.com/office/drawing/2014/main" id="{FF14F5DE-AEAA-46CD-85C2-F0FFFDBEA3A9}"/>
                    </a:ext>
                  </a:extLst>
                </p14:cNvPr>
                <p14:cNvContentPartPr/>
                <p14:nvPr/>
              </p14:nvContentPartPr>
              <p14:xfrm>
                <a:off x="7107853" y="1135992"/>
                <a:ext cx="360" cy="360"/>
              </p14:xfrm>
            </p:contentPart>
          </mc:Choice>
          <mc:Fallback xmlns="">
            <p:pic>
              <p:nvPicPr>
                <p:cNvPr id="11" name="Freihand 10">
                  <a:extLst>
                    <a:ext uri="{FF2B5EF4-FFF2-40B4-BE49-F238E27FC236}">
                      <a16:creationId xmlns:a16="http://schemas.microsoft.com/office/drawing/2014/main" id="{FF14F5DE-AEAA-46CD-85C2-F0FFFDBEA3A9}"/>
                    </a:ext>
                  </a:extLst>
                </p:cNvPr>
                <p:cNvPicPr/>
                <p:nvPr/>
              </p:nvPicPr>
              <p:blipFill>
                <a:blip r:embed="rId25"/>
                <a:stretch>
                  <a:fillRect/>
                </a:stretch>
              </p:blipFill>
              <p:spPr>
                <a:xfrm>
                  <a:off x="7103533" y="1131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 name="Freihand 11">
                  <a:extLst>
                    <a:ext uri="{FF2B5EF4-FFF2-40B4-BE49-F238E27FC236}">
                      <a16:creationId xmlns:a16="http://schemas.microsoft.com/office/drawing/2014/main" id="{DEDFF87E-CA44-467E-91E1-F93F0926F76B}"/>
                    </a:ext>
                  </a:extLst>
                </p14:cNvPr>
                <p14:cNvContentPartPr/>
                <p14:nvPr/>
              </p14:nvContentPartPr>
              <p14:xfrm>
                <a:off x="7106773" y="1131312"/>
                <a:ext cx="8280" cy="706320"/>
              </p14:xfrm>
            </p:contentPart>
          </mc:Choice>
          <mc:Fallback xmlns="">
            <p:pic>
              <p:nvPicPr>
                <p:cNvPr id="12" name="Freihand 11">
                  <a:extLst>
                    <a:ext uri="{FF2B5EF4-FFF2-40B4-BE49-F238E27FC236}">
                      <a16:creationId xmlns:a16="http://schemas.microsoft.com/office/drawing/2014/main" id="{DEDFF87E-CA44-467E-91E1-F93F0926F76B}"/>
                    </a:ext>
                  </a:extLst>
                </p:cNvPr>
                <p:cNvPicPr/>
                <p:nvPr/>
              </p:nvPicPr>
              <p:blipFill>
                <a:blip r:embed="rId40"/>
                <a:stretch>
                  <a:fillRect/>
                </a:stretch>
              </p:blipFill>
              <p:spPr>
                <a:xfrm>
                  <a:off x="7102453" y="1126992"/>
                  <a:ext cx="16920" cy="714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 name="Freihand 14">
                  <a:extLst>
                    <a:ext uri="{FF2B5EF4-FFF2-40B4-BE49-F238E27FC236}">
                      <a16:creationId xmlns:a16="http://schemas.microsoft.com/office/drawing/2014/main" id="{4778CDA7-00D3-48D5-91B0-21A3F140A481}"/>
                    </a:ext>
                  </a:extLst>
                </p14:cNvPr>
                <p14:cNvContentPartPr/>
                <p14:nvPr/>
              </p14:nvContentPartPr>
              <p14:xfrm>
                <a:off x="7114693" y="1117272"/>
                <a:ext cx="11160" cy="4320"/>
              </p14:xfrm>
            </p:contentPart>
          </mc:Choice>
          <mc:Fallback xmlns="">
            <p:pic>
              <p:nvPicPr>
                <p:cNvPr id="15" name="Freihand 14">
                  <a:extLst>
                    <a:ext uri="{FF2B5EF4-FFF2-40B4-BE49-F238E27FC236}">
                      <a16:creationId xmlns:a16="http://schemas.microsoft.com/office/drawing/2014/main" id="{4778CDA7-00D3-48D5-91B0-21A3F140A481}"/>
                    </a:ext>
                  </a:extLst>
                </p:cNvPr>
                <p:cNvPicPr/>
                <p:nvPr/>
              </p:nvPicPr>
              <p:blipFill>
                <a:blip r:embed="rId42"/>
                <a:stretch>
                  <a:fillRect/>
                </a:stretch>
              </p:blipFill>
              <p:spPr>
                <a:xfrm>
                  <a:off x="7110373" y="1112952"/>
                  <a:ext cx="19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 name="Freihand 15">
                  <a:extLst>
                    <a:ext uri="{FF2B5EF4-FFF2-40B4-BE49-F238E27FC236}">
                      <a16:creationId xmlns:a16="http://schemas.microsoft.com/office/drawing/2014/main" id="{C40C473D-4A72-4F01-8915-57C6FB630563}"/>
                    </a:ext>
                  </a:extLst>
                </p14:cNvPr>
                <p14:cNvContentPartPr/>
                <p14:nvPr/>
              </p14:nvContentPartPr>
              <p14:xfrm>
                <a:off x="7124773" y="1130952"/>
                <a:ext cx="99000" cy="19440"/>
              </p14:xfrm>
            </p:contentPart>
          </mc:Choice>
          <mc:Fallback xmlns="">
            <p:pic>
              <p:nvPicPr>
                <p:cNvPr id="16" name="Freihand 15">
                  <a:extLst>
                    <a:ext uri="{FF2B5EF4-FFF2-40B4-BE49-F238E27FC236}">
                      <a16:creationId xmlns:a16="http://schemas.microsoft.com/office/drawing/2014/main" id="{C40C473D-4A72-4F01-8915-57C6FB630563}"/>
                    </a:ext>
                  </a:extLst>
                </p:cNvPr>
                <p:cNvPicPr/>
                <p:nvPr/>
              </p:nvPicPr>
              <p:blipFill>
                <a:blip r:embed="rId44"/>
                <a:stretch>
                  <a:fillRect/>
                </a:stretch>
              </p:blipFill>
              <p:spPr>
                <a:xfrm>
                  <a:off x="7120453" y="1126632"/>
                  <a:ext cx="107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 name="Freihand 1">
                  <a:extLst>
                    <a:ext uri="{FF2B5EF4-FFF2-40B4-BE49-F238E27FC236}">
                      <a16:creationId xmlns:a16="http://schemas.microsoft.com/office/drawing/2014/main" id="{0A9806C2-85CD-46B8-84C9-33531D49DF2F}"/>
                    </a:ext>
                  </a:extLst>
                </p14:cNvPr>
                <p14:cNvContentPartPr/>
                <p14:nvPr/>
              </p14:nvContentPartPr>
              <p14:xfrm>
                <a:off x="8876893" y="1096752"/>
                <a:ext cx="2024280" cy="84600"/>
              </p14:xfrm>
            </p:contentPart>
          </mc:Choice>
          <mc:Fallback xmlns="">
            <p:pic>
              <p:nvPicPr>
                <p:cNvPr id="2" name="Freihand 1">
                  <a:extLst>
                    <a:ext uri="{FF2B5EF4-FFF2-40B4-BE49-F238E27FC236}">
                      <a16:creationId xmlns:a16="http://schemas.microsoft.com/office/drawing/2014/main" id="{0A9806C2-85CD-46B8-84C9-33531D49DF2F}"/>
                    </a:ext>
                  </a:extLst>
                </p:cNvPr>
                <p:cNvPicPr/>
                <p:nvPr/>
              </p:nvPicPr>
              <p:blipFill>
                <a:blip r:embed="rId46"/>
                <a:stretch>
                  <a:fillRect/>
                </a:stretch>
              </p:blipFill>
              <p:spPr>
                <a:xfrm>
                  <a:off x="8872573" y="1092432"/>
                  <a:ext cx="2032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 name="Freihand 6">
                  <a:extLst>
                    <a:ext uri="{FF2B5EF4-FFF2-40B4-BE49-F238E27FC236}">
                      <a16:creationId xmlns:a16="http://schemas.microsoft.com/office/drawing/2014/main" id="{8E0FF6DD-6993-483F-A3E0-2D8BAABBB950}"/>
                    </a:ext>
                  </a:extLst>
                </p14:cNvPr>
                <p14:cNvContentPartPr/>
                <p14:nvPr/>
              </p14:nvContentPartPr>
              <p14:xfrm>
                <a:off x="8795893" y="739992"/>
                <a:ext cx="2309400" cy="393840"/>
              </p14:xfrm>
            </p:contentPart>
          </mc:Choice>
          <mc:Fallback xmlns="">
            <p:pic>
              <p:nvPicPr>
                <p:cNvPr id="7" name="Freihand 6">
                  <a:extLst>
                    <a:ext uri="{FF2B5EF4-FFF2-40B4-BE49-F238E27FC236}">
                      <a16:creationId xmlns:a16="http://schemas.microsoft.com/office/drawing/2014/main" id="{8E0FF6DD-6993-483F-A3E0-2D8BAABBB950}"/>
                    </a:ext>
                  </a:extLst>
                </p:cNvPr>
                <p:cNvPicPr/>
                <p:nvPr/>
              </p:nvPicPr>
              <p:blipFill>
                <a:blip r:embed="rId48"/>
                <a:stretch>
                  <a:fillRect/>
                </a:stretch>
              </p:blipFill>
              <p:spPr>
                <a:xfrm>
                  <a:off x="8791573" y="735672"/>
                  <a:ext cx="23180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 name="Freihand 19">
                  <a:extLst>
                    <a:ext uri="{FF2B5EF4-FFF2-40B4-BE49-F238E27FC236}">
                      <a16:creationId xmlns:a16="http://schemas.microsoft.com/office/drawing/2014/main" id="{738E0C36-F1D7-46B2-8414-D04D8D76021C}"/>
                    </a:ext>
                  </a:extLst>
                </p14:cNvPr>
                <p14:cNvContentPartPr/>
                <p14:nvPr/>
              </p14:nvContentPartPr>
              <p14:xfrm>
                <a:off x="8150413" y="1907472"/>
                <a:ext cx="92160" cy="159480"/>
              </p14:xfrm>
            </p:contentPart>
          </mc:Choice>
          <mc:Fallback xmlns="">
            <p:pic>
              <p:nvPicPr>
                <p:cNvPr id="20" name="Freihand 19">
                  <a:extLst>
                    <a:ext uri="{FF2B5EF4-FFF2-40B4-BE49-F238E27FC236}">
                      <a16:creationId xmlns:a16="http://schemas.microsoft.com/office/drawing/2014/main" id="{738E0C36-F1D7-46B2-8414-D04D8D76021C}"/>
                    </a:ext>
                  </a:extLst>
                </p:cNvPr>
                <p:cNvPicPr/>
                <p:nvPr/>
              </p:nvPicPr>
              <p:blipFill>
                <a:blip r:embed="rId50"/>
                <a:stretch>
                  <a:fillRect/>
                </a:stretch>
              </p:blipFill>
              <p:spPr>
                <a:xfrm>
                  <a:off x="8146093" y="1903152"/>
                  <a:ext cx="100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D7310A20-79CC-40D5-B79A-3D13E00D2A38}"/>
                    </a:ext>
                  </a:extLst>
                </p14:cNvPr>
                <p14:cNvContentPartPr/>
                <p14:nvPr/>
              </p14:nvContentPartPr>
              <p14:xfrm>
                <a:off x="8225653" y="1890912"/>
                <a:ext cx="23040" cy="189720"/>
              </p14:xfrm>
            </p:contentPart>
          </mc:Choice>
          <mc:Fallback xmlns="">
            <p:pic>
              <p:nvPicPr>
                <p:cNvPr id="21" name="Freihand 20">
                  <a:extLst>
                    <a:ext uri="{FF2B5EF4-FFF2-40B4-BE49-F238E27FC236}">
                      <a16:creationId xmlns:a16="http://schemas.microsoft.com/office/drawing/2014/main" id="{D7310A20-79CC-40D5-B79A-3D13E00D2A38}"/>
                    </a:ext>
                  </a:extLst>
                </p:cNvPr>
                <p:cNvPicPr/>
                <p:nvPr/>
              </p:nvPicPr>
              <p:blipFill>
                <a:blip r:embed="rId52"/>
                <a:stretch>
                  <a:fillRect/>
                </a:stretch>
              </p:blipFill>
              <p:spPr>
                <a:xfrm>
                  <a:off x="8221333" y="1886592"/>
                  <a:ext cx="31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159506C9-A1C4-457B-8442-25C750B21D09}"/>
                    </a:ext>
                  </a:extLst>
                </p14:cNvPr>
                <p14:cNvContentPartPr/>
                <p14:nvPr/>
              </p14:nvContentPartPr>
              <p14:xfrm>
                <a:off x="8174893" y="1984512"/>
                <a:ext cx="123840" cy="12600"/>
              </p14:xfrm>
            </p:contentPart>
          </mc:Choice>
          <mc:Fallback xmlns="">
            <p:pic>
              <p:nvPicPr>
                <p:cNvPr id="22" name="Freihand 21">
                  <a:extLst>
                    <a:ext uri="{FF2B5EF4-FFF2-40B4-BE49-F238E27FC236}">
                      <a16:creationId xmlns:a16="http://schemas.microsoft.com/office/drawing/2014/main" id="{159506C9-A1C4-457B-8442-25C750B21D09}"/>
                    </a:ext>
                  </a:extLst>
                </p:cNvPr>
                <p:cNvPicPr/>
                <p:nvPr/>
              </p:nvPicPr>
              <p:blipFill>
                <a:blip r:embed="rId54"/>
                <a:stretch>
                  <a:fillRect/>
                </a:stretch>
              </p:blipFill>
              <p:spPr>
                <a:xfrm>
                  <a:off x="8170573" y="1980192"/>
                  <a:ext cx="132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 name="Freihand 22">
                  <a:extLst>
                    <a:ext uri="{FF2B5EF4-FFF2-40B4-BE49-F238E27FC236}">
                      <a16:creationId xmlns:a16="http://schemas.microsoft.com/office/drawing/2014/main" id="{06942A78-2F76-4B95-AD9F-E2B9FD745226}"/>
                    </a:ext>
                  </a:extLst>
                </p14:cNvPr>
                <p14:cNvContentPartPr/>
                <p14:nvPr/>
              </p14:nvContentPartPr>
              <p14:xfrm>
                <a:off x="8311333" y="1885872"/>
                <a:ext cx="110520" cy="173880"/>
              </p14:xfrm>
            </p:contentPart>
          </mc:Choice>
          <mc:Fallback xmlns="">
            <p:pic>
              <p:nvPicPr>
                <p:cNvPr id="23" name="Freihand 22">
                  <a:extLst>
                    <a:ext uri="{FF2B5EF4-FFF2-40B4-BE49-F238E27FC236}">
                      <a16:creationId xmlns:a16="http://schemas.microsoft.com/office/drawing/2014/main" id="{06942A78-2F76-4B95-AD9F-E2B9FD745226}"/>
                    </a:ext>
                  </a:extLst>
                </p:cNvPr>
                <p:cNvPicPr/>
                <p:nvPr/>
              </p:nvPicPr>
              <p:blipFill>
                <a:blip r:embed="rId56"/>
                <a:stretch>
                  <a:fillRect/>
                </a:stretch>
              </p:blipFill>
              <p:spPr>
                <a:xfrm>
                  <a:off x="8307013" y="1881552"/>
                  <a:ext cx="119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 name="Freihand 23">
                  <a:extLst>
                    <a:ext uri="{FF2B5EF4-FFF2-40B4-BE49-F238E27FC236}">
                      <a16:creationId xmlns:a16="http://schemas.microsoft.com/office/drawing/2014/main" id="{B10C77D8-5865-4E05-99AB-39208DAD4C91}"/>
                    </a:ext>
                  </a:extLst>
                </p14:cNvPr>
                <p14:cNvContentPartPr/>
                <p14:nvPr/>
              </p14:nvContentPartPr>
              <p14:xfrm>
                <a:off x="8442013" y="1946352"/>
                <a:ext cx="98280" cy="101160"/>
              </p14:xfrm>
            </p:contentPart>
          </mc:Choice>
          <mc:Fallback xmlns="">
            <p:pic>
              <p:nvPicPr>
                <p:cNvPr id="24" name="Freihand 23">
                  <a:extLst>
                    <a:ext uri="{FF2B5EF4-FFF2-40B4-BE49-F238E27FC236}">
                      <a16:creationId xmlns:a16="http://schemas.microsoft.com/office/drawing/2014/main" id="{B10C77D8-5865-4E05-99AB-39208DAD4C91}"/>
                    </a:ext>
                  </a:extLst>
                </p:cNvPr>
                <p:cNvPicPr/>
                <p:nvPr/>
              </p:nvPicPr>
              <p:blipFill>
                <a:blip r:embed="rId58"/>
                <a:stretch>
                  <a:fillRect/>
                </a:stretch>
              </p:blipFill>
              <p:spPr>
                <a:xfrm>
                  <a:off x="8437693" y="1942032"/>
                  <a:ext cx="106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5" name="Freihand 24">
                  <a:extLst>
                    <a:ext uri="{FF2B5EF4-FFF2-40B4-BE49-F238E27FC236}">
                      <a16:creationId xmlns:a16="http://schemas.microsoft.com/office/drawing/2014/main" id="{B28DC790-5B10-4F51-80C9-DCB5BE108154}"/>
                    </a:ext>
                  </a:extLst>
                </p14:cNvPr>
                <p14:cNvContentPartPr/>
                <p14:nvPr/>
              </p14:nvContentPartPr>
              <p14:xfrm>
                <a:off x="8575573" y="1871472"/>
                <a:ext cx="178200" cy="172080"/>
              </p14:xfrm>
            </p:contentPart>
          </mc:Choice>
          <mc:Fallback xmlns="">
            <p:pic>
              <p:nvPicPr>
                <p:cNvPr id="25" name="Freihand 24">
                  <a:extLst>
                    <a:ext uri="{FF2B5EF4-FFF2-40B4-BE49-F238E27FC236}">
                      <a16:creationId xmlns:a16="http://schemas.microsoft.com/office/drawing/2014/main" id="{B28DC790-5B10-4F51-80C9-DCB5BE108154}"/>
                    </a:ext>
                  </a:extLst>
                </p:cNvPr>
                <p:cNvPicPr/>
                <p:nvPr/>
              </p:nvPicPr>
              <p:blipFill>
                <a:blip r:embed="rId60"/>
                <a:stretch>
                  <a:fillRect/>
                </a:stretch>
              </p:blipFill>
              <p:spPr>
                <a:xfrm>
                  <a:off x="8571253" y="1867152"/>
                  <a:ext cx="186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6" name="Freihand 25">
                  <a:extLst>
                    <a:ext uri="{FF2B5EF4-FFF2-40B4-BE49-F238E27FC236}">
                      <a16:creationId xmlns:a16="http://schemas.microsoft.com/office/drawing/2014/main" id="{150578EE-05BE-404B-9420-EAC7EC6506CC}"/>
                    </a:ext>
                  </a:extLst>
                </p14:cNvPr>
                <p14:cNvContentPartPr/>
                <p14:nvPr/>
              </p14:nvContentPartPr>
              <p14:xfrm>
                <a:off x="8798773" y="1954272"/>
                <a:ext cx="139680" cy="95760"/>
              </p14:xfrm>
            </p:contentPart>
          </mc:Choice>
          <mc:Fallback xmlns="">
            <p:pic>
              <p:nvPicPr>
                <p:cNvPr id="26" name="Freihand 25">
                  <a:extLst>
                    <a:ext uri="{FF2B5EF4-FFF2-40B4-BE49-F238E27FC236}">
                      <a16:creationId xmlns:a16="http://schemas.microsoft.com/office/drawing/2014/main" id="{150578EE-05BE-404B-9420-EAC7EC6506CC}"/>
                    </a:ext>
                  </a:extLst>
                </p:cNvPr>
                <p:cNvPicPr/>
                <p:nvPr/>
              </p:nvPicPr>
              <p:blipFill>
                <a:blip r:embed="rId62"/>
                <a:stretch>
                  <a:fillRect/>
                </a:stretch>
              </p:blipFill>
              <p:spPr>
                <a:xfrm>
                  <a:off x="8794453" y="1949952"/>
                  <a:ext cx="148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7" name="Freihand 26">
                  <a:extLst>
                    <a:ext uri="{FF2B5EF4-FFF2-40B4-BE49-F238E27FC236}">
                      <a16:creationId xmlns:a16="http://schemas.microsoft.com/office/drawing/2014/main" id="{DD7D31E8-6830-4ED5-BE2A-15C83C98ADF8}"/>
                    </a:ext>
                  </a:extLst>
                </p14:cNvPr>
                <p14:cNvContentPartPr/>
                <p14:nvPr/>
              </p14:nvContentPartPr>
              <p14:xfrm>
                <a:off x="8947093" y="1874352"/>
                <a:ext cx="143640" cy="180000"/>
              </p14:xfrm>
            </p:contentPart>
          </mc:Choice>
          <mc:Fallback xmlns="">
            <p:pic>
              <p:nvPicPr>
                <p:cNvPr id="27" name="Freihand 26">
                  <a:extLst>
                    <a:ext uri="{FF2B5EF4-FFF2-40B4-BE49-F238E27FC236}">
                      <a16:creationId xmlns:a16="http://schemas.microsoft.com/office/drawing/2014/main" id="{DD7D31E8-6830-4ED5-BE2A-15C83C98ADF8}"/>
                    </a:ext>
                  </a:extLst>
                </p:cNvPr>
                <p:cNvPicPr/>
                <p:nvPr/>
              </p:nvPicPr>
              <p:blipFill>
                <a:blip r:embed="rId64"/>
                <a:stretch>
                  <a:fillRect/>
                </a:stretch>
              </p:blipFill>
              <p:spPr>
                <a:xfrm>
                  <a:off x="8942773" y="1870032"/>
                  <a:ext cx="152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8" name="Freihand 27">
                  <a:extLst>
                    <a:ext uri="{FF2B5EF4-FFF2-40B4-BE49-F238E27FC236}">
                      <a16:creationId xmlns:a16="http://schemas.microsoft.com/office/drawing/2014/main" id="{9FEFD089-3F5D-4806-9C34-7BDFB2DCC09E}"/>
                    </a:ext>
                  </a:extLst>
                </p14:cNvPr>
                <p14:cNvContentPartPr/>
                <p14:nvPr/>
              </p14:nvContentPartPr>
              <p14:xfrm>
                <a:off x="8931973" y="1925112"/>
                <a:ext cx="137880" cy="360"/>
              </p14:xfrm>
            </p:contentPart>
          </mc:Choice>
          <mc:Fallback xmlns="">
            <p:pic>
              <p:nvPicPr>
                <p:cNvPr id="28" name="Freihand 27">
                  <a:extLst>
                    <a:ext uri="{FF2B5EF4-FFF2-40B4-BE49-F238E27FC236}">
                      <a16:creationId xmlns:a16="http://schemas.microsoft.com/office/drawing/2014/main" id="{9FEFD089-3F5D-4806-9C34-7BDFB2DCC09E}"/>
                    </a:ext>
                  </a:extLst>
                </p:cNvPr>
                <p:cNvPicPr/>
                <p:nvPr/>
              </p:nvPicPr>
              <p:blipFill>
                <a:blip r:embed="rId66"/>
                <a:stretch>
                  <a:fillRect/>
                </a:stretch>
              </p:blipFill>
              <p:spPr>
                <a:xfrm>
                  <a:off x="8927653" y="1920792"/>
                  <a:ext cx="146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9" name="Freihand 28">
                  <a:extLst>
                    <a:ext uri="{FF2B5EF4-FFF2-40B4-BE49-F238E27FC236}">
                      <a16:creationId xmlns:a16="http://schemas.microsoft.com/office/drawing/2014/main" id="{67B88E2C-8335-46FB-A766-5B3CF4D460C7}"/>
                    </a:ext>
                  </a:extLst>
                </p14:cNvPr>
                <p14:cNvContentPartPr/>
                <p14:nvPr/>
              </p14:nvContentPartPr>
              <p14:xfrm>
                <a:off x="9125293" y="1941312"/>
                <a:ext cx="272880" cy="230760"/>
              </p14:xfrm>
            </p:contentPart>
          </mc:Choice>
          <mc:Fallback xmlns="">
            <p:pic>
              <p:nvPicPr>
                <p:cNvPr id="29" name="Freihand 28">
                  <a:extLst>
                    <a:ext uri="{FF2B5EF4-FFF2-40B4-BE49-F238E27FC236}">
                      <a16:creationId xmlns:a16="http://schemas.microsoft.com/office/drawing/2014/main" id="{67B88E2C-8335-46FB-A766-5B3CF4D460C7}"/>
                    </a:ext>
                  </a:extLst>
                </p:cNvPr>
                <p:cNvPicPr/>
                <p:nvPr/>
              </p:nvPicPr>
              <p:blipFill>
                <a:blip r:embed="rId68"/>
                <a:stretch>
                  <a:fillRect/>
                </a:stretch>
              </p:blipFill>
              <p:spPr>
                <a:xfrm>
                  <a:off x="9120973" y="1936992"/>
                  <a:ext cx="281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1" name="Freihand 30">
                  <a:extLst>
                    <a:ext uri="{FF2B5EF4-FFF2-40B4-BE49-F238E27FC236}">
                      <a16:creationId xmlns:a16="http://schemas.microsoft.com/office/drawing/2014/main" id="{4648CE38-DD6C-4923-8BD9-F1C49372C050}"/>
                    </a:ext>
                  </a:extLst>
                </p14:cNvPr>
                <p14:cNvContentPartPr/>
                <p14:nvPr/>
              </p14:nvContentPartPr>
              <p14:xfrm>
                <a:off x="9525973" y="1960032"/>
                <a:ext cx="18000" cy="44280"/>
              </p14:xfrm>
            </p:contentPart>
          </mc:Choice>
          <mc:Fallback xmlns="">
            <p:pic>
              <p:nvPicPr>
                <p:cNvPr id="31" name="Freihand 30">
                  <a:extLst>
                    <a:ext uri="{FF2B5EF4-FFF2-40B4-BE49-F238E27FC236}">
                      <a16:creationId xmlns:a16="http://schemas.microsoft.com/office/drawing/2014/main" id="{4648CE38-DD6C-4923-8BD9-F1C49372C050}"/>
                    </a:ext>
                  </a:extLst>
                </p:cNvPr>
                <p:cNvPicPr/>
                <p:nvPr/>
              </p:nvPicPr>
              <p:blipFill>
                <a:blip r:embed="rId70"/>
                <a:stretch>
                  <a:fillRect/>
                </a:stretch>
              </p:blipFill>
              <p:spPr>
                <a:xfrm>
                  <a:off x="9521653" y="1955712"/>
                  <a:ext cx="26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2" name="Freihand 31">
                  <a:extLst>
                    <a:ext uri="{FF2B5EF4-FFF2-40B4-BE49-F238E27FC236}">
                      <a16:creationId xmlns:a16="http://schemas.microsoft.com/office/drawing/2014/main" id="{581A607C-5F1A-4851-9A33-22181F3F281E}"/>
                    </a:ext>
                  </a:extLst>
                </p14:cNvPr>
                <p14:cNvContentPartPr/>
                <p14:nvPr/>
              </p14:nvContentPartPr>
              <p14:xfrm>
                <a:off x="9526333" y="2034192"/>
                <a:ext cx="11520" cy="26280"/>
              </p14:xfrm>
            </p:contentPart>
          </mc:Choice>
          <mc:Fallback xmlns="">
            <p:pic>
              <p:nvPicPr>
                <p:cNvPr id="32" name="Freihand 31">
                  <a:extLst>
                    <a:ext uri="{FF2B5EF4-FFF2-40B4-BE49-F238E27FC236}">
                      <a16:creationId xmlns:a16="http://schemas.microsoft.com/office/drawing/2014/main" id="{581A607C-5F1A-4851-9A33-22181F3F281E}"/>
                    </a:ext>
                  </a:extLst>
                </p:cNvPr>
                <p:cNvPicPr/>
                <p:nvPr/>
              </p:nvPicPr>
              <p:blipFill>
                <a:blip r:embed="rId72"/>
                <a:stretch>
                  <a:fillRect/>
                </a:stretch>
              </p:blipFill>
              <p:spPr>
                <a:xfrm>
                  <a:off x="9522013" y="2029872"/>
                  <a:ext cx="20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3" name="Freihand 32">
                  <a:extLst>
                    <a:ext uri="{FF2B5EF4-FFF2-40B4-BE49-F238E27FC236}">
                      <a16:creationId xmlns:a16="http://schemas.microsoft.com/office/drawing/2014/main" id="{5EBA60D4-E793-43B5-96D7-0FB37959B14C}"/>
                    </a:ext>
                  </a:extLst>
                </p14:cNvPr>
                <p14:cNvContentPartPr/>
                <p14:nvPr/>
              </p14:nvContentPartPr>
              <p14:xfrm>
                <a:off x="9754213" y="1890192"/>
                <a:ext cx="226800" cy="149760"/>
              </p14:xfrm>
            </p:contentPart>
          </mc:Choice>
          <mc:Fallback xmlns="">
            <p:pic>
              <p:nvPicPr>
                <p:cNvPr id="33" name="Freihand 32">
                  <a:extLst>
                    <a:ext uri="{FF2B5EF4-FFF2-40B4-BE49-F238E27FC236}">
                      <a16:creationId xmlns:a16="http://schemas.microsoft.com/office/drawing/2014/main" id="{5EBA60D4-E793-43B5-96D7-0FB37959B14C}"/>
                    </a:ext>
                  </a:extLst>
                </p:cNvPr>
                <p:cNvPicPr/>
                <p:nvPr/>
              </p:nvPicPr>
              <p:blipFill>
                <a:blip r:embed="rId74"/>
                <a:stretch>
                  <a:fillRect/>
                </a:stretch>
              </p:blipFill>
              <p:spPr>
                <a:xfrm>
                  <a:off x="9749893" y="1885872"/>
                  <a:ext cx="235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4" name="Freihand 33">
                  <a:extLst>
                    <a:ext uri="{FF2B5EF4-FFF2-40B4-BE49-F238E27FC236}">
                      <a16:creationId xmlns:a16="http://schemas.microsoft.com/office/drawing/2014/main" id="{223B5C05-81B9-4AFC-9B52-3C975884ACF2}"/>
                    </a:ext>
                  </a:extLst>
                </p14:cNvPr>
                <p14:cNvContentPartPr/>
                <p14:nvPr/>
              </p14:nvContentPartPr>
              <p14:xfrm>
                <a:off x="10001533" y="1956792"/>
                <a:ext cx="38520" cy="66960"/>
              </p14:xfrm>
            </p:contentPart>
          </mc:Choice>
          <mc:Fallback xmlns="">
            <p:pic>
              <p:nvPicPr>
                <p:cNvPr id="34" name="Freihand 33">
                  <a:extLst>
                    <a:ext uri="{FF2B5EF4-FFF2-40B4-BE49-F238E27FC236}">
                      <a16:creationId xmlns:a16="http://schemas.microsoft.com/office/drawing/2014/main" id="{223B5C05-81B9-4AFC-9B52-3C975884ACF2}"/>
                    </a:ext>
                  </a:extLst>
                </p:cNvPr>
                <p:cNvPicPr/>
                <p:nvPr/>
              </p:nvPicPr>
              <p:blipFill>
                <a:blip r:embed="rId76"/>
                <a:stretch>
                  <a:fillRect/>
                </a:stretch>
              </p:blipFill>
              <p:spPr>
                <a:xfrm>
                  <a:off x="9997213" y="1952472"/>
                  <a:ext cx="47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5" name="Freihand 34">
                  <a:extLst>
                    <a:ext uri="{FF2B5EF4-FFF2-40B4-BE49-F238E27FC236}">
                      <a16:creationId xmlns:a16="http://schemas.microsoft.com/office/drawing/2014/main" id="{4AC01115-73F8-4DD9-9683-24A912181687}"/>
                    </a:ext>
                  </a:extLst>
                </p14:cNvPr>
                <p14:cNvContentPartPr/>
                <p14:nvPr/>
              </p14:nvContentPartPr>
              <p14:xfrm>
                <a:off x="10067413" y="1843032"/>
                <a:ext cx="80640" cy="172800"/>
              </p14:xfrm>
            </p:contentPart>
          </mc:Choice>
          <mc:Fallback xmlns="">
            <p:pic>
              <p:nvPicPr>
                <p:cNvPr id="35" name="Freihand 34">
                  <a:extLst>
                    <a:ext uri="{FF2B5EF4-FFF2-40B4-BE49-F238E27FC236}">
                      <a16:creationId xmlns:a16="http://schemas.microsoft.com/office/drawing/2014/main" id="{4AC01115-73F8-4DD9-9683-24A912181687}"/>
                    </a:ext>
                  </a:extLst>
                </p:cNvPr>
                <p:cNvPicPr/>
                <p:nvPr/>
              </p:nvPicPr>
              <p:blipFill>
                <a:blip r:embed="rId78"/>
                <a:stretch>
                  <a:fillRect/>
                </a:stretch>
              </p:blipFill>
              <p:spPr>
                <a:xfrm>
                  <a:off x="10063093" y="1838712"/>
                  <a:ext cx="89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6" name="Freihand 35">
                  <a:extLst>
                    <a:ext uri="{FF2B5EF4-FFF2-40B4-BE49-F238E27FC236}">
                      <a16:creationId xmlns:a16="http://schemas.microsoft.com/office/drawing/2014/main" id="{502455B6-D060-432F-B3FC-F4F652EF3AE7}"/>
                    </a:ext>
                  </a:extLst>
                </p14:cNvPr>
                <p14:cNvContentPartPr/>
                <p14:nvPr/>
              </p14:nvContentPartPr>
              <p14:xfrm>
                <a:off x="10306093" y="1884432"/>
                <a:ext cx="113040" cy="119880"/>
              </p14:xfrm>
            </p:contentPart>
          </mc:Choice>
          <mc:Fallback xmlns="">
            <p:pic>
              <p:nvPicPr>
                <p:cNvPr id="36" name="Freihand 35">
                  <a:extLst>
                    <a:ext uri="{FF2B5EF4-FFF2-40B4-BE49-F238E27FC236}">
                      <a16:creationId xmlns:a16="http://schemas.microsoft.com/office/drawing/2014/main" id="{502455B6-D060-432F-B3FC-F4F652EF3AE7}"/>
                    </a:ext>
                  </a:extLst>
                </p:cNvPr>
                <p:cNvPicPr/>
                <p:nvPr/>
              </p:nvPicPr>
              <p:blipFill>
                <a:blip r:embed="rId80"/>
                <a:stretch>
                  <a:fillRect/>
                </a:stretch>
              </p:blipFill>
              <p:spPr>
                <a:xfrm>
                  <a:off x="10301773" y="1880112"/>
                  <a:ext cx="121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7" name="Freihand 36">
                  <a:extLst>
                    <a:ext uri="{FF2B5EF4-FFF2-40B4-BE49-F238E27FC236}">
                      <a16:creationId xmlns:a16="http://schemas.microsoft.com/office/drawing/2014/main" id="{ACB13C32-A617-46EF-B96E-782A5D513AA8}"/>
                    </a:ext>
                  </a:extLst>
                </p14:cNvPr>
                <p14:cNvContentPartPr/>
                <p14:nvPr/>
              </p14:nvContentPartPr>
              <p14:xfrm>
                <a:off x="10436053" y="1949232"/>
                <a:ext cx="54720" cy="66960"/>
              </p14:xfrm>
            </p:contentPart>
          </mc:Choice>
          <mc:Fallback xmlns="">
            <p:pic>
              <p:nvPicPr>
                <p:cNvPr id="37" name="Freihand 36">
                  <a:extLst>
                    <a:ext uri="{FF2B5EF4-FFF2-40B4-BE49-F238E27FC236}">
                      <a16:creationId xmlns:a16="http://schemas.microsoft.com/office/drawing/2014/main" id="{ACB13C32-A617-46EF-B96E-782A5D513AA8}"/>
                    </a:ext>
                  </a:extLst>
                </p:cNvPr>
                <p:cNvPicPr/>
                <p:nvPr/>
              </p:nvPicPr>
              <p:blipFill>
                <a:blip r:embed="rId82"/>
                <a:stretch>
                  <a:fillRect/>
                </a:stretch>
              </p:blipFill>
              <p:spPr>
                <a:xfrm>
                  <a:off x="10431733" y="1944912"/>
                  <a:ext cx="63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 name="Freihand 37">
                  <a:extLst>
                    <a:ext uri="{FF2B5EF4-FFF2-40B4-BE49-F238E27FC236}">
                      <a16:creationId xmlns:a16="http://schemas.microsoft.com/office/drawing/2014/main" id="{EB694DD7-EFB0-48E9-90DE-07C5D3910592}"/>
                    </a:ext>
                  </a:extLst>
                </p14:cNvPr>
                <p14:cNvContentPartPr/>
                <p14:nvPr/>
              </p14:nvContentPartPr>
              <p14:xfrm>
                <a:off x="10533973" y="1829352"/>
                <a:ext cx="172440" cy="191520"/>
              </p14:xfrm>
            </p:contentPart>
          </mc:Choice>
          <mc:Fallback xmlns="">
            <p:pic>
              <p:nvPicPr>
                <p:cNvPr id="38" name="Freihand 37">
                  <a:extLst>
                    <a:ext uri="{FF2B5EF4-FFF2-40B4-BE49-F238E27FC236}">
                      <a16:creationId xmlns:a16="http://schemas.microsoft.com/office/drawing/2014/main" id="{EB694DD7-EFB0-48E9-90DE-07C5D3910592}"/>
                    </a:ext>
                  </a:extLst>
                </p:cNvPr>
                <p:cNvPicPr/>
                <p:nvPr/>
              </p:nvPicPr>
              <p:blipFill>
                <a:blip r:embed="rId84"/>
                <a:stretch>
                  <a:fillRect/>
                </a:stretch>
              </p:blipFill>
              <p:spPr>
                <a:xfrm>
                  <a:off x="10529653" y="1825032"/>
                  <a:ext cx="181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9" name="Freihand 38">
                  <a:extLst>
                    <a:ext uri="{FF2B5EF4-FFF2-40B4-BE49-F238E27FC236}">
                      <a16:creationId xmlns:a16="http://schemas.microsoft.com/office/drawing/2014/main" id="{D0AFB18B-A25A-4A34-84FE-85D04F8C070E}"/>
                    </a:ext>
                  </a:extLst>
                </p14:cNvPr>
                <p14:cNvContentPartPr/>
                <p14:nvPr/>
              </p14:nvContentPartPr>
              <p14:xfrm>
                <a:off x="10908733" y="1931592"/>
                <a:ext cx="4680" cy="66600"/>
              </p14:xfrm>
            </p:contentPart>
          </mc:Choice>
          <mc:Fallback xmlns="">
            <p:pic>
              <p:nvPicPr>
                <p:cNvPr id="39" name="Freihand 38">
                  <a:extLst>
                    <a:ext uri="{FF2B5EF4-FFF2-40B4-BE49-F238E27FC236}">
                      <a16:creationId xmlns:a16="http://schemas.microsoft.com/office/drawing/2014/main" id="{D0AFB18B-A25A-4A34-84FE-85D04F8C070E}"/>
                    </a:ext>
                  </a:extLst>
                </p:cNvPr>
                <p:cNvPicPr/>
                <p:nvPr/>
              </p:nvPicPr>
              <p:blipFill>
                <a:blip r:embed="rId86"/>
                <a:stretch>
                  <a:fillRect/>
                </a:stretch>
              </p:blipFill>
              <p:spPr>
                <a:xfrm>
                  <a:off x="10904413" y="1927272"/>
                  <a:ext cx="13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0" name="Freihand 39">
                  <a:extLst>
                    <a:ext uri="{FF2B5EF4-FFF2-40B4-BE49-F238E27FC236}">
                      <a16:creationId xmlns:a16="http://schemas.microsoft.com/office/drawing/2014/main" id="{5E4399E4-1F7B-43ED-AB12-C865FA307530}"/>
                    </a:ext>
                  </a:extLst>
                </p14:cNvPr>
                <p14:cNvContentPartPr/>
                <p14:nvPr/>
              </p14:nvContentPartPr>
              <p14:xfrm>
                <a:off x="10905853" y="1882992"/>
                <a:ext cx="63360" cy="34200"/>
              </p14:xfrm>
            </p:contentPart>
          </mc:Choice>
          <mc:Fallback xmlns="">
            <p:pic>
              <p:nvPicPr>
                <p:cNvPr id="40" name="Freihand 39">
                  <a:extLst>
                    <a:ext uri="{FF2B5EF4-FFF2-40B4-BE49-F238E27FC236}">
                      <a16:creationId xmlns:a16="http://schemas.microsoft.com/office/drawing/2014/main" id="{5E4399E4-1F7B-43ED-AB12-C865FA307530}"/>
                    </a:ext>
                  </a:extLst>
                </p:cNvPr>
                <p:cNvPicPr/>
                <p:nvPr/>
              </p:nvPicPr>
              <p:blipFill>
                <a:blip r:embed="rId88"/>
                <a:stretch>
                  <a:fillRect/>
                </a:stretch>
              </p:blipFill>
              <p:spPr>
                <a:xfrm>
                  <a:off x="10901533" y="1878672"/>
                  <a:ext cx="72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1" name="Freihand 40">
                  <a:extLst>
                    <a:ext uri="{FF2B5EF4-FFF2-40B4-BE49-F238E27FC236}">
                      <a16:creationId xmlns:a16="http://schemas.microsoft.com/office/drawing/2014/main" id="{1E718E68-74DB-4919-B808-A7BBE197DBFB}"/>
                    </a:ext>
                  </a:extLst>
                </p14:cNvPr>
                <p14:cNvContentPartPr/>
                <p14:nvPr/>
              </p14:nvContentPartPr>
              <p14:xfrm>
                <a:off x="10959853" y="1938792"/>
                <a:ext cx="111240" cy="86760"/>
              </p14:xfrm>
            </p:contentPart>
          </mc:Choice>
          <mc:Fallback xmlns="">
            <p:pic>
              <p:nvPicPr>
                <p:cNvPr id="41" name="Freihand 40">
                  <a:extLst>
                    <a:ext uri="{FF2B5EF4-FFF2-40B4-BE49-F238E27FC236}">
                      <a16:creationId xmlns:a16="http://schemas.microsoft.com/office/drawing/2014/main" id="{1E718E68-74DB-4919-B808-A7BBE197DBFB}"/>
                    </a:ext>
                  </a:extLst>
                </p:cNvPr>
                <p:cNvPicPr/>
                <p:nvPr/>
              </p:nvPicPr>
              <p:blipFill>
                <a:blip r:embed="rId90"/>
                <a:stretch>
                  <a:fillRect/>
                </a:stretch>
              </p:blipFill>
              <p:spPr>
                <a:xfrm>
                  <a:off x="10955533" y="1934472"/>
                  <a:ext cx="119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2" name="Freihand 41">
                  <a:extLst>
                    <a:ext uri="{FF2B5EF4-FFF2-40B4-BE49-F238E27FC236}">
                      <a16:creationId xmlns:a16="http://schemas.microsoft.com/office/drawing/2014/main" id="{6230CF56-CA37-4AFC-923C-5B2EC22C7652}"/>
                    </a:ext>
                  </a:extLst>
                </p14:cNvPr>
                <p14:cNvContentPartPr/>
                <p14:nvPr/>
              </p14:nvContentPartPr>
              <p14:xfrm>
                <a:off x="11081533" y="1841232"/>
                <a:ext cx="143640" cy="156600"/>
              </p14:xfrm>
            </p:contentPart>
          </mc:Choice>
          <mc:Fallback xmlns="">
            <p:pic>
              <p:nvPicPr>
                <p:cNvPr id="42" name="Freihand 41">
                  <a:extLst>
                    <a:ext uri="{FF2B5EF4-FFF2-40B4-BE49-F238E27FC236}">
                      <a16:creationId xmlns:a16="http://schemas.microsoft.com/office/drawing/2014/main" id="{6230CF56-CA37-4AFC-923C-5B2EC22C7652}"/>
                    </a:ext>
                  </a:extLst>
                </p:cNvPr>
                <p:cNvPicPr/>
                <p:nvPr/>
              </p:nvPicPr>
              <p:blipFill>
                <a:blip r:embed="rId92"/>
                <a:stretch>
                  <a:fillRect/>
                </a:stretch>
              </p:blipFill>
              <p:spPr>
                <a:xfrm>
                  <a:off x="11077213" y="1836912"/>
                  <a:ext cx="152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3" name="Freihand 42">
                  <a:extLst>
                    <a:ext uri="{FF2B5EF4-FFF2-40B4-BE49-F238E27FC236}">
                      <a16:creationId xmlns:a16="http://schemas.microsoft.com/office/drawing/2014/main" id="{21822991-BAF3-48C2-976E-648DD6FE71C2}"/>
                    </a:ext>
                  </a:extLst>
                </p14:cNvPr>
                <p14:cNvContentPartPr/>
                <p14:nvPr/>
              </p14:nvContentPartPr>
              <p14:xfrm>
                <a:off x="11344333" y="1851672"/>
                <a:ext cx="165960" cy="113040"/>
              </p14:xfrm>
            </p:contentPart>
          </mc:Choice>
          <mc:Fallback xmlns="">
            <p:pic>
              <p:nvPicPr>
                <p:cNvPr id="43" name="Freihand 42">
                  <a:extLst>
                    <a:ext uri="{FF2B5EF4-FFF2-40B4-BE49-F238E27FC236}">
                      <a16:creationId xmlns:a16="http://schemas.microsoft.com/office/drawing/2014/main" id="{21822991-BAF3-48C2-976E-648DD6FE71C2}"/>
                    </a:ext>
                  </a:extLst>
                </p:cNvPr>
                <p:cNvPicPr/>
                <p:nvPr/>
              </p:nvPicPr>
              <p:blipFill>
                <a:blip r:embed="rId94"/>
                <a:stretch>
                  <a:fillRect/>
                </a:stretch>
              </p:blipFill>
              <p:spPr>
                <a:xfrm>
                  <a:off x="11340013" y="1847352"/>
                  <a:ext cx="174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 name="Freihand 43">
                  <a:extLst>
                    <a:ext uri="{FF2B5EF4-FFF2-40B4-BE49-F238E27FC236}">
                      <a16:creationId xmlns:a16="http://schemas.microsoft.com/office/drawing/2014/main" id="{FE82E69E-795D-4797-83E9-A3C5A1E4FCC0}"/>
                    </a:ext>
                  </a:extLst>
                </p14:cNvPr>
                <p14:cNvContentPartPr/>
                <p14:nvPr/>
              </p14:nvContentPartPr>
              <p14:xfrm>
                <a:off x="11488333" y="1893432"/>
                <a:ext cx="155520" cy="66600"/>
              </p14:xfrm>
            </p:contentPart>
          </mc:Choice>
          <mc:Fallback xmlns="">
            <p:pic>
              <p:nvPicPr>
                <p:cNvPr id="44" name="Freihand 43">
                  <a:extLst>
                    <a:ext uri="{FF2B5EF4-FFF2-40B4-BE49-F238E27FC236}">
                      <a16:creationId xmlns:a16="http://schemas.microsoft.com/office/drawing/2014/main" id="{FE82E69E-795D-4797-83E9-A3C5A1E4FCC0}"/>
                    </a:ext>
                  </a:extLst>
                </p:cNvPr>
                <p:cNvPicPr/>
                <p:nvPr/>
              </p:nvPicPr>
              <p:blipFill>
                <a:blip r:embed="rId96"/>
                <a:stretch>
                  <a:fillRect/>
                </a:stretch>
              </p:blipFill>
              <p:spPr>
                <a:xfrm>
                  <a:off x="11484013" y="1889112"/>
                  <a:ext cx="164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5" name="Freihand 44">
                  <a:extLst>
                    <a:ext uri="{FF2B5EF4-FFF2-40B4-BE49-F238E27FC236}">
                      <a16:creationId xmlns:a16="http://schemas.microsoft.com/office/drawing/2014/main" id="{857EB815-CEB2-4B47-8A12-112D911849E7}"/>
                    </a:ext>
                  </a:extLst>
                </p14:cNvPr>
                <p14:cNvContentPartPr/>
                <p14:nvPr/>
              </p14:nvContentPartPr>
              <p14:xfrm>
                <a:off x="11622253" y="1877952"/>
                <a:ext cx="91800" cy="90360"/>
              </p14:xfrm>
            </p:contentPart>
          </mc:Choice>
          <mc:Fallback xmlns="">
            <p:pic>
              <p:nvPicPr>
                <p:cNvPr id="45" name="Freihand 44">
                  <a:extLst>
                    <a:ext uri="{FF2B5EF4-FFF2-40B4-BE49-F238E27FC236}">
                      <a16:creationId xmlns:a16="http://schemas.microsoft.com/office/drawing/2014/main" id="{857EB815-CEB2-4B47-8A12-112D911849E7}"/>
                    </a:ext>
                  </a:extLst>
                </p:cNvPr>
                <p:cNvPicPr/>
                <p:nvPr/>
              </p:nvPicPr>
              <p:blipFill>
                <a:blip r:embed="rId98"/>
                <a:stretch>
                  <a:fillRect/>
                </a:stretch>
              </p:blipFill>
              <p:spPr>
                <a:xfrm>
                  <a:off x="11617933" y="1873632"/>
                  <a:ext cx="100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5" name="Freihand 164">
                  <a:extLst>
                    <a:ext uri="{FF2B5EF4-FFF2-40B4-BE49-F238E27FC236}">
                      <a16:creationId xmlns:a16="http://schemas.microsoft.com/office/drawing/2014/main" id="{83303BA7-9996-47BF-8B1F-0EE0553FEE2B}"/>
                    </a:ext>
                  </a:extLst>
                </p14:cNvPr>
                <p14:cNvContentPartPr/>
                <p14:nvPr/>
              </p14:nvContentPartPr>
              <p14:xfrm>
                <a:off x="7923253" y="3406872"/>
                <a:ext cx="20520" cy="109800"/>
              </p14:xfrm>
            </p:contentPart>
          </mc:Choice>
          <mc:Fallback xmlns="">
            <p:pic>
              <p:nvPicPr>
                <p:cNvPr id="165" name="Freihand 164">
                  <a:extLst>
                    <a:ext uri="{FF2B5EF4-FFF2-40B4-BE49-F238E27FC236}">
                      <a16:creationId xmlns:a16="http://schemas.microsoft.com/office/drawing/2014/main" id="{83303BA7-9996-47BF-8B1F-0EE0553FEE2B}"/>
                    </a:ext>
                  </a:extLst>
                </p:cNvPr>
                <p:cNvPicPr/>
                <p:nvPr/>
              </p:nvPicPr>
              <p:blipFill>
                <a:blip r:embed="rId100"/>
                <a:stretch>
                  <a:fillRect/>
                </a:stretch>
              </p:blipFill>
              <p:spPr>
                <a:xfrm>
                  <a:off x="7918933" y="3402552"/>
                  <a:ext cx="29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6" name="Freihand 165">
                  <a:extLst>
                    <a:ext uri="{FF2B5EF4-FFF2-40B4-BE49-F238E27FC236}">
                      <a16:creationId xmlns:a16="http://schemas.microsoft.com/office/drawing/2014/main" id="{656954A6-A320-43F8-87C0-E9A0A857E3D6}"/>
                    </a:ext>
                  </a:extLst>
                </p14:cNvPr>
                <p14:cNvContentPartPr/>
                <p14:nvPr/>
              </p14:nvContentPartPr>
              <p14:xfrm>
                <a:off x="7915693" y="3387432"/>
                <a:ext cx="111960" cy="31320"/>
              </p14:xfrm>
            </p:contentPart>
          </mc:Choice>
          <mc:Fallback xmlns="">
            <p:pic>
              <p:nvPicPr>
                <p:cNvPr id="166" name="Freihand 165">
                  <a:extLst>
                    <a:ext uri="{FF2B5EF4-FFF2-40B4-BE49-F238E27FC236}">
                      <a16:creationId xmlns:a16="http://schemas.microsoft.com/office/drawing/2014/main" id="{656954A6-A320-43F8-87C0-E9A0A857E3D6}"/>
                    </a:ext>
                  </a:extLst>
                </p:cNvPr>
                <p:cNvPicPr/>
                <p:nvPr/>
              </p:nvPicPr>
              <p:blipFill>
                <a:blip r:embed="rId102"/>
                <a:stretch>
                  <a:fillRect/>
                </a:stretch>
              </p:blipFill>
              <p:spPr>
                <a:xfrm>
                  <a:off x="7911373" y="3383112"/>
                  <a:ext cx="120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7" name="Freihand 166">
                  <a:extLst>
                    <a:ext uri="{FF2B5EF4-FFF2-40B4-BE49-F238E27FC236}">
                      <a16:creationId xmlns:a16="http://schemas.microsoft.com/office/drawing/2014/main" id="{35915A0E-F453-46D4-89BA-13FF6C91230C}"/>
                    </a:ext>
                  </a:extLst>
                </p14:cNvPr>
                <p14:cNvContentPartPr/>
                <p14:nvPr/>
              </p14:nvContentPartPr>
              <p14:xfrm>
                <a:off x="7918213" y="3438912"/>
                <a:ext cx="123840" cy="81720"/>
              </p14:xfrm>
            </p:contentPart>
          </mc:Choice>
          <mc:Fallback xmlns="">
            <p:pic>
              <p:nvPicPr>
                <p:cNvPr id="167" name="Freihand 166">
                  <a:extLst>
                    <a:ext uri="{FF2B5EF4-FFF2-40B4-BE49-F238E27FC236}">
                      <a16:creationId xmlns:a16="http://schemas.microsoft.com/office/drawing/2014/main" id="{35915A0E-F453-46D4-89BA-13FF6C91230C}"/>
                    </a:ext>
                  </a:extLst>
                </p:cNvPr>
                <p:cNvPicPr/>
                <p:nvPr/>
              </p:nvPicPr>
              <p:blipFill>
                <a:blip r:embed="rId104"/>
                <a:stretch>
                  <a:fillRect/>
                </a:stretch>
              </p:blipFill>
              <p:spPr>
                <a:xfrm>
                  <a:off x="7913893" y="3434592"/>
                  <a:ext cx="132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8" name="Freihand 167">
                  <a:extLst>
                    <a:ext uri="{FF2B5EF4-FFF2-40B4-BE49-F238E27FC236}">
                      <a16:creationId xmlns:a16="http://schemas.microsoft.com/office/drawing/2014/main" id="{E09B2D93-26AD-4044-98D2-D906EA105F7B}"/>
                    </a:ext>
                  </a:extLst>
                </p14:cNvPr>
                <p14:cNvContentPartPr/>
                <p14:nvPr/>
              </p14:nvContentPartPr>
              <p14:xfrm>
                <a:off x="8047453" y="3455472"/>
                <a:ext cx="141480" cy="46440"/>
              </p14:xfrm>
            </p:contentPart>
          </mc:Choice>
          <mc:Fallback xmlns="">
            <p:pic>
              <p:nvPicPr>
                <p:cNvPr id="168" name="Freihand 167">
                  <a:extLst>
                    <a:ext uri="{FF2B5EF4-FFF2-40B4-BE49-F238E27FC236}">
                      <a16:creationId xmlns:a16="http://schemas.microsoft.com/office/drawing/2014/main" id="{E09B2D93-26AD-4044-98D2-D906EA105F7B}"/>
                    </a:ext>
                  </a:extLst>
                </p:cNvPr>
                <p:cNvPicPr/>
                <p:nvPr/>
              </p:nvPicPr>
              <p:blipFill>
                <a:blip r:embed="rId106"/>
                <a:stretch>
                  <a:fillRect/>
                </a:stretch>
              </p:blipFill>
              <p:spPr>
                <a:xfrm>
                  <a:off x="8043133" y="3451152"/>
                  <a:ext cx="150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9" name="Freihand 168">
                  <a:extLst>
                    <a:ext uri="{FF2B5EF4-FFF2-40B4-BE49-F238E27FC236}">
                      <a16:creationId xmlns:a16="http://schemas.microsoft.com/office/drawing/2014/main" id="{718559E2-B7DD-4F08-8A52-F697CD214A53}"/>
                    </a:ext>
                  </a:extLst>
                </p14:cNvPr>
                <p14:cNvContentPartPr/>
                <p14:nvPr/>
              </p14:nvContentPartPr>
              <p14:xfrm>
                <a:off x="8157973" y="3402192"/>
                <a:ext cx="360" cy="360"/>
              </p14:xfrm>
            </p:contentPart>
          </mc:Choice>
          <mc:Fallback xmlns="">
            <p:pic>
              <p:nvPicPr>
                <p:cNvPr id="169" name="Freihand 168">
                  <a:extLst>
                    <a:ext uri="{FF2B5EF4-FFF2-40B4-BE49-F238E27FC236}">
                      <a16:creationId xmlns:a16="http://schemas.microsoft.com/office/drawing/2014/main" id="{718559E2-B7DD-4F08-8A52-F697CD214A53}"/>
                    </a:ext>
                  </a:extLst>
                </p:cNvPr>
                <p:cNvPicPr/>
                <p:nvPr/>
              </p:nvPicPr>
              <p:blipFill>
                <a:blip r:embed="rId25"/>
                <a:stretch>
                  <a:fillRect/>
                </a:stretch>
              </p:blipFill>
              <p:spPr>
                <a:xfrm>
                  <a:off x="8153653" y="3397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0" name="Freihand 169">
                  <a:extLst>
                    <a:ext uri="{FF2B5EF4-FFF2-40B4-BE49-F238E27FC236}">
                      <a16:creationId xmlns:a16="http://schemas.microsoft.com/office/drawing/2014/main" id="{10E94C83-6347-4C22-B1BB-5FD425F1C0C2}"/>
                    </a:ext>
                  </a:extLst>
                </p14:cNvPr>
                <p14:cNvContentPartPr/>
                <p14:nvPr/>
              </p14:nvContentPartPr>
              <p14:xfrm>
                <a:off x="8265253" y="3419832"/>
                <a:ext cx="173520" cy="83520"/>
              </p14:xfrm>
            </p:contentPart>
          </mc:Choice>
          <mc:Fallback xmlns="">
            <p:pic>
              <p:nvPicPr>
                <p:cNvPr id="170" name="Freihand 169">
                  <a:extLst>
                    <a:ext uri="{FF2B5EF4-FFF2-40B4-BE49-F238E27FC236}">
                      <a16:creationId xmlns:a16="http://schemas.microsoft.com/office/drawing/2014/main" id="{10E94C83-6347-4C22-B1BB-5FD425F1C0C2}"/>
                    </a:ext>
                  </a:extLst>
                </p:cNvPr>
                <p:cNvPicPr/>
                <p:nvPr/>
              </p:nvPicPr>
              <p:blipFill>
                <a:blip r:embed="rId109"/>
                <a:stretch>
                  <a:fillRect/>
                </a:stretch>
              </p:blipFill>
              <p:spPr>
                <a:xfrm>
                  <a:off x="8260933" y="3415512"/>
                  <a:ext cx="182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1" name="Freihand 170">
                  <a:extLst>
                    <a:ext uri="{FF2B5EF4-FFF2-40B4-BE49-F238E27FC236}">
                      <a16:creationId xmlns:a16="http://schemas.microsoft.com/office/drawing/2014/main" id="{2930E670-F99D-417F-B4D0-0321A8B0C907}"/>
                    </a:ext>
                  </a:extLst>
                </p14:cNvPr>
                <p14:cNvContentPartPr/>
                <p14:nvPr/>
              </p14:nvContentPartPr>
              <p14:xfrm>
                <a:off x="8460373" y="3400032"/>
                <a:ext cx="84960" cy="87120"/>
              </p14:xfrm>
            </p:contentPart>
          </mc:Choice>
          <mc:Fallback xmlns="">
            <p:pic>
              <p:nvPicPr>
                <p:cNvPr id="171" name="Freihand 170">
                  <a:extLst>
                    <a:ext uri="{FF2B5EF4-FFF2-40B4-BE49-F238E27FC236}">
                      <a16:creationId xmlns:a16="http://schemas.microsoft.com/office/drawing/2014/main" id="{2930E670-F99D-417F-B4D0-0321A8B0C907}"/>
                    </a:ext>
                  </a:extLst>
                </p:cNvPr>
                <p:cNvPicPr/>
                <p:nvPr/>
              </p:nvPicPr>
              <p:blipFill>
                <a:blip r:embed="rId111"/>
                <a:stretch>
                  <a:fillRect/>
                </a:stretch>
              </p:blipFill>
              <p:spPr>
                <a:xfrm>
                  <a:off x="8456053" y="3395712"/>
                  <a:ext cx="93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2" name="Freihand 171">
                  <a:extLst>
                    <a:ext uri="{FF2B5EF4-FFF2-40B4-BE49-F238E27FC236}">
                      <a16:creationId xmlns:a16="http://schemas.microsoft.com/office/drawing/2014/main" id="{4F1C094E-CDB2-40D0-8D48-C7D8CC6ED9A3}"/>
                    </a:ext>
                  </a:extLst>
                </p14:cNvPr>
                <p14:cNvContentPartPr/>
                <p14:nvPr/>
              </p14:nvContentPartPr>
              <p14:xfrm>
                <a:off x="8556133" y="3343512"/>
                <a:ext cx="88200" cy="124920"/>
              </p14:xfrm>
            </p:contentPart>
          </mc:Choice>
          <mc:Fallback xmlns="">
            <p:pic>
              <p:nvPicPr>
                <p:cNvPr id="172" name="Freihand 171">
                  <a:extLst>
                    <a:ext uri="{FF2B5EF4-FFF2-40B4-BE49-F238E27FC236}">
                      <a16:creationId xmlns:a16="http://schemas.microsoft.com/office/drawing/2014/main" id="{4F1C094E-CDB2-40D0-8D48-C7D8CC6ED9A3}"/>
                    </a:ext>
                  </a:extLst>
                </p:cNvPr>
                <p:cNvPicPr/>
                <p:nvPr/>
              </p:nvPicPr>
              <p:blipFill>
                <a:blip r:embed="rId113"/>
                <a:stretch>
                  <a:fillRect/>
                </a:stretch>
              </p:blipFill>
              <p:spPr>
                <a:xfrm>
                  <a:off x="8551813" y="3339192"/>
                  <a:ext cx="96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3" name="Freihand 172">
                  <a:extLst>
                    <a:ext uri="{FF2B5EF4-FFF2-40B4-BE49-F238E27FC236}">
                      <a16:creationId xmlns:a16="http://schemas.microsoft.com/office/drawing/2014/main" id="{8B0B1F60-E1AD-4A9C-AD44-FB2180434C7F}"/>
                    </a:ext>
                  </a:extLst>
                </p14:cNvPr>
                <p14:cNvContentPartPr/>
                <p14:nvPr/>
              </p14:nvContentPartPr>
              <p14:xfrm>
                <a:off x="8661973" y="3413352"/>
                <a:ext cx="91440" cy="57600"/>
              </p14:xfrm>
            </p:contentPart>
          </mc:Choice>
          <mc:Fallback xmlns="">
            <p:pic>
              <p:nvPicPr>
                <p:cNvPr id="173" name="Freihand 172">
                  <a:extLst>
                    <a:ext uri="{FF2B5EF4-FFF2-40B4-BE49-F238E27FC236}">
                      <a16:creationId xmlns:a16="http://schemas.microsoft.com/office/drawing/2014/main" id="{8B0B1F60-E1AD-4A9C-AD44-FB2180434C7F}"/>
                    </a:ext>
                  </a:extLst>
                </p:cNvPr>
                <p:cNvPicPr/>
                <p:nvPr/>
              </p:nvPicPr>
              <p:blipFill>
                <a:blip r:embed="rId115"/>
                <a:stretch>
                  <a:fillRect/>
                </a:stretch>
              </p:blipFill>
              <p:spPr>
                <a:xfrm>
                  <a:off x="8657653" y="3409032"/>
                  <a:ext cx="100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 name="Freihand 173">
                  <a:extLst>
                    <a:ext uri="{FF2B5EF4-FFF2-40B4-BE49-F238E27FC236}">
                      <a16:creationId xmlns:a16="http://schemas.microsoft.com/office/drawing/2014/main" id="{15D1990F-B779-4F5A-B51A-9A20A7E09B11}"/>
                    </a:ext>
                  </a:extLst>
                </p14:cNvPr>
                <p14:cNvContentPartPr/>
                <p14:nvPr/>
              </p14:nvContentPartPr>
              <p14:xfrm>
                <a:off x="8781133" y="3387792"/>
                <a:ext cx="182880" cy="66240"/>
              </p14:xfrm>
            </p:contentPart>
          </mc:Choice>
          <mc:Fallback xmlns="">
            <p:pic>
              <p:nvPicPr>
                <p:cNvPr id="174" name="Freihand 173">
                  <a:extLst>
                    <a:ext uri="{FF2B5EF4-FFF2-40B4-BE49-F238E27FC236}">
                      <a16:creationId xmlns:a16="http://schemas.microsoft.com/office/drawing/2014/main" id="{15D1990F-B779-4F5A-B51A-9A20A7E09B11}"/>
                    </a:ext>
                  </a:extLst>
                </p:cNvPr>
                <p:cNvPicPr/>
                <p:nvPr/>
              </p:nvPicPr>
              <p:blipFill>
                <a:blip r:embed="rId117"/>
                <a:stretch>
                  <a:fillRect/>
                </a:stretch>
              </p:blipFill>
              <p:spPr>
                <a:xfrm>
                  <a:off x="8776813" y="3383472"/>
                  <a:ext cx="191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5" name="Freihand 174">
                  <a:extLst>
                    <a:ext uri="{FF2B5EF4-FFF2-40B4-BE49-F238E27FC236}">
                      <a16:creationId xmlns:a16="http://schemas.microsoft.com/office/drawing/2014/main" id="{DD55518D-C47C-46AD-9228-F93D45BCF975}"/>
                    </a:ext>
                  </a:extLst>
                </p14:cNvPr>
                <p14:cNvContentPartPr/>
                <p14:nvPr/>
              </p14:nvContentPartPr>
              <p14:xfrm>
                <a:off x="8983813" y="3378432"/>
                <a:ext cx="131400" cy="92880"/>
              </p14:xfrm>
            </p:contentPart>
          </mc:Choice>
          <mc:Fallback xmlns="">
            <p:pic>
              <p:nvPicPr>
                <p:cNvPr id="175" name="Freihand 174">
                  <a:extLst>
                    <a:ext uri="{FF2B5EF4-FFF2-40B4-BE49-F238E27FC236}">
                      <a16:creationId xmlns:a16="http://schemas.microsoft.com/office/drawing/2014/main" id="{DD55518D-C47C-46AD-9228-F93D45BCF975}"/>
                    </a:ext>
                  </a:extLst>
                </p:cNvPr>
                <p:cNvPicPr/>
                <p:nvPr/>
              </p:nvPicPr>
              <p:blipFill>
                <a:blip r:embed="rId119"/>
                <a:stretch>
                  <a:fillRect/>
                </a:stretch>
              </p:blipFill>
              <p:spPr>
                <a:xfrm>
                  <a:off x="8979493" y="3374112"/>
                  <a:ext cx="140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6" name="Freihand 175">
                  <a:extLst>
                    <a:ext uri="{FF2B5EF4-FFF2-40B4-BE49-F238E27FC236}">
                      <a16:creationId xmlns:a16="http://schemas.microsoft.com/office/drawing/2014/main" id="{75FCC2A3-EAF8-4831-96DB-490308A54C94}"/>
                    </a:ext>
                  </a:extLst>
                </p14:cNvPr>
                <p14:cNvContentPartPr/>
                <p14:nvPr/>
              </p14:nvContentPartPr>
              <p14:xfrm>
                <a:off x="8992813" y="3400392"/>
                <a:ext cx="92880" cy="17640"/>
              </p14:xfrm>
            </p:contentPart>
          </mc:Choice>
          <mc:Fallback xmlns="">
            <p:pic>
              <p:nvPicPr>
                <p:cNvPr id="176" name="Freihand 175">
                  <a:extLst>
                    <a:ext uri="{FF2B5EF4-FFF2-40B4-BE49-F238E27FC236}">
                      <a16:creationId xmlns:a16="http://schemas.microsoft.com/office/drawing/2014/main" id="{75FCC2A3-EAF8-4831-96DB-490308A54C94}"/>
                    </a:ext>
                  </a:extLst>
                </p:cNvPr>
                <p:cNvPicPr/>
                <p:nvPr/>
              </p:nvPicPr>
              <p:blipFill>
                <a:blip r:embed="rId121"/>
                <a:stretch>
                  <a:fillRect/>
                </a:stretch>
              </p:blipFill>
              <p:spPr>
                <a:xfrm>
                  <a:off x="8988493" y="3396072"/>
                  <a:ext cx="101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7" name="Freihand 176">
                  <a:extLst>
                    <a:ext uri="{FF2B5EF4-FFF2-40B4-BE49-F238E27FC236}">
                      <a16:creationId xmlns:a16="http://schemas.microsoft.com/office/drawing/2014/main" id="{68F42A98-FCCA-415D-97E8-2BE84DA8F1B0}"/>
                    </a:ext>
                  </a:extLst>
                </p14:cNvPr>
                <p14:cNvContentPartPr/>
                <p14:nvPr/>
              </p14:nvContentPartPr>
              <p14:xfrm>
                <a:off x="9109813" y="3374832"/>
                <a:ext cx="143640" cy="79200"/>
              </p14:xfrm>
            </p:contentPart>
          </mc:Choice>
          <mc:Fallback xmlns="">
            <p:pic>
              <p:nvPicPr>
                <p:cNvPr id="177" name="Freihand 176">
                  <a:extLst>
                    <a:ext uri="{FF2B5EF4-FFF2-40B4-BE49-F238E27FC236}">
                      <a16:creationId xmlns:a16="http://schemas.microsoft.com/office/drawing/2014/main" id="{68F42A98-FCCA-415D-97E8-2BE84DA8F1B0}"/>
                    </a:ext>
                  </a:extLst>
                </p:cNvPr>
                <p:cNvPicPr/>
                <p:nvPr/>
              </p:nvPicPr>
              <p:blipFill>
                <a:blip r:embed="rId123"/>
                <a:stretch>
                  <a:fillRect/>
                </a:stretch>
              </p:blipFill>
              <p:spPr>
                <a:xfrm>
                  <a:off x="9105493" y="3370512"/>
                  <a:ext cx="152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8" name="Freihand 177">
                  <a:extLst>
                    <a:ext uri="{FF2B5EF4-FFF2-40B4-BE49-F238E27FC236}">
                      <a16:creationId xmlns:a16="http://schemas.microsoft.com/office/drawing/2014/main" id="{9A31FAE0-26C5-4C86-8F6C-4C225B139EF1}"/>
                    </a:ext>
                  </a:extLst>
                </p14:cNvPr>
                <p14:cNvContentPartPr/>
                <p14:nvPr/>
              </p14:nvContentPartPr>
              <p14:xfrm>
                <a:off x="9248413" y="3308232"/>
                <a:ext cx="148680" cy="143640"/>
              </p14:xfrm>
            </p:contentPart>
          </mc:Choice>
          <mc:Fallback xmlns="">
            <p:pic>
              <p:nvPicPr>
                <p:cNvPr id="178" name="Freihand 177">
                  <a:extLst>
                    <a:ext uri="{FF2B5EF4-FFF2-40B4-BE49-F238E27FC236}">
                      <a16:creationId xmlns:a16="http://schemas.microsoft.com/office/drawing/2014/main" id="{9A31FAE0-26C5-4C86-8F6C-4C225B139EF1}"/>
                    </a:ext>
                  </a:extLst>
                </p:cNvPr>
                <p:cNvPicPr/>
                <p:nvPr/>
              </p:nvPicPr>
              <p:blipFill>
                <a:blip r:embed="rId125"/>
                <a:stretch>
                  <a:fillRect/>
                </a:stretch>
              </p:blipFill>
              <p:spPr>
                <a:xfrm>
                  <a:off x="9244093" y="3303912"/>
                  <a:ext cx="157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81" name="Freihand 180">
                  <a:extLst>
                    <a:ext uri="{FF2B5EF4-FFF2-40B4-BE49-F238E27FC236}">
                      <a16:creationId xmlns:a16="http://schemas.microsoft.com/office/drawing/2014/main" id="{78EDF6CA-98BA-44F4-BE38-D85AB02B15E1}"/>
                    </a:ext>
                  </a:extLst>
                </p14:cNvPr>
                <p14:cNvContentPartPr/>
                <p14:nvPr/>
              </p14:nvContentPartPr>
              <p14:xfrm>
                <a:off x="8062573" y="3657432"/>
                <a:ext cx="14760" cy="141840"/>
              </p14:xfrm>
            </p:contentPart>
          </mc:Choice>
          <mc:Fallback xmlns="">
            <p:pic>
              <p:nvPicPr>
                <p:cNvPr id="181" name="Freihand 180">
                  <a:extLst>
                    <a:ext uri="{FF2B5EF4-FFF2-40B4-BE49-F238E27FC236}">
                      <a16:creationId xmlns:a16="http://schemas.microsoft.com/office/drawing/2014/main" id="{78EDF6CA-98BA-44F4-BE38-D85AB02B15E1}"/>
                    </a:ext>
                  </a:extLst>
                </p:cNvPr>
                <p:cNvPicPr/>
                <p:nvPr/>
              </p:nvPicPr>
              <p:blipFill>
                <a:blip r:embed="rId127"/>
                <a:stretch>
                  <a:fillRect/>
                </a:stretch>
              </p:blipFill>
              <p:spPr>
                <a:xfrm>
                  <a:off x="8058253" y="3653112"/>
                  <a:ext cx="23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82" name="Freihand 181">
                  <a:extLst>
                    <a:ext uri="{FF2B5EF4-FFF2-40B4-BE49-F238E27FC236}">
                      <a16:creationId xmlns:a16="http://schemas.microsoft.com/office/drawing/2014/main" id="{661C0718-4DF2-4D76-8D38-A4278CE44A73}"/>
                    </a:ext>
                  </a:extLst>
                </p14:cNvPr>
                <p14:cNvContentPartPr/>
                <p14:nvPr/>
              </p14:nvContentPartPr>
              <p14:xfrm>
                <a:off x="7983733" y="3607032"/>
                <a:ext cx="156960" cy="197640"/>
              </p14:xfrm>
            </p:contentPart>
          </mc:Choice>
          <mc:Fallback xmlns="">
            <p:pic>
              <p:nvPicPr>
                <p:cNvPr id="182" name="Freihand 181">
                  <a:extLst>
                    <a:ext uri="{FF2B5EF4-FFF2-40B4-BE49-F238E27FC236}">
                      <a16:creationId xmlns:a16="http://schemas.microsoft.com/office/drawing/2014/main" id="{661C0718-4DF2-4D76-8D38-A4278CE44A73}"/>
                    </a:ext>
                  </a:extLst>
                </p:cNvPr>
                <p:cNvPicPr/>
                <p:nvPr/>
              </p:nvPicPr>
              <p:blipFill>
                <a:blip r:embed="rId129"/>
                <a:stretch>
                  <a:fillRect/>
                </a:stretch>
              </p:blipFill>
              <p:spPr>
                <a:xfrm>
                  <a:off x="7979413" y="3602712"/>
                  <a:ext cx="165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83" name="Freihand 182">
                  <a:extLst>
                    <a:ext uri="{FF2B5EF4-FFF2-40B4-BE49-F238E27FC236}">
                      <a16:creationId xmlns:a16="http://schemas.microsoft.com/office/drawing/2014/main" id="{FC112EB9-7A30-4A6D-965A-37EAE9E02EF3}"/>
                    </a:ext>
                  </a:extLst>
                </p14:cNvPr>
                <p14:cNvContentPartPr/>
                <p14:nvPr/>
              </p14:nvContentPartPr>
              <p14:xfrm>
                <a:off x="8278573" y="3662112"/>
                <a:ext cx="21600" cy="16560"/>
              </p14:xfrm>
            </p:contentPart>
          </mc:Choice>
          <mc:Fallback xmlns="">
            <p:pic>
              <p:nvPicPr>
                <p:cNvPr id="183" name="Freihand 182">
                  <a:extLst>
                    <a:ext uri="{FF2B5EF4-FFF2-40B4-BE49-F238E27FC236}">
                      <a16:creationId xmlns:a16="http://schemas.microsoft.com/office/drawing/2014/main" id="{FC112EB9-7A30-4A6D-965A-37EAE9E02EF3}"/>
                    </a:ext>
                  </a:extLst>
                </p:cNvPr>
                <p:cNvPicPr/>
                <p:nvPr/>
              </p:nvPicPr>
              <p:blipFill>
                <a:blip r:embed="rId131"/>
                <a:stretch>
                  <a:fillRect/>
                </a:stretch>
              </p:blipFill>
              <p:spPr>
                <a:xfrm>
                  <a:off x="8274253" y="3657792"/>
                  <a:ext cx="30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84" name="Freihand 183">
                  <a:extLst>
                    <a:ext uri="{FF2B5EF4-FFF2-40B4-BE49-F238E27FC236}">
                      <a16:creationId xmlns:a16="http://schemas.microsoft.com/office/drawing/2014/main" id="{54BEFDFD-5673-4866-8939-20B31BBBBE08}"/>
                    </a:ext>
                  </a:extLst>
                </p14:cNvPr>
                <p14:cNvContentPartPr/>
                <p14:nvPr/>
              </p14:nvContentPartPr>
              <p14:xfrm>
                <a:off x="8299813" y="3739152"/>
                <a:ext cx="11880" cy="13680"/>
              </p14:xfrm>
            </p:contentPart>
          </mc:Choice>
          <mc:Fallback xmlns="">
            <p:pic>
              <p:nvPicPr>
                <p:cNvPr id="184" name="Freihand 183">
                  <a:extLst>
                    <a:ext uri="{FF2B5EF4-FFF2-40B4-BE49-F238E27FC236}">
                      <a16:creationId xmlns:a16="http://schemas.microsoft.com/office/drawing/2014/main" id="{54BEFDFD-5673-4866-8939-20B31BBBBE08}"/>
                    </a:ext>
                  </a:extLst>
                </p:cNvPr>
                <p:cNvPicPr/>
                <p:nvPr/>
              </p:nvPicPr>
              <p:blipFill>
                <a:blip r:embed="rId133"/>
                <a:stretch>
                  <a:fillRect/>
                </a:stretch>
              </p:blipFill>
              <p:spPr>
                <a:xfrm>
                  <a:off x="8295493" y="3734832"/>
                  <a:ext cx="20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86" name="Freihand 185">
                  <a:extLst>
                    <a:ext uri="{FF2B5EF4-FFF2-40B4-BE49-F238E27FC236}">
                      <a16:creationId xmlns:a16="http://schemas.microsoft.com/office/drawing/2014/main" id="{A99B2942-82E6-46A4-9FBF-30DBDEF596DC}"/>
                    </a:ext>
                  </a:extLst>
                </p14:cNvPr>
                <p14:cNvContentPartPr/>
                <p14:nvPr/>
              </p14:nvContentPartPr>
              <p14:xfrm>
                <a:off x="8414653" y="3679032"/>
                <a:ext cx="156960" cy="73800"/>
              </p14:xfrm>
            </p:contentPart>
          </mc:Choice>
          <mc:Fallback xmlns="">
            <p:pic>
              <p:nvPicPr>
                <p:cNvPr id="186" name="Freihand 185">
                  <a:extLst>
                    <a:ext uri="{FF2B5EF4-FFF2-40B4-BE49-F238E27FC236}">
                      <a16:creationId xmlns:a16="http://schemas.microsoft.com/office/drawing/2014/main" id="{A99B2942-82E6-46A4-9FBF-30DBDEF596DC}"/>
                    </a:ext>
                  </a:extLst>
                </p:cNvPr>
                <p:cNvPicPr/>
                <p:nvPr/>
              </p:nvPicPr>
              <p:blipFill>
                <a:blip r:embed="rId135"/>
                <a:stretch>
                  <a:fillRect/>
                </a:stretch>
              </p:blipFill>
              <p:spPr>
                <a:xfrm>
                  <a:off x="8410333" y="3674712"/>
                  <a:ext cx="165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87" name="Freihand 186">
                  <a:extLst>
                    <a:ext uri="{FF2B5EF4-FFF2-40B4-BE49-F238E27FC236}">
                      <a16:creationId xmlns:a16="http://schemas.microsoft.com/office/drawing/2014/main" id="{9205D4FA-4F53-4625-BAA9-FEF75C41807C}"/>
                    </a:ext>
                  </a:extLst>
                </p14:cNvPr>
                <p14:cNvContentPartPr/>
                <p14:nvPr/>
              </p14:nvContentPartPr>
              <p14:xfrm>
                <a:off x="8651533" y="3604152"/>
                <a:ext cx="104400" cy="147240"/>
              </p14:xfrm>
            </p:contentPart>
          </mc:Choice>
          <mc:Fallback xmlns="">
            <p:pic>
              <p:nvPicPr>
                <p:cNvPr id="187" name="Freihand 186">
                  <a:extLst>
                    <a:ext uri="{FF2B5EF4-FFF2-40B4-BE49-F238E27FC236}">
                      <a16:creationId xmlns:a16="http://schemas.microsoft.com/office/drawing/2014/main" id="{9205D4FA-4F53-4625-BAA9-FEF75C41807C}"/>
                    </a:ext>
                  </a:extLst>
                </p:cNvPr>
                <p:cNvPicPr/>
                <p:nvPr/>
              </p:nvPicPr>
              <p:blipFill>
                <a:blip r:embed="rId137"/>
                <a:stretch>
                  <a:fillRect/>
                </a:stretch>
              </p:blipFill>
              <p:spPr>
                <a:xfrm>
                  <a:off x="8647213" y="3599832"/>
                  <a:ext cx="113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88" name="Freihand 187">
                  <a:extLst>
                    <a:ext uri="{FF2B5EF4-FFF2-40B4-BE49-F238E27FC236}">
                      <a16:creationId xmlns:a16="http://schemas.microsoft.com/office/drawing/2014/main" id="{74045F81-F543-49BB-AE80-09D4CCB83AEE}"/>
                    </a:ext>
                  </a:extLst>
                </p14:cNvPr>
                <p14:cNvContentPartPr/>
                <p14:nvPr/>
              </p14:nvContentPartPr>
              <p14:xfrm>
                <a:off x="8793013" y="3589392"/>
                <a:ext cx="61200" cy="102600"/>
              </p14:xfrm>
            </p:contentPart>
          </mc:Choice>
          <mc:Fallback xmlns="">
            <p:pic>
              <p:nvPicPr>
                <p:cNvPr id="188" name="Freihand 187">
                  <a:extLst>
                    <a:ext uri="{FF2B5EF4-FFF2-40B4-BE49-F238E27FC236}">
                      <a16:creationId xmlns:a16="http://schemas.microsoft.com/office/drawing/2014/main" id="{74045F81-F543-49BB-AE80-09D4CCB83AEE}"/>
                    </a:ext>
                  </a:extLst>
                </p:cNvPr>
                <p:cNvPicPr/>
                <p:nvPr/>
              </p:nvPicPr>
              <p:blipFill>
                <a:blip r:embed="rId139"/>
                <a:stretch>
                  <a:fillRect/>
                </a:stretch>
              </p:blipFill>
              <p:spPr>
                <a:xfrm>
                  <a:off x="8788693" y="3585072"/>
                  <a:ext cx="69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89" name="Freihand 188">
                  <a:extLst>
                    <a:ext uri="{FF2B5EF4-FFF2-40B4-BE49-F238E27FC236}">
                      <a16:creationId xmlns:a16="http://schemas.microsoft.com/office/drawing/2014/main" id="{468208AF-1604-42F6-98A4-6C80E6ADBC2C}"/>
                    </a:ext>
                  </a:extLst>
                </p14:cNvPr>
                <p14:cNvContentPartPr/>
                <p14:nvPr/>
              </p14:nvContentPartPr>
              <p14:xfrm>
                <a:off x="8903173" y="3555552"/>
                <a:ext cx="129960" cy="142200"/>
              </p14:xfrm>
            </p:contentPart>
          </mc:Choice>
          <mc:Fallback xmlns="">
            <p:pic>
              <p:nvPicPr>
                <p:cNvPr id="189" name="Freihand 188">
                  <a:extLst>
                    <a:ext uri="{FF2B5EF4-FFF2-40B4-BE49-F238E27FC236}">
                      <a16:creationId xmlns:a16="http://schemas.microsoft.com/office/drawing/2014/main" id="{468208AF-1604-42F6-98A4-6C80E6ADBC2C}"/>
                    </a:ext>
                  </a:extLst>
                </p:cNvPr>
                <p:cNvPicPr/>
                <p:nvPr/>
              </p:nvPicPr>
              <p:blipFill>
                <a:blip r:embed="rId141"/>
                <a:stretch>
                  <a:fillRect/>
                </a:stretch>
              </p:blipFill>
              <p:spPr>
                <a:xfrm>
                  <a:off x="8898853" y="3551232"/>
                  <a:ext cx="138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90" name="Freihand 189">
                  <a:extLst>
                    <a:ext uri="{FF2B5EF4-FFF2-40B4-BE49-F238E27FC236}">
                      <a16:creationId xmlns:a16="http://schemas.microsoft.com/office/drawing/2014/main" id="{626A237E-CBC3-4784-9CBE-5F39CD8FEC82}"/>
                    </a:ext>
                  </a:extLst>
                </p14:cNvPr>
                <p14:cNvContentPartPr/>
                <p14:nvPr/>
              </p14:nvContentPartPr>
              <p14:xfrm>
                <a:off x="9039613" y="3571752"/>
                <a:ext cx="360" cy="360"/>
              </p14:xfrm>
            </p:contentPart>
          </mc:Choice>
          <mc:Fallback xmlns="">
            <p:pic>
              <p:nvPicPr>
                <p:cNvPr id="190" name="Freihand 189">
                  <a:extLst>
                    <a:ext uri="{FF2B5EF4-FFF2-40B4-BE49-F238E27FC236}">
                      <a16:creationId xmlns:a16="http://schemas.microsoft.com/office/drawing/2014/main" id="{626A237E-CBC3-4784-9CBE-5F39CD8FEC82}"/>
                    </a:ext>
                  </a:extLst>
                </p:cNvPr>
                <p:cNvPicPr/>
                <p:nvPr/>
              </p:nvPicPr>
              <p:blipFill>
                <a:blip r:embed="rId25"/>
                <a:stretch>
                  <a:fillRect/>
                </a:stretch>
              </p:blipFill>
              <p:spPr>
                <a:xfrm>
                  <a:off x="9035293" y="3567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91" name="Freihand 190">
                  <a:extLst>
                    <a:ext uri="{FF2B5EF4-FFF2-40B4-BE49-F238E27FC236}">
                      <a16:creationId xmlns:a16="http://schemas.microsoft.com/office/drawing/2014/main" id="{07787C92-33B5-46A9-B1EA-B1B4FAD7C819}"/>
                    </a:ext>
                  </a:extLst>
                </p14:cNvPr>
                <p14:cNvContentPartPr/>
                <p14:nvPr/>
              </p14:nvContentPartPr>
              <p14:xfrm>
                <a:off x="9072733" y="3610272"/>
                <a:ext cx="72360" cy="70920"/>
              </p14:xfrm>
            </p:contentPart>
          </mc:Choice>
          <mc:Fallback xmlns="">
            <p:pic>
              <p:nvPicPr>
                <p:cNvPr id="191" name="Freihand 190">
                  <a:extLst>
                    <a:ext uri="{FF2B5EF4-FFF2-40B4-BE49-F238E27FC236}">
                      <a16:creationId xmlns:a16="http://schemas.microsoft.com/office/drawing/2014/main" id="{07787C92-33B5-46A9-B1EA-B1B4FAD7C819}"/>
                    </a:ext>
                  </a:extLst>
                </p:cNvPr>
                <p:cNvPicPr/>
                <p:nvPr/>
              </p:nvPicPr>
              <p:blipFill>
                <a:blip r:embed="rId144"/>
                <a:stretch>
                  <a:fillRect/>
                </a:stretch>
              </p:blipFill>
              <p:spPr>
                <a:xfrm>
                  <a:off x="9068413" y="3605952"/>
                  <a:ext cx="81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Freihand 94">
                  <a:extLst>
                    <a:ext uri="{FF2B5EF4-FFF2-40B4-BE49-F238E27FC236}">
                      <a16:creationId xmlns:a16="http://schemas.microsoft.com/office/drawing/2014/main" id="{D68CE061-598D-4810-B827-A0608B88A791}"/>
                    </a:ext>
                  </a:extLst>
                </p14:cNvPr>
                <p14:cNvContentPartPr/>
                <p14:nvPr/>
              </p14:nvContentPartPr>
              <p14:xfrm>
                <a:off x="11559973" y="2381232"/>
                <a:ext cx="88560" cy="129600"/>
              </p14:xfrm>
            </p:contentPart>
          </mc:Choice>
          <mc:Fallback xmlns="">
            <p:pic>
              <p:nvPicPr>
                <p:cNvPr id="95" name="Freihand 94">
                  <a:extLst>
                    <a:ext uri="{FF2B5EF4-FFF2-40B4-BE49-F238E27FC236}">
                      <a16:creationId xmlns:a16="http://schemas.microsoft.com/office/drawing/2014/main" id="{D68CE061-598D-4810-B827-A0608B88A791}"/>
                    </a:ext>
                  </a:extLst>
                </p:cNvPr>
                <p:cNvPicPr/>
                <p:nvPr/>
              </p:nvPicPr>
              <p:blipFill>
                <a:blip r:embed="rId146"/>
                <a:stretch>
                  <a:fillRect/>
                </a:stretch>
              </p:blipFill>
              <p:spPr>
                <a:xfrm>
                  <a:off x="11555653" y="2376912"/>
                  <a:ext cx="97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Freihand 95">
                  <a:extLst>
                    <a:ext uri="{FF2B5EF4-FFF2-40B4-BE49-F238E27FC236}">
                      <a16:creationId xmlns:a16="http://schemas.microsoft.com/office/drawing/2014/main" id="{94E342B9-A0E9-4CEE-AB77-6BF590080CD8}"/>
                    </a:ext>
                  </a:extLst>
                </p14:cNvPr>
                <p14:cNvContentPartPr/>
                <p14:nvPr/>
              </p14:nvContentPartPr>
              <p14:xfrm>
                <a:off x="11622613" y="2451432"/>
                <a:ext cx="75960" cy="153000"/>
              </p14:xfrm>
            </p:contentPart>
          </mc:Choice>
          <mc:Fallback xmlns="">
            <p:pic>
              <p:nvPicPr>
                <p:cNvPr id="96" name="Freihand 95">
                  <a:extLst>
                    <a:ext uri="{FF2B5EF4-FFF2-40B4-BE49-F238E27FC236}">
                      <a16:creationId xmlns:a16="http://schemas.microsoft.com/office/drawing/2014/main" id="{94E342B9-A0E9-4CEE-AB77-6BF590080CD8}"/>
                    </a:ext>
                  </a:extLst>
                </p:cNvPr>
                <p:cNvPicPr/>
                <p:nvPr/>
              </p:nvPicPr>
              <p:blipFill>
                <a:blip r:embed="rId148"/>
                <a:stretch>
                  <a:fillRect/>
                </a:stretch>
              </p:blipFill>
              <p:spPr>
                <a:xfrm>
                  <a:off x="11618293" y="2447112"/>
                  <a:ext cx="84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Freihand 96">
                  <a:extLst>
                    <a:ext uri="{FF2B5EF4-FFF2-40B4-BE49-F238E27FC236}">
                      <a16:creationId xmlns:a16="http://schemas.microsoft.com/office/drawing/2014/main" id="{776A6A0C-6D5D-446B-AA16-761E3C932B5E}"/>
                    </a:ext>
                  </a:extLst>
                </p14:cNvPr>
                <p14:cNvContentPartPr/>
                <p14:nvPr/>
              </p14:nvContentPartPr>
              <p14:xfrm>
                <a:off x="11700373" y="2457552"/>
                <a:ext cx="150840" cy="67320"/>
              </p14:xfrm>
            </p:contentPart>
          </mc:Choice>
          <mc:Fallback xmlns="">
            <p:pic>
              <p:nvPicPr>
                <p:cNvPr id="97" name="Freihand 96">
                  <a:extLst>
                    <a:ext uri="{FF2B5EF4-FFF2-40B4-BE49-F238E27FC236}">
                      <a16:creationId xmlns:a16="http://schemas.microsoft.com/office/drawing/2014/main" id="{776A6A0C-6D5D-446B-AA16-761E3C932B5E}"/>
                    </a:ext>
                  </a:extLst>
                </p:cNvPr>
                <p:cNvPicPr/>
                <p:nvPr/>
              </p:nvPicPr>
              <p:blipFill>
                <a:blip r:embed="rId150"/>
                <a:stretch>
                  <a:fillRect/>
                </a:stretch>
              </p:blipFill>
              <p:spPr>
                <a:xfrm>
                  <a:off x="11696053" y="2453232"/>
                  <a:ext cx="159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Freihand 97">
                  <a:extLst>
                    <a:ext uri="{FF2B5EF4-FFF2-40B4-BE49-F238E27FC236}">
                      <a16:creationId xmlns:a16="http://schemas.microsoft.com/office/drawing/2014/main" id="{4FEE7291-CA61-46B9-88FB-E3BE0EDD00CC}"/>
                    </a:ext>
                  </a:extLst>
                </p14:cNvPr>
                <p14:cNvContentPartPr/>
                <p14:nvPr/>
              </p14:nvContentPartPr>
              <p14:xfrm>
                <a:off x="11873173" y="2465112"/>
                <a:ext cx="23760" cy="81720"/>
              </p14:xfrm>
            </p:contentPart>
          </mc:Choice>
          <mc:Fallback xmlns="">
            <p:pic>
              <p:nvPicPr>
                <p:cNvPr id="98" name="Freihand 97">
                  <a:extLst>
                    <a:ext uri="{FF2B5EF4-FFF2-40B4-BE49-F238E27FC236}">
                      <a16:creationId xmlns:a16="http://schemas.microsoft.com/office/drawing/2014/main" id="{4FEE7291-CA61-46B9-88FB-E3BE0EDD00CC}"/>
                    </a:ext>
                  </a:extLst>
                </p:cNvPr>
                <p:cNvPicPr/>
                <p:nvPr/>
              </p:nvPicPr>
              <p:blipFill>
                <a:blip r:embed="rId152"/>
                <a:stretch>
                  <a:fillRect/>
                </a:stretch>
              </p:blipFill>
              <p:spPr>
                <a:xfrm>
                  <a:off x="11868853" y="2460792"/>
                  <a:ext cx="32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38AAAB6C-34F3-4647-A6FB-C62869D2A94B}"/>
                    </a:ext>
                  </a:extLst>
                </p14:cNvPr>
                <p14:cNvContentPartPr/>
                <p14:nvPr/>
              </p14:nvContentPartPr>
              <p14:xfrm>
                <a:off x="11907733" y="2467992"/>
                <a:ext cx="170280" cy="63000"/>
              </p14:xfrm>
            </p:contentPart>
          </mc:Choice>
          <mc:Fallback xmlns="">
            <p:pic>
              <p:nvPicPr>
                <p:cNvPr id="99" name="Freihand 98">
                  <a:extLst>
                    <a:ext uri="{FF2B5EF4-FFF2-40B4-BE49-F238E27FC236}">
                      <a16:creationId xmlns:a16="http://schemas.microsoft.com/office/drawing/2014/main" id="{38AAAB6C-34F3-4647-A6FB-C62869D2A94B}"/>
                    </a:ext>
                  </a:extLst>
                </p:cNvPr>
                <p:cNvPicPr/>
                <p:nvPr/>
              </p:nvPicPr>
              <p:blipFill>
                <a:blip r:embed="rId154"/>
                <a:stretch>
                  <a:fillRect/>
                </a:stretch>
              </p:blipFill>
              <p:spPr>
                <a:xfrm>
                  <a:off x="11903413" y="2463672"/>
                  <a:ext cx="178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C2D326D0-43E1-4465-8BB0-40E92BFD2EFA}"/>
                    </a:ext>
                  </a:extLst>
                </p14:cNvPr>
                <p14:cNvContentPartPr/>
                <p14:nvPr/>
              </p14:nvContentPartPr>
              <p14:xfrm>
                <a:off x="12025453" y="2390232"/>
                <a:ext cx="360" cy="360"/>
              </p14:xfrm>
            </p:contentPart>
          </mc:Choice>
          <mc:Fallback xmlns="">
            <p:pic>
              <p:nvPicPr>
                <p:cNvPr id="100" name="Freihand 99">
                  <a:extLst>
                    <a:ext uri="{FF2B5EF4-FFF2-40B4-BE49-F238E27FC236}">
                      <a16:creationId xmlns:a16="http://schemas.microsoft.com/office/drawing/2014/main" id="{C2D326D0-43E1-4465-8BB0-40E92BFD2EFA}"/>
                    </a:ext>
                  </a:extLst>
                </p:cNvPr>
                <p:cNvPicPr/>
                <p:nvPr/>
              </p:nvPicPr>
              <p:blipFill>
                <a:blip r:embed="rId25"/>
                <a:stretch>
                  <a:fillRect/>
                </a:stretch>
              </p:blipFill>
              <p:spPr>
                <a:xfrm>
                  <a:off x="12021133" y="2385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Freihand 100">
                  <a:extLst>
                    <a:ext uri="{FF2B5EF4-FFF2-40B4-BE49-F238E27FC236}">
                      <a16:creationId xmlns:a16="http://schemas.microsoft.com/office/drawing/2014/main" id="{F7162442-3695-449F-9ECA-27D4AA6718CA}"/>
                    </a:ext>
                  </a:extLst>
                </p14:cNvPr>
                <p14:cNvContentPartPr/>
                <p14:nvPr/>
              </p14:nvContentPartPr>
              <p14:xfrm>
                <a:off x="11509933" y="2515872"/>
                <a:ext cx="16920" cy="95400"/>
              </p14:xfrm>
            </p:contentPart>
          </mc:Choice>
          <mc:Fallback xmlns="">
            <p:pic>
              <p:nvPicPr>
                <p:cNvPr id="101" name="Freihand 100">
                  <a:extLst>
                    <a:ext uri="{FF2B5EF4-FFF2-40B4-BE49-F238E27FC236}">
                      <a16:creationId xmlns:a16="http://schemas.microsoft.com/office/drawing/2014/main" id="{F7162442-3695-449F-9ECA-27D4AA6718CA}"/>
                    </a:ext>
                  </a:extLst>
                </p:cNvPr>
                <p:cNvPicPr/>
                <p:nvPr/>
              </p:nvPicPr>
              <p:blipFill>
                <a:blip r:embed="rId157"/>
                <a:stretch>
                  <a:fillRect/>
                </a:stretch>
              </p:blipFill>
              <p:spPr>
                <a:xfrm>
                  <a:off x="11505613" y="2511552"/>
                  <a:ext cx="25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6" name="Freihand 45">
                  <a:extLst>
                    <a:ext uri="{FF2B5EF4-FFF2-40B4-BE49-F238E27FC236}">
                      <a16:creationId xmlns:a16="http://schemas.microsoft.com/office/drawing/2014/main" id="{E4C74741-D043-42A9-AEBB-2B3AD00B74EF}"/>
                    </a:ext>
                  </a:extLst>
                </p14:cNvPr>
                <p14:cNvContentPartPr/>
                <p14:nvPr/>
              </p14:nvContentPartPr>
              <p14:xfrm>
                <a:off x="8218093" y="2278272"/>
                <a:ext cx="25200" cy="131040"/>
              </p14:xfrm>
            </p:contentPart>
          </mc:Choice>
          <mc:Fallback xmlns="">
            <p:pic>
              <p:nvPicPr>
                <p:cNvPr id="46" name="Freihand 45">
                  <a:extLst>
                    <a:ext uri="{FF2B5EF4-FFF2-40B4-BE49-F238E27FC236}">
                      <a16:creationId xmlns:a16="http://schemas.microsoft.com/office/drawing/2014/main" id="{E4C74741-D043-42A9-AEBB-2B3AD00B74EF}"/>
                    </a:ext>
                  </a:extLst>
                </p:cNvPr>
                <p:cNvPicPr/>
                <p:nvPr/>
              </p:nvPicPr>
              <p:blipFill>
                <a:blip r:embed="rId159"/>
                <a:stretch>
                  <a:fillRect/>
                </a:stretch>
              </p:blipFill>
              <p:spPr>
                <a:xfrm>
                  <a:off x="8213773" y="2273952"/>
                  <a:ext cx="33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7" name="Freihand 46">
                  <a:extLst>
                    <a:ext uri="{FF2B5EF4-FFF2-40B4-BE49-F238E27FC236}">
                      <a16:creationId xmlns:a16="http://schemas.microsoft.com/office/drawing/2014/main" id="{AD293F2B-9851-4E11-BA11-48D367E4D0D6}"/>
                    </a:ext>
                  </a:extLst>
                </p14:cNvPr>
                <p14:cNvContentPartPr/>
                <p14:nvPr/>
              </p14:nvContentPartPr>
              <p14:xfrm>
                <a:off x="8123053" y="2234352"/>
                <a:ext cx="198000" cy="159120"/>
              </p14:xfrm>
            </p:contentPart>
          </mc:Choice>
          <mc:Fallback xmlns="">
            <p:pic>
              <p:nvPicPr>
                <p:cNvPr id="47" name="Freihand 46">
                  <a:extLst>
                    <a:ext uri="{FF2B5EF4-FFF2-40B4-BE49-F238E27FC236}">
                      <a16:creationId xmlns:a16="http://schemas.microsoft.com/office/drawing/2014/main" id="{AD293F2B-9851-4E11-BA11-48D367E4D0D6}"/>
                    </a:ext>
                  </a:extLst>
                </p:cNvPr>
                <p:cNvPicPr/>
                <p:nvPr/>
              </p:nvPicPr>
              <p:blipFill>
                <a:blip r:embed="rId161"/>
                <a:stretch>
                  <a:fillRect/>
                </a:stretch>
              </p:blipFill>
              <p:spPr>
                <a:xfrm>
                  <a:off x="8118733" y="2230032"/>
                  <a:ext cx="206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 name="Freihand 47">
                  <a:extLst>
                    <a:ext uri="{FF2B5EF4-FFF2-40B4-BE49-F238E27FC236}">
                      <a16:creationId xmlns:a16="http://schemas.microsoft.com/office/drawing/2014/main" id="{24EE151D-1BBF-42B6-9F89-6082B41E168B}"/>
                    </a:ext>
                  </a:extLst>
                </p14:cNvPr>
                <p14:cNvContentPartPr/>
                <p14:nvPr/>
              </p14:nvContentPartPr>
              <p14:xfrm>
                <a:off x="8401333" y="2273592"/>
                <a:ext cx="24840" cy="101880"/>
              </p14:xfrm>
            </p:contentPart>
          </mc:Choice>
          <mc:Fallback xmlns="">
            <p:pic>
              <p:nvPicPr>
                <p:cNvPr id="48" name="Freihand 47">
                  <a:extLst>
                    <a:ext uri="{FF2B5EF4-FFF2-40B4-BE49-F238E27FC236}">
                      <a16:creationId xmlns:a16="http://schemas.microsoft.com/office/drawing/2014/main" id="{24EE151D-1BBF-42B6-9F89-6082B41E168B}"/>
                    </a:ext>
                  </a:extLst>
                </p:cNvPr>
                <p:cNvPicPr/>
                <p:nvPr/>
              </p:nvPicPr>
              <p:blipFill>
                <a:blip r:embed="rId163"/>
                <a:stretch>
                  <a:fillRect/>
                </a:stretch>
              </p:blipFill>
              <p:spPr>
                <a:xfrm>
                  <a:off x="8397013" y="2269272"/>
                  <a:ext cx="33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9" name="Freihand 48">
                  <a:extLst>
                    <a:ext uri="{FF2B5EF4-FFF2-40B4-BE49-F238E27FC236}">
                      <a16:creationId xmlns:a16="http://schemas.microsoft.com/office/drawing/2014/main" id="{0C11ABA1-59DC-42DB-93D7-8EC7F3E2B0D6}"/>
                    </a:ext>
                  </a:extLst>
                </p14:cNvPr>
                <p14:cNvContentPartPr/>
                <p14:nvPr/>
              </p14:nvContentPartPr>
              <p14:xfrm>
                <a:off x="8524453" y="2264232"/>
                <a:ext cx="21240" cy="109440"/>
              </p14:xfrm>
            </p:contentPart>
          </mc:Choice>
          <mc:Fallback xmlns="">
            <p:pic>
              <p:nvPicPr>
                <p:cNvPr id="49" name="Freihand 48">
                  <a:extLst>
                    <a:ext uri="{FF2B5EF4-FFF2-40B4-BE49-F238E27FC236}">
                      <a16:creationId xmlns:a16="http://schemas.microsoft.com/office/drawing/2014/main" id="{0C11ABA1-59DC-42DB-93D7-8EC7F3E2B0D6}"/>
                    </a:ext>
                  </a:extLst>
                </p:cNvPr>
                <p:cNvPicPr/>
                <p:nvPr/>
              </p:nvPicPr>
              <p:blipFill>
                <a:blip r:embed="rId165"/>
                <a:stretch>
                  <a:fillRect/>
                </a:stretch>
              </p:blipFill>
              <p:spPr>
                <a:xfrm>
                  <a:off x="8520133" y="2259912"/>
                  <a:ext cx="29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0" name="Freihand 49">
                  <a:extLst>
                    <a:ext uri="{FF2B5EF4-FFF2-40B4-BE49-F238E27FC236}">
                      <a16:creationId xmlns:a16="http://schemas.microsoft.com/office/drawing/2014/main" id="{FF003425-5C06-4336-9422-07BDB723ED6B}"/>
                    </a:ext>
                  </a:extLst>
                </p14:cNvPr>
                <p14:cNvContentPartPr/>
                <p14:nvPr/>
              </p14:nvContentPartPr>
              <p14:xfrm>
                <a:off x="8441293" y="2221752"/>
                <a:ext cx="182880" cy="74160"/>
              </p14:xfrm>
            </p:contentPart>
          </mc:Choice>
          <mc:Fallback xmlns="">
            <p:pic>
              <p:nvPicPr>
                <p:cNvPr id="50" name="Freihand 49">
                  <a:extLst>
                    <a:ext uri="{FF2B5EF4-FFF2-40B4-BE49-F238E27FC236}">
                      <a16:creationId xmlns:a16="http://schemas.microsoft.com/office/drawing/2014/main" id="{FF003425-5C06-4336-9422-07BDB723ED6B}"/>
                    </a:ext>
                  </a:extLst>
                </p:cNvPr>
                <p:cNvPicPr/>
                <p:nvPr/>
              </p:nvPicPr>
              <p:blipFill>
                <a:blip r:embed="rId167"/>
                <a:stretch>
                  <a:fillRect/>
                </a:stretch>
              </p:blipFill>
              <p:spPr>
                <a:xfrm>
                  <a:off x="8436973" y="2217432"/>
                  <a:ext cx="191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1" name="Freihand 50">
                  <a:extLst>
                    <a:ext uri="{FF2B5EF4-FFF2-40B4-BE49-F238E27FC236}">
                      <a16:creationId xmlns:a16="http://schemas.microsoft.com/office/drawing/2014/main" id="{0CC2C804-5B34-4CE9-8A6B-FA98D230181B}"/>
                    </a:ext>
                  </a:extLst>
                </p14:cNvPr>
                <p14:cNvContentPartPr/>
                <p14:nvPr/>
              </p14:nvContentPartPr>
              <p14:xfrm>
                <a:off x="8833333" y="2225352"/>
                <a:ext cx="389520" cy="128160"/>
              </p14:xfrm>
            </p:contentPart>
          </mc:Choice>
          <mc:Fallback xmlns="">
            <p:pic>
              <p:nvPicPr>
                <p:cNvPr id="51" name="Freihand 50">
                  <a:extLst>
                    <a:ext uri="{FF2B5EF4-FFF2-40B4-BE49-F238E27FC236}">
                      <a16:creationId xmlns:a16="http://schemas.microsoft.com/office/drawing/2014/main" id="{0CC2C804-5B34-4CE9-8A6B-FA98D230181B}"/>
                    </a:ext>
                  </a:extLst>
                </p:cNvPr>
                <p:cNvPicPr/>
                <p:nvPr/>
              </p:nvPicPr>
              <p:blipFill>
                <a:blip r:embed="rId169"/>
                <a:stretch>
                  <a:fillRect/>
                </a:stretch>
              </p:blipFill>
              <p:spPr>
                <a:xfrm>
                  <a:off x="8829013" y="2221032"/>
                  <a:ext cx="398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2" name="Freihand 51">
                  <a:extLst>
                    <a:ext uri="{FF2B5EF4-FFF2-40B4-BE49-F238E27FC236}">
                      <a16:creationId xmlns:a16="http://schemas.microsoft.com/office/drawing/2014/main" id="{FCFDE6F9-4994-4FEF-9B00-E59D974DCFBC}"/>
                    </a:ext>
                  </a:extLst>
                </p14:cNvPr>
                <p14:cNvContentPartPr/>
                <p14:nvPr/>
              </p14:nvContentPartPr>
              <p14:xfrm>
                <a:off x="9456133" y="2345232"/>
                <a:ext cx="360" cy="360"/>
              </p14:xfrm>
            </p:contentPart>
          </mc:Choice>
          <mc:Fallback xmlns="">
            <p:pic>
              <p:nvPicPr>
                <p:cNvPr id="52" name="Freihand 51">
                  <a:extLst>
                    <a:ext uri="{FF2B5EF4-FFF2-40B4-BE49-F238E27FC236}">
                      <a16:creationId xmlns:a16="http://schemas.microsoft.com/office/drawing/2014/main" id="{FCFDE6F9-4994-4FEF-9B00-E59D974DCFBC}"/>
                    </a:ext>
                  </a:extLst>
                </p:cNvPr>
                <p:cNvPicPr/>
                <p:nvPr/>
              </p:nvPicPr>
              <p:blipFill>
                <a:blip r:embed="rId25"/>
                <a:stretch>
                  <a:fillRect/>
                </a:stretch>
              </p:blipFill>
              <p:spPr>
                <a:xfrm>
                  <a:off x="9451813" y="2340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5" name="Freihand 54">
                  <a:extLst>
                    <a:ext uri="{FF2B5EF4-FFF2-40B4-BE49-F238E27FC236}">
                      <a16:creationId xmlns:a16="http://schemas.microsoft.com/office/drawing/2014/main" id="{D935C1F0-4469-416F-B322-4ED252D25592}"/>
                    </a:ext>
                  </a:extLst>
                </p14:cNvPr>
                <p14:cNvContentPartPr/>
                <p14:nvPr/>
              </p14:nvContentPartPr>
              <p14:xfrm>
                <a:off x="9452173" y="2230752"/>
                <a:ext cx="25920" cy="103320"/>
              </p14:xfrm>
            </p:contentPart>
          </mc:Choice>
          <mc:Fallback xmlns="">
            <p:pic>
              <p:nvPicPr>
                <p:cNvPr id="55" name="Freihand 54">
                  <a:extLst>
                    <a:ext uri="{FF2B5EF4-FFF2-40B4-BE49-F238E27FC236}">
                      <a16:creationId xmlns:a16="http://schemas.microsoft.com/office/drawing/2014/main" id="{D935C1F0-4469-416F-B322-4ED252D25592}"/>
                    </a:ext>
                  </a:extLst>
                </p:cNvPr>
                <p:cNvPicPr/>
                <p:nvPr/>
              </p:nvPicPr>
              <p:blipFill>
                <a:blip r:embed="rId172"/>
                <a:stretch>
                  <a:fillRect/>
                </a:stretch>
              </p:blipFill>
              <p:spPr>
                <a:xfrm>
                  <a:off x="9447853" y="2226432"/>
                  <a:ext cx="34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6" name="Freihand 55">
                  <a:extLst>
                    <a:ext uri="{FF2B5EF4-FFF2-40B4-BE49-F238E27FC236}">
                      <a16:creationId xmlns:a16="http://schemas.microsoft.com/office/drawing/2014/main" id="{5F20FD34-B592-4A11-A6C9-6891D3A8D5E7}"/>
                    </a:ext>
                  </a:extLst>
                </p14:cNvPr>
                <p14:cNvContentPartPr/>
                <p14:nvPr/>
              </p14:nvContentPartPr>
              <p14:xfrm>
                <a:off x="9451813" y="2219232"/>
                <a:ext cx="135000" cy="8640"/>
              </p14:xfrm>
            </p:contentPart>
          </mc:Choice>
          <mc:Fallback xmlns="">
            <p:pic>
              <p:nvPicPr>
                <p:cNvPr id="56" name="Freihand 55">
                  <a:extLst>
                    <a:ext uri="{FF2B5EF4-FFF2-40B4-BE49-F238E27FC236}">
                      <a16:creationId xmlns:a16="http://schemas.microsoft.com/office/drawing/2014/main" id="{5F20FD34-B592-4A11-A6C9-6891D3A8D5E7}"/>
                    </a:ext>
                  </a:extLst>
                </p:cNvPr>
                <p:cNvPicPr/>
                <p:nvPr/>
              </p:nvPicPr>
              <p:blipFill>
                <a:blip r:embed="rId174"/>
                <a:stretch>
                  <a:fillRect/>
                </a:stretch>
              </p:blipFill>
              <p:spPr>
                <a:xfrm>
                  <a:off x="9447493" y="2214912"/>
                  <a:ext cx="143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7" name="Freihand 56">
                  <a:extLst>
                    <a:ext uri="{FF2B5EF4-FFF2-40B4-BE49-F238E27FC236}">
                      <a16:creationId xmlns:a16="http://schemas.microsoft.com/office/drawing/2014/main" id="{54D492FC-7EE8-4D5E-8337-62512E5A33C6}"/>
                    </a:ext>
                  </a:extLst>
                </p14:cNvPr>
                <p14:cNvContentPartPr/>
                <p14:nvPr/>
              </p14:nvContentPartPr>
              <p14:xfrm>
                <a:off x="9456133" y="2277912"/>
                <a:ext cx="145800" cy="74880"/>
              </p14:xfrm>
            </p:contentPart>
          </mc:Choice>
          <mc:Fallback xmlns="">
            <p:pic>
              <p:nvPicPr>
                <p:cNvPr id="57" name="Freihand 56">
                  <a:extLst>
                    <a:ext uri="{FF2B5EF4-FFF2-40B4-BE49-F238E27FC236}">
                      <a16:creationId xmlns:a16="http://schemas.microsoft.com/office/drawing/2014/main" id="{54D492FC-7EE8-4D5E-8337-62512E5A33C6}"/>
                    </a:ext>
                  </a:extLst>
                </p:cNvPr>
                <p:cNvPicPr/>
                <p:nvPr/>
              </p:nvPicPr>
              <p:blipFill>
                <a:blip r:embed="rId176"/>
                <a:stretch>
                  <a:fillRect/>
                </a:stretch>
              </p:blipFill>
              <p:spPr>
                <a:xfrm>
                  <a:off x="9451813" y="2273592"/>
                  <a:ext cx="154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8" name="Freihand 57">
                  <a:extLst>
                    <a:ext uri="{FF2B5EF4-FFF2-40B4-BE49-F238E27FC236}">
                      <a16:creationId xmlns:a16="http://schemas.microsoft.com/office/drawing/2014/main" id="{037C3C28-9301-413C-81EB-90B1E93234A5}"/>
                    </a:ext>
                  </a:extLst>
                </p14:cNvPr>
                <p14:cNvContentPartPr/>
                <p14:nvPr/>
              </p14:nvContentPartPr>
              <p14:xfrm>
                <a:off x="9607693" y="2266752"/>
                <a:ext cx="178200" cy="60840"/>
              </p14:xfrm>
            </p:contentPart>
          </mc:Choice>
          <mc:Fallback xmlns="">
            <p:pic>
              <p:nvPicPr>
                <p:cNvPr id="58" name="Freihand 57">
                  <a:extLst>
                    <a:ext uri="{FF2B5EF4-FFF2-40B4-BE49-F238E27FC236}">
                      <a16:creationId xmlns:a16="http://schemas.microsoft.com/office/drawing/2014/main" id="{037C3C28-9301-413C-81EB-90B1E93234A5}"/>
                    </a:ext>
                  </a:extLst>
                </p:cNvPr>
                <p:cNvPicPr/>
                <p:nvPr/>
              </p:nvPicPr>
              <p:blipFill>
                <a:blip r:embed="rId178"/>
                <a:stretch>
                  <a:fillRect/>
                </a:stretch>
              </p:blipFill>
              <p:spPr>
                <a:xfrm>
                  <a:off x="9603373" y="2262432"/>
                  <a:ext cx="186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9" name="Freihand 58">
                  <a:extLst>
                    <a:ext uri="{FF2B5EF4-FFF2-40B4-BE49-F238E27FC236}">
                      <a16:creationId xmlns:a16="http://schemas.microsoft.com/office/drawing/2014/main" id="{F18511CD-DBA2-42AA-9A1A-5E118B1EB3A5}"/>
                    </a:ext>
                  </a:extLst>
                </p14:cNvPr>
                <p14:cNvContentPartPr/>
                <p14:nvPr/>
              </p14:nvContentPartPr>
              <p14:xfrm>
                <a:off x="9817933" y="2273952"/>
                <a:ext cx="56520" cy="56520"/>
              </p14:xfrm>
            </p:contentPart>
          </mc:Choice>
          <mc:Fallback xmlns="">
            <p:pic>
              <p:nvPicPr>
                <p:cNvPr id="59" name="Freihand 58">
                  <a:extLst>
                    <a:ext uri="{FF2B5EF4-FFF2-40B4-BE49-F238E27FC236}">
                      <a16:creationId xmlns:a16="http://schemas.microsoft.com/office/drawing/2014/main" id="{F18511CD-DBA2-42AA-9A1A-5E118B1EB3A5}"/>
                    </a:ext>
                  </a:extLst>
                </p:cNvPr>
                <p:cNvPicPr/>
                <p:nvPr/>
              </p:nvPicPr>
              <p:blipFill>
                <a:blip r:embed="rId180"/>
                <a:stretch>
                  <a:fillRect/>
                </a:stretch>
              </p:blipFill>
              <p:spPr>
                <a:xfrm>
                  <a:off x="9813613" y="2269632"/>
                  <a:ext cx="65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0" name="Freihand 59">
                  <a:extLst>
                    <a:ext uri="{FF2B5EF4-FFF2-40B4-BE49-F238E27FC236}">
                      <a16:creationId xmlns:a16="http://schemas.microsoft.com/office/drawing/2014/main" id="{F87A5BB3-8F4B-4BF8-9673-CEC52FCFACBF}"/>
                    </a:ext>
                  </a:extLst>
                </p14:cNvPr>
                <p14:cNvContentPartPr/>
                <p14:nvPr/>
              </p14:nvContentPartPr>
              <p14:xfrm>
                <a:off x="9931693" y="2247312"/>
                <a:ext cx="114120" cy="72720"/>
              </p14:xfrm>
            </p:contentPart>
          </mc:Choice>
          <mc:Fallback xmlns="">
            <p:pic>
              <p:nvPicPr>
                <p:cNvPr id="60" name="Freihand 59">
                  <a:extLst>
                    <a:ext uri="{FF2B5EF4-FFF2-40B4-BE49-F238E27FC236}">
                      <a16:creationId xmlns:a16="http://schemas.microsoft.com/office/drawing/2014/main" id="{F87A5BB3-8F4B-4BF8-9673-CEC52FCFACBF}"/>
                    </a:ext>
                  </a:extLst>
                </p:cNvPr>
                <p:cNvPicPr/>
                <p:nvPr/>
              </p:nvPicPr>
              <p:blipFill>
                <a:blip r:embed="rId182"/>
                <a:stretch>
                  <a:fillRect/>
                </a:stretch>
              </p:blipFill>
              <p:spPr>
                <a:xfrm>
                  <a:off x="9927373" y="2242992"/>
                  <a:ext cx="122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1" name="Freihand 60">
                  <a:extLst>
                    <a:ext uri="{FF2B5EF4-FFF2-40B4-BE49-F238E27FC236}">
                      <a16:creationId xmlns:a16="http://schemas.microsoft.com/office/drawing/2014/main" id="{1642BC81-552A-435C-BCAD-7120A788E421}"/>
                    </a:ext>
                  </a:extLst>
                </p14:cNvPr>
                <p14:cNvContentPartPr/>
                <p14:nvPr/>
              </p14:nvContentPartPr>
              <p14:xfrm>
                <a:off x="9909733" y="2274312"/>
                <a:ext cx="135720" cy="13680"/>
              </p14:xfrm>
            </p:contentPart>
          </mc:Choice>
          <mc:Fallback xmlns="">
            <p:pic>
              <p:nvPicPr>
                <p:cNvPr id="61" name="Freihand 60">
                  <a:extLst>
                    <a:ext uri="{FF2B5EF4-FFF2-40B4-BE49-F238E27FC236}">
                      <a16:creationId xmlns:a16="http://schemas.microsoft.com/office/drawing/2014/main" id="{1642BC81-552A-435C-BCAD-7120A788E421}"/>
                    </a:ext>
                  </a:extLst>
                </p:cNvPr>
                <p:cNvPicPr/>
                <p:nvPr/>
              </p:nvPicPr>
              <p:blipFill>
                <a:blip r:embed="rId184"/>
                <a:stretch>
                  <a:fillRect/>
                </a:stretch>
              </p:blipFill>
              <p:spPr>
                <a:xfrm>
                  <a:off x="9905413" y="2269992"/>
                  <a:ext cx="144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2" name="Freihand 61">
                  <a:extLst>
                    <a:ext uri="{FF2B5EF4-FFF2-40B4-BE49-F238E27FC236}">
                      <a16:creationId xmlns:a16="http://schemas.microsoft.com/office/drawing/2014/main" id="{CABA99DA-F934-42A0-9248-AAD6C3EA8C1E}"/>
                    </a:ext>
                  </a:extLst>
                </p14:cNvPr>
                <p14:cNvContentPartPr/>
                <p14:nvPr/>
              </p14:nvContentPartPr>
              <p14:xfrm>
                <a:off x="10056253" y="2254152"/>
                <a:ext cx="224280" cy="57240"/>
              </p14:xfrm>
            </p:contentPart>
          </mc:Choice>
          <mc:Fallback xmlns="">
            <p:pic>
              <p:nvPicPr>
                <p:cNvPr id="62" name="Freihand 61">
                  <a:extLst>
                    <a:ext uri="{FF2B5EF4-FFF2-40B4-BE49-F238E27FC236}">
                      <a16:creationId xmlns:a16="http://schemas.microsoft.com/office/drawing/2014/main" id="{CABA99DA-F934-42A0-9248-AAD6C3EA8C1E}"/>
                    </a:ext>
                  </a:extLst>
                </p:cNvPr>
                <p:cNvPicPr/>
                <p:nvPr/>
              </p:nvPicPr>
              <p:blipFill>
                <a:blip r:embed="rId186"/>
                <a:stretch>
                  <a:fillRect/>
                </a:stretch>
              </p:blipFill>
              <p:spPr>
                <a:xfrm>
                  <a:off x="10051933" y="2249832"/>
                  <a:ext cx="232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3" name="Freihand 62">
                  <a:extLst>
                    <a:ext uri="{FF2B5EF4-FFF2-40B4-BE49-F238E27FC236}">
                      <a16:creationId xmlns:a16="http://schemas.microsoft.com/office/drawing/2014/main" id="{2D5999CC-B4ED-4C2F-9413-46539618F1EA}"/>
                    </a:ext>
                  </a:extLst>
                </p14:cNvPr>
                <p14:cNvContentPartPr/>
                <p14:nvPr/>
              </p14:nvContentPartPr>
              <p14:xfrm>
                <a:off x="10311853" y="2243712"/>
                <a:ext cx="99000" cy="63360"/>
              </p14:xfrm>
            </p:contentPart>
          </mc:Choice>
          <mc:Fallback xmlns="">
            <p:pic>
              <p:nvPicPr>
                <p:cNvPr id="63" name="Freihand 62">
                  <a:extLst>
                    <a:ext uri="{FF2B5EF4-FFF2-40B4-BE49-F238E27FC236}">
                      <a16:creationId xmlns:a16="http://schemas.microsoft.com/office/drawing/2014/main" id="{2D5999CC-B4ED-4C2F-9413-46539618F1EA}"/>
                    </a:ext>
                  </a:extLst>
                </p:cNvPr>
                <p:cNvPicPr/>
                <p:nvPr/>
              </p:nvPicPr>
              <p:blipFill>
                <a:blip r:embed="rId188"/>
                <a:stretch>
                  <a:fillRect/>
                </a:stretch>
              </p:blipFill>
              <p:spPr>
                <a:xfrm>
                  <a:off x="10307533" y="2239392"/>
                  <a:ext cx="107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4" name="Freihand 63">
                  <a:extLst>
                    <a:ext uri="{FF2B5EF4-FFF2-40B4-BE49-F238E27FC236}">
                      <a16:creationId xmlns:a16="http://schemas.microsoft.com/office/drawing/2014/main" id="{94DBE1AF-C682-4259-81BB-672D6D4FDF04}"/>
                    </a:ext>
                  </a:extLst>
                </p14:cNvPr>
                <p14:cNvContentPartPr/>
                <p14:nvPr/>
              </p14:nvContentPartPr>
              <p14:xfrm>
                <a:off x="10449013" y="2153712"/>
                <a:ext cx="90720" cy="126000"/>
              </p14:xfrm>
            </p:contentPart>
          </mc:Choice>
          <mc:Fallback xmlns="">
            <p:pic>
              <p:nvPicPr>
                <p:cNvPr id="64" name="Freihand 63">
                  <a:extLst>
                    <a:ext uri="{FF2B5EF4-FFF2-40B4-BE49-F238E27FC236}">
                      <a16:creationId xmlns:a16="http://schemas.microsoft.com/office/drawing/2014/main" id="{94DBE1AF-C682-4259-81BB-672D6D4FDF04}"/>
                    </a:ext>
                  </a:extLst>
                </p:cNvPr>
                <p:cNvPicPr/>
                <p:nvPr/>
              </p:nvPicPr>
              <p:blipFill>
                <a:blip r:embed="rId190"/>
                <a:stretch>
                  <a:fillRect/>
                </a:stretch>
              </p:blipFill>
              <p:spPr>
                <a:xfrm>
                  <a:off x="10444693" y="2149392"/>
                  <a:ext cx="99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65" name="Freihand 64">
                  <a:extLst>
                    <a:ext uri="{FF2B5EF4-FFF2-40B4-BE49-F238E27FC236}">
                      <a16:creationId xmlns:a16="http://schemas.microsoft.com/office/drawing/2014/main" id="{1E597128-57BF-4F9E-9021-6EC87B5214BF}"/>
                    </a:ext>
                  </a:extLst>
                </p14:cNvPr>
                <p14:cNvContentPartPr/>
                <p14:nvPr/>
              </p14:nvContentPartPr>
              <p14:xfrm>
                <a:off x="10444333" y="2307432"/>
                <a:ext cx="31680" cy="23760"/>
              </p14:xfrm>
            </p:contentPart>
          </mc:Choice>
          <mc:Fallback xmlns="">
            <p:pic>
              <p:nvPicPr>
                <p:cNvPr id="65" name="Freihand 64">
                  <a:extLst>
                    <a:ext uri="{FF2B5EF4-FFF2-40B4-BE49-F238E27FC236}">
                      <a16:creationId xmlns:a16="http://schemas.microsoft.com/office/drawing/2014/main" id="{1E597128-57BF-4F9E-9021-6EC87B5214BF}"/>
                    </a:ext>
                  </a:extLst>
                </p:cNvPr>
                <p:cNvPicPr/>
                <p:nvPr/>
              </p:nvPicPr>
              <p:blipFill>
                <a:blip r:embed="rId192"/>
                <a:stretch>
                  <a:fillRect/>
                </a:stretch>
              </p:blipFill>
              <p:spPr>
                <a:xfrm>
                  <a:off x="10440013" y="2303112"/>
                  <a:ext cx="40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67" name="Freihand 66">
                  <a:extLst>
                    <a:ext uri="{FF2B5EF4-FFF2-40B4-BE49-F238E27FC236}">
                      <a16:creationId xmlns:a16="http://schemas.microsoft.com/office/drawing/2014/main" id="{88110BB6-D316-4CAA-ABF2-5A7FFFF545F9}"/>
                    </a:ext>
                  </a:extLst>
                </p14:cNvPr>
                <p14:cNvContentPartPr/>
                <p14:nvPr/>
              </p14:nvContentPartPr>
              <p14:xfrm>
                <a:off x="7947373" y="2521632"/>
                <a:ext cx="140040" cy="151920"/>
              </p14:xfrm>
            </p:contentPart>
          </mc:Choice>
          <mc:Fallback xmlns="">
            <p:pic>
              <p:nvPicPr>
                <p:cNvPr id="67" name="Freihand 66">
                  <a:extLst>
                    <a:ext uri="{FF2B5EF4-FFF2-40B4-BE49-F238E27FC236}">
                      <a16:creationId xmlns:a16="http://schemas.microsoft.com/office/drawing/2014/main" id="{88110BB6-D316-4CAA-ABF2-5A7FFFF545F9}"/>
                    </a:ext>
                  </a:extLst>
                </p:cNvPr>
                <p:cNvPicPr/>
                <p:nvPr/>
              </p:nvPicPr>
              <p:blipFill>
                <a:blip r:embed="rId194"/>
                <a:stretch>
                  <a:fillRect/>
                </a:stretch>
              </p:blipFill>
              <p:spPr>
                <a:xfrm>
                  <a:off x="7943053" y="2517312"/>
                  <a:ext cx="148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68" name="Freihand 67">
                  <a:extLst>
                    <a:ext uri="{FF2B5EF4-FFF2-40B4-BE49-F238E27FC236}">
                      <a16:creationId xmlns:a16="http://schemas.microsoft.com/office/drawing/2014/main" id="{36107CEE-334E-407F-9612-A96F9DD10D32}"/>
                    </a:ext>
                  </a:extLst>
                </p14:cNvPr>
                <p14:cNvContentPartPr/>
                <p14:nvPr/>
              </p14:nvContentPartPr>
              <p14:xfrm>
                <a:off x="8111533" y="2596512"/>
                <a:ext cx="15480" cy="57240"/>
              </p14:xfrm>
            </p:contentPart>
          </mc:Choice>
          <mc:Fallback xmlns="">
            <p:pic>
              <p:nvPicPr>
                <p:cNvPr id="68" name="Freihand 67">
                  <a:extLst>
                    <a:ext uri="{FF2B5EF4-FFF2-40B4-BE49-F238E27FC236}">
                      <a16:creationId xmlns:a16="http://schemas.microsoft.com/office/drawing/2014/main" id="{36107CEE-334E-407F-9612-A96F9DD10D32}"/>
                    </a:ext>
                  </a:extLst>
                </p:cNvPr>
                <p:cNvPicPr/>
                <p:nvPr/>
              </p:nvPicPr>
              <p:blipFill>
                <a:blip r:embed="rId196"/>
                <a:stretch>
                  <a:fillRect/>
                </a:stretch>
              </p:blipFill>
              <p:spPr>
                <a:xfrm>
                  <a:off x="8107213" y="2592192"/>
                  <a:ext cx="24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9" name="Freihand 68">
                  <a:extLst>
                    <a:ext uri="{FF2B5EF4-FFF2-40B4-BE49-F238E27FC236}">
                      <a16:creationId xmlns:a16="http://schemas.microsoft.com/office/drawing/2014/main" id="{67C06FA2-059B-4619-8227-FAFDFB24095F}"/>
                    </a:ext>
                  </a:extLst>
                </p14:cNvPr>
                <p14:cNvContentPartPr/>
                <p14:nvPr/>
              </p14:nvContentPartPr>
              <p14:xfrm>
                <a:off x="8162653" y="2521632"/>
                <a:ext cx="48600" cy="149040"/>
              </p14:xfrm>
            </p:contentPart>
          </mc:Choice>
          <mc:Fallback xmlns="">
            <p:pic>
              <p:nvPicPr>
                <p:cNvPr id="69" name="Freihand 68">
                  <a:extLst>
                    <a:ext uri="{FF2B5EF4-FFF2-40B4-BE49-F238E27FC236}">
                      <a16:creationId xmlns:a16="http://schemas.microsoft.com/office/drawing/2014/main" id="{67C06FA2-059B-4619-8227-FAFDFB24095F}"/>
                    </a:ext>
                  </a:extLst>
                </p:cNvPr>
                <p:cNvPicPr/>
                <p:nvPr/>
              </p:nvPicPr>
              <p:blipFill>
                <a:blip r:embed="rId198"/>
                <a:stretch>
                  <a:fillRect/>
                </a:stretch>
              </p:blipFill>
              <p:spPr>
                <a:xfrm>
                  <a:off x="8158333" y="2517312"/>
                  <a:ext cx="57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0" name="Freihand 69">
                  <a:extLst>
                    <a:ext uri="{FF2B5EF4-FFF2-40B4-BE49-F238E27FC236}">
                      <a16:creationId xmlns:a16="http://schemas.microsoft.com/office/drawing/2014/main" id="{C9F77900-D54F-4F59-A603-5FCD0E5B079B}"/>
                    </a:ext>
                  </a:extLst>
                </p14:cNvPr>
                <p14:cNvContentPartPr/>
                <p14:nvPr/>
              </p14:nvContentPartPr>
              <p14:xfrm>
                <a:off x="8145013" y="2550432"/>
                <a:ext cx="22320" cy="9000"/>
              </p14:xfrm>
            </p:contentPart>
          </mc:Choice>
          <mc:Fallback xmlns="">
            <p:pic>
              <p:nvPicPr>
                <p:cNvPr id="70" name="Freihand 69">
                  <a:extLst>
                    <a:ext uri="{FF2B5EF4-FFF2-40B4-BE49-F238E27FC236}">
                      <a16:creationId xmlns:a16="http://schemas.microsoft.com/office/drawing/2014/main" id="{C9F77900-D54F-4F59-A603-5FCD0E5B079B}"/>
                    </a:ext>
                  </a:extLst>
                </p:cNvPr>
                <p:cNvPicPr/>
                <p:nvPr/>
              </p:nvPicPr>
              <p:blipFill>
                <a:blip r:embed="rId200"/>
                <a:stretch>
                  <a:fillRect/>
                </a:stretch>
              </p:blipFill>
              <p:spPr>
                <a:xfrm>
                  <a:off x="8140693" y="2546112"/>
                  <a:ext cx="30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1" name="Freihand 70">
                  <a:extLst>
                    <a:ext uri="{FF2B5EF4-FFF2-40B4-BE49-F238E27FC236}">
                      <a16:creationId xmlns:a16="http://schemas.microsoft.com/office/drawing/2014/main" id="{A65A1654-D926-4EED-97F6-5C4D10D7F8D6}"/>
                    </a:ext>
                  </a:extLst>
                </p14:cNvPr>
                <p14:cNvContentPartPr/>
                <p14:nvPr/>
              </p14:nvContentPartPr>
              <p14:xfrm>
                <a:off x="8218813" y="2525592"/>
                <a:ext cx="97920" cy="233640"/>
              </p14:xfrm>
            </p:contentPart>
          </mc:Choice>
          <mc:Fallback xmlns="">
            <p:pic>
              <p:nvPicPr>
                <p:cNvPr id="71" name="Freihand 70">
                  <a:extLst>
                    <a:ext uri="{FF2B5EF4-FFF2-40B4-BE49-F238E27FC236}">
                      <a16:creationId xmlns:a16="http://schemas.microsoft.com/office/drawing/2014/main" id="{A65A1654-D926-4EED-97F6-5C4D10D7F8D6}"/>
                    </a:ext>
                  </a:extLst>
                </p:cNvPr>
                <p:cNvPicPr/>
                <p:nvPr/>
              </p:nvPicPr>
              <p:blipFill>
                <a:blip r:embed="rId202"/>
                <a:stretch>
                  <a:fillRect/>
                </a:stretch>
              </p:blipFill>
              <p:spPr>
                <a:xfrm>
                  <a:off x="8214493" y="2521272"/>
                  <a:ext cx="106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72" name="Freihand 71">
                  <a:extLst>
                    <a:ext uri="{FF2B5EF4-FFF2-40B4-BE49-F238E27FC236}">
                      <a16:creationId xmlns:a16="http://schemas.microsoft.com/office/drawing/2014/main" id="{0C668FDF-AD4E-402E-A1DE-DDCF905CC7DE}"/>
                    </a:ext>
                  </a:extLst>
                </p14:cNvPr>
                <p14:cNvContentPartPr/>
                <p14:nvPr/>
              </p14:nvContentPartPr>
              <p14:xfrm>
                <a:off x="8332573" y="2590032"/>
                <a:ext cx="10080" cy="56520"/>
              </p14:xfrm>
            </p:contentPart>
          </mc:Choice>
          <mc:Fallback xmlns="">
            <p:pic>
              <p:nvPicPr>
                <p:cNvPr id="72" name="Freihand 71">
                  <a:extLst>
                    <a:ext uri="{FF2B5EF4-FFF2-40B4-BE49-F238E27FC236}">
                      <a16:creationId xmlns:a16="http://schemas.microsoft.com/office/drawing/2014/main" id="{0C668FDF-AD4E-402E-A1DE-DDCF905CC7DE}"/>
                    </a:ext>
                  </a:extLst>
                </p:cNvPr>
                <p:cNvPicPr/>
                <p:nvPr/>
              </p:nvPicPr>
              <p:blipFill>
                <a:blip r:embed="rId204"/>
                <a:stretch>
                  <a:fillRect/>
                </a:stretch>
              </p:blipFill>
              <p:spPr>
                <a:xfrm>
                  <a:off x="8328253" y="2585712"/>
                  <a:ext cx="18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3" name="Freihand 72">
                  <a:extLst>
                    <a:ext uri="{FF2B5EF4-FFF2-40B4-BE49-F238E27FC236}">
                      <a16:creationId xmlns:a16="http://schemas.microsoft.com/office/drawing/2014/main" id="{3DE07653-86F4-40FB-A928-58BD55D2300E}"/>
                    </a:ext>
                  </a:extLst>
                </p14:cNvPr>
                <p14:cNvContentPartPr/>
                <p14:nvPr/>
              </p14:nvContentPartPr>
              <p14:xfrm>
                <a:off x="8378293" y="2529552"/>
                <a:ext cx="47880" cy="122040"/>
              </p14:xfrm>
            </p:contentPart>
          </mc:Choice>
          <mc:Fallback xmlns="">
            <p:pic>
              <p:nvPicPr>
                <p:cNvPr id="73" name="Freihand 72">
                  <a:extLst>
                    <a:ext uri="{FF2B5EF4-FFF2-40B4-BE49-F238E27FC236}">
                      <a16:creationId xmlns:a16="http://schemas.microsoft.com/office/drawing/2014/main" id="{3DE07653-86F4-40FB-A928-58BD55D2300E}"/>
                    </a:ext>
                  </a:extLst>
                </p:cNvPr>
                <p:cNvPicPr/>
                <p:nvPr/>
              </p:nvPicPr>
              <p:blipFill>
                <a:blip r:embed="rId206"/>
                <a:stretch>
                  <a:fillRect/>
                </a:stretch>
              </p:blipFill>
              <p:spPr>
                <a:xfrm>
                  <a:off x="8373973" y="2525232"/>
                  <a:ext cx="56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74" name="Freihand 73">
                  <a:extLst>
                    <a:ext uri="{FF2B5EF4-FFF2-40B4-BE49-F238E27FC236}">
                      <a16:creationId xmlns:a16="http://schemas.microsoft.com/office/drawing/2014/main" id="{CA3E84FD-5F89-40E0-B0B9-EEFDC874B2AD}"/>
                    </a:ext>
                  </a:extLst>
                </p14:cNvPr>
                <p14:cNvContentPartPr/>
                <p14:nvPr/>
              </p14:nvContentPartPr>
              <p14:xfrm>
                <a:off x="8483413" y="2507952"/>
                <a:ext cx="241560" cy="141480"/>
              </p14:xfrm>
            </p:contentPart>
          </mc:Choice>
          <mc:Fallback xmlns="">
            <p:pic>
              <p:nvPicPr>
                <p:cNvPr id="74" name="Freihand 73">
                  <a:extLst>
                    <a:ext uri="{FF2B5EF4-FFF2-40B4-BE49-F238E27FC236}">
                      <a16:creationId xmlns:a16="http://schemas.microsoft.com/office/drawing/2014/main" id="{CA3E84FD-5F89-40E0-B0B9-EEFDC874B2AD}"/>
                    </a:ext>
                  </a:extLst>
                </p:cNvPr>
                <p:cNvPicPr/>
                <p:nvPr/>
              </p:nvPicPr>
              <p:blipFill>
                <a:blip r:embed="rId208"/>
                <a:stretch>
                  <a:fillRect/>
                </a:stretch>
              </p:blipFill>
              <p:spPr>
                <a:xfrm>
                  <a:off x="8479093" y="2503632"/>
                  <a:ext cx="250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75" name="Freihand 74">
                  <a:extLst>
                    <a:ext uri="{FF2B5EF4-FFF2-40B4-BE49-F238E27FC236}">
                      <a16:creationId xmlns:a16="http://schemas.microsoft.com/office/drawing/2014/main" id="{72422E23-912F-4A42-99AF-4DFFC5266797}"/>
                    </a:ext>
                  </a:extLst>
                </p14:cNvPr>
                <p14:cNvContentPartPr/>
                <p14:nvPr/>
              </p14:nvContentPartPr>
              <p14:xfrm>
                <a:off x="8831893" y="2579232"/>
                <a:ext cx="6840" cy="50400"/>
              </p14:xfrm>
            </p:contentPart>
          </mc:Choice>
          <mc:Fallback xmlns="">
            <p:pic>
              <p:nvPicPr>
                <p:cNvPr id="75" name="Freihand 74">
                  <a:extLst>
                    <a:ext uri="{FF2B5EF4-FFF2-40B4-BE49-F238E27FC236}">
                      <a16:creationId xmlns:a16="http://schemas.microsoft.com/office/drawing/2014/main" id="{72422E23-912F-4A42-99AF-4DFFC5266797}"/>
                    </a:ext>
                  </a:extLst>
                </p:cNvPr>
                <p:cNvPicPr/>
                <p:nvPr/>
              </p:nvPicPr>
              <p:blipFill>
                <a:blip r:embed="rId210"/>
                <a:stretch>
                  <a:fillRect/>
                </a:stretch>
              </p:blipFill>
              <p:spPr>
                <a:xfrm>
                  <a:off x="8827573" y="2574912"/>
                  <a:ext cx="15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7" name="Freihand 76">
                  <a:extLst>
                    <a:ext uri="{FF2B5EF4-FFF2-40B4-BE49-F238E27FC236}">
                      <a16:creationId xmlns:a16="http://schemas.microsoft.com/office/drawing/2014/main" id="{365168A2-CEFF-407C-AAA3-3E0B73EF5115}"/>
                    </a:ext>
                  </a:extLst>
                </p14:cNvPr>
                <p14:cNvContentPartPr/>
                <p14:nvPr/>
              </p14:nvContentPartPr>
              <p14:xfrm>
                <a:off x="9049333" y="2526312"/>
                <a:ext cx="7920" cy="84960"/>
              </p14:xfrm>
            </p:contentPart>
          </mc:Choice>
          <mc:Fallback xmlns="">
            <p:pic>
              <p:nvPicPr>
                <p:cNvPr id="77" name="Freihand 76">
                  <a:extLst>
                    <a:ext uri="{FF2B5EF4-FFF2-40B4-BE49-F238E27FC236}">
                      <a16:creationId xmlns:a16="http://schemas.microsoft.com/office/drawing/2014/main" id="{365168A2-CEFF-407C-AAA3-3E0B73EF5115}"/>
                    </a:ext>
                  </a:extLst>
                </p:cNvPr>
                <p:cNvPicPr/>
                <p:nvPr/>
              </p:nvPicPr>
              <p:blipFill>
                <a:blip r:embed="rId212"/>
                <a:stretch>
                  <a:fillRect/>
                </a:stretch>
              </p:blipFill>
              <p:spPr>
                <a:xfrm>
                  <a:off x="9045013" y="2521992"/>
                  <a:ext cx="16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8" name="Freihand 77">
                  <a:extLst>
                    <a:ext uri="{FF2B5EF4-FFF2-40B4-BE49-F238E27FC236}">
                      <a16:creationId xmlns:a16="http://schemas.microsoft.com/office/drawing/2014/main" id="{D5AE8513-3A11-4127-9B6A-8FE3B958F0FF}"/>
                    </a:ext>
                  </a:extLst>
                </p14:cNvPr>
                <p14:cNvContentPartPr/>
                <p14:nvPr/>
              </p14:nvContentPartPr>
              <p14:xfrm>
                <a:off x="8938453" y="2490672"/>
                <a:ext cx="146520" cy="144000"/>
              </p14:xfrm>
            </p:contentPart>
          </mc:Choice>
          <mc:Fallback xmlns="">
            <p:pic>
              <p:nvPicPr>
                <p:cNvPr id="78" name="Freihand 77">
                  <a:extLst>
                    <a:ext uri="{FF2B5EF4-FFF2-40B4-BE49-F238E27FC236}">
                      <a16:creationId xmlns:a16="http://schemas.microsoft.com/office/drawing/2014/main" id="{D5AE8513-3A11-4127-9B6A-8FE3B958F0FF}"/>
                    </a:ext>
                  </a:extLst>
                </p:cNvPr>
                <p:cNvPicPr/>
                <p:nvPr/>
              </p:nvPicPr>
              <p:blipFill>
                <a:blip r:embed="rId214"/>
                <a:stretch>
                  <a:fillRect/>
                </a:stretch>
              </p:blipFill>
              <p:spPr>
                <a:xfrm>
                  <a:off x="8934133" y="2486352"/>
                  <a:ext cx="155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9" name="Freihand 78">
                  <a:extLst>
                    <a:ext uri="{FF2B5EF4-FFF2-40B4-BE49-F238E27FC236}">
                      <a16:creationId xmlns:a16="http://schemas.microsoft.com/office/drawing/2014/main" id="{AAC527CA-65BE-4334-9EEB-334CDA757E9B}"/>
                    </a:ext>
                  </a:extLst>
                </p14:cNvPr>
                <p14:cNvContentPartPr/>
                <p14:nvPr/>
              </p14:nvContentPartPr>
              <p14:xfrm>
                <a:off x="9124213" y="2547552"/>
                <a:ext cx="160560" cy="73800"/>
              </p14:xfrm>
            </p:contentPart>
          </mc:Choice>
          <mc:Fallback xmlns="">
            <p:pic>
              <p:nvPicPr>
                <p:cNvPr id="79" name="Freihand 78">
                  <a:extLst>
                    <a:ext uri="{FF2B5EF4-FFF2-40B4-BE49-F238E27FC236}">
                      <a16:creationId xmlns:a16="http://schemas.microsoft.com/office/drawing/2014/main" id="{AAC527CA-65BE-4334-9EEB-334CDA757E9B}"/>
                    </a:ext>
                  </a:extLst>
                </p:cNvPr>
                <p:cNvPicPr/>
                <p:nvPr/>
              </p:nvPicPr>
              <p:blipFill>
                <a:blip r:embed="rId216"/>
                <a:stretch>
                  <a:fillRect/>
                </a:stretch>
              </p:blipFill>
              <p:spPr>
                <a:xfrm>
                  <a:off x="9119893" y="2543232"/>
                  <a:ext cx="169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0" name="Freihand 79">
                  <a:extLst>
                    <a:ext uri="{FF2B5EF4-FFF2-40B4-BE49-F238E27FC236}">
                      <a16:creationId xmlns:a16="http://schemas.microsoft.com/office/drawing/2014/main" id="{5A5A1DE7-A611-44D1-AC04-7B97C07EA5F7}"/>
                    </a:ext>
                  </a:extLst>
                </p14:cNvPr>
                <p14:cNvContentPartPr/>
                <p14:nvPr/>
              </p14:nvContentPartPr>
              <p14:xfrm>
                <a:off x="9270373" y="2469072"/>
                <a:ext cx="102960" cy="138240"/>
              </p14:xfrm>
            </p:contentPart>
          </mc:Choice>
          <mc:Fallback xmlns="">
            <p:pic>
              <p:nvPicPr>
                <p:cNvPr id="80" name="Freihand 79">
                  <a:extLst>
                    <a:ext uri="{FF2B5EF4-FFF2-40B4-BE49-F238E27FC236}">
                      <a16:creationId xmlns:a16="http://schemas.microsoft.com/office/drawing/2014/main" id="{5A5A1DE7-A611-44D1-AC04-7B97C07EA5F7}"/>
                    </a:ext>
                  </a:extLst>
                </p:cNvPr>
                <p:cNvPicPr/>
                <p:nvPr/>
              </p:nvPicPr>
              <p:blipFill>
                <a:blip r:embed="rId218"/>
                <a:stretch>
                  <a:fillRect/>
                </a:stretch>
              </p:blipFill>
              <p:spPr>
                <a:xfrm>
                  <a:off x="9266053" y="2464752"/>
                  <a:ext cx="111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1" name="Freihand 80">
                  <a:extLst>
                    <a:ext uri="{FF2B5EF4-FFF2-40B4-BE49-F238E27FC236}">
                      <a16:creationId xmlns:a16="http://schemas.microsoft.com/office/drawing/2014/main" id="{5A148158-A43C-45D0-B09C-2EB235DA2B70}"/>
                    </a:ext>
                  </a:extLst>
                </p14:cNvPr>
                <p14:cNvContentPartPr/>
                <p14:nvPr/>
              </p14:nvContentPartPr>
              <p14:xfrm>
                <a:off x="9343453" y="2531352"/>
                <a:ext cx="93960" cy="67320"/>
              </p14:xfrm>
            </p:contentPart>
          </mc:Choice>
          <mc:Fallback xmlns="">
            <p:pic>
              <p:nvPicPr>
                <p:cNvPr id="81" name="Freihand 80">
                  <a:extLst>
                    <a:ext uri="{FF2B5EF4-FFF2-40B4-BE49-F238E27FC236}">
                      <a16:creationId xmlns:a16="http://schemas.microsoft.com/office/drawing/2014/main" id="{5A148158-A43C-45D0-B09C-2EB235DA2B70}"/>
                    </a:ext>
                  </a:extLst>
                </p:cNvPr>
                <p:cNvPicPr/>
                <p:nvPr/>
              </p:nvPicPr>
              <p:blipFill>
                <a:blip r:embed="rId220"/>
                <a:stretch>
                  <a:fillRect/>
                </a:stretch>
              </p:blipFill>
              <p:spPr>
                <a:xfrm>
                  <a:off x="9339133" y="2527032"/>
                  <a:ext cx="102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2" name="Freihand 81">
                  <a:extLst>
                    <a:ext uri="{FF2B5EF4-FFF2-40B4-BE49-F238E27FC236}">
                      <a16:creationId xmlns:a16="http://schemas.microsoft.com/office/drawing/2014/main" id="{C3E39E5C-5ADB-499A-BB7F-EA5E160AD23F}"/>
                    </a:ext>
                  </a:extLst>
                </p14:cNvPr>
                <p14:cNvContentPartPr/>
                <p14:nvPr/>
              </p14:nvContentPartPr>
              <p14:xfrm>
                <a:off x="9450733" y="2446392"/>
                <a:ext cx="125640" cy="152280"/>
              </p14:xfrm>
            </p:contentPart>
          </mc:Choice>
          <mc:Fallback xmlns="">
            <p:pic>
              <p:nvPicPr>
                <p:cNvPr id="82" name="Freihand 81">
                  <a:extLst>
                    <a:ext uri="{FF2B5EF4-FFF2-40B4-BE49-F238E27FC236}">
                      <a16:creationId xmlns:a16="http://schemas.microsoft.com/office/drawing/2014/main" id="{C3E39E5C-5ADB-499A-BB7F-EA5E160AD23F}"/>
                    </a:ext>
                  </a:extLst>
                </p:cNvPr>
                <p:cNvPicPr/>
                <p:nvPr/>
              </p:nvPicPr>
              <p:blipFill>
                <a:blip r:embed="rId222"/>
                <a:stretch>
                  <a:fillRect/>
                </a:stretch>
              </p:blipFill>
              <p:spPr>
                <a:xfrm>
                  <a:off x="9446413" y="2442072"/>
                  <a:ext cx="134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3" name="Freihand 82">
                  <a:extLst>
                    <a:ext uri="{FF2B5EF4-FFF2-40B4-BE49-F238E27FC236}">
                      <a16:creationId xmlns:a16="http://schemas.microsoft.com/office/drawing/2014/main" id="{11AA86EB-1F51-4C03-9BB8-02A1000D7AB0}"/>
                    </a:ext>
                  </a:extLst>
                </p14:cNvPr>
                <p14:cNvContentPartPr/>
                <p14:nvPr/>
              </p14:nvContentPartPr>
              <p14:xfrm>
                <a:off x="9602653" y="2435952"/>
                <a:ext cx="25560" cy="140760"/>
              </p14:xfrm>
            </p:contentPart>
          </mc:Choice>
          <mc:Fallback xmlns="">
            <p:pic>
              <p:nvPicPr>
                <p:cNvPr id="83" name="Freihand 82">
                  <a:extLst>
                    <a:ext uri="{FF2B5EF4-FFF2-40B4-BE49-F238E27FC236}">
                      <a16:creationId xmlns:a16="http://schemas.microsoft.com/office/drawing/2014/main" id="{11AA86EB-1F51-4C03-9BB8-02A1000D7AB0}"/>
                    </a:ext>
                  </a:extLst>
                </p:cNvPr>
                <p:cNvPicPr/>
                <p:nvPr/>
              </p:nvPicPr>
              <p:blipFill>
                <a:blip r:embed="rId224"/>
                <a:stretch>
                  <a:fillRect/>
                </a:stretch>
              </p:blipFill>
              <p:spPr>
                <a:xfrm>
                  <a:off x="9598333" y="2431632"/>
                  <a:ext cx="34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4" name="Freihand 83">
                  <a:extLst>
                    <a:ext uri="{FF2B5EF4-FFF2-40B4-BE49-F238E27FC236}">
                      <a16:creationId xmlns:a16="http://schemas.microsoft.com/office/drawing/2014/main" id="{797702E7-DA70-4887-AED3-B32537A8AE0D}"/>
                    </a:ext>
                  </a:extLst>
                </p14:cNvPr>
                <p14:cNvContentPartPr/>
                <p14:nvPr/>
              </p14:nvContentPartPr>
              <p14:xfrm>
                <a:off x="9640813" y="2465832"/>
                <a:ext cx="241920" cy="107280"/>
              </p14:xfrm>
            </p:contentPart>
          </mc:Choice>
          <mc:Fallback xmlns="">
            <p:pic>
              <p:nvPicPr>
                <p:cNvPr id="84" name="Freihand 83">
                  <a:extLst>
                    <a:ext uri="{FF2B5EF4-FFF2-40B4-BE49-F238E27FC236}">
                      <a16:creationId xmlns:a16="http://schemas.microsoft.com/office/drawing/2014/main" id="{797702E7-DA70-4887-AED3-B32537A8AE0D}"/>
                    </a:ext>
                  </a:extLst>
                </p:cNvPr>
                <p:cNvPicPr/>
                <p:nvPr/>
              </p:nvPicPr>
              <p:blipFill>
                <a:blip r:embed="rId226"/>
                <a:stretch>
                  <a:fillRect/>
                </a:stretch>
              </p:blipFill>
              <p:spPr>
                <a:xfrm>
                  <a:off x="9636493" y="2461512"/>
                  <a:ext cx="250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5" name="Freihand 84">
                  <a:extLst>
                    <a:ext uri="{FF2B5EF4-FFF2-40B4-BE49-F238E27FC236}">
                      <a16:creationId xmlns:a16="http://schemas.microsoft.com/office/drawing/2014/main" id="{C81D063A-7288-42DF-AD7B-552A9BED96AB}"/>
                    </a:ext>
                  </a:extLst>
                </p14:cNvPr>
                <p14:cNvContentPartPr/>
                <p14:nvPr/>
              </p14:nvContentPartPr>
              <p14:xfrm>
                <a:off x="9988213" y="2529192"/>
                <a:ext cx="21600" cy="111240"/>
              </p14:xfrm>
            </p:contentPart>
          </mc:Choice>
          <mc:Fallback xmlns="">
            <p:pic>
              <p:nvPicPr>
                <p:cNvPr id="85" name="Freihand 84">
                  <a:extLst>
                    <a:ext uri="{FF2B5EF4-FFF2-40B4-BE49-F238E27FC236}">
                      <a16:creationId xmlns:a16="http://schemas.microsoft.com/office/drawing/2014/main" id="{C81D063A-7288-42DF-AD7B-552A9BED96AB}"/>
                    </a:ext>
                  </a:extLst>
                </p:cNvPr>
                <p:cNvPicPr/>
                <p:nvPr/>
              </p:nvPicPr>
              <p:blipFill>
                <a:blip r:embed="rId228"/>
                <a:stretch>
                  <a:fillRect/>
                </a:stretch>
              </p:blipFill>
              <p:spPr>
                <a:xfrm>
                  <a:off x="9983893" y="2524872"/>
                  <a:ext cx="30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6" name="Freihand 85">
                  <a:extLst>
                    <a:ext uri="{FF2B5EF4-FFF2-40B4-BE49-F238E27FC236}">
                      <a16:creationId xmlns:a16="http://schemas.microsoft.com/office/drawing/2014/main" id="{2B88F9AF-9207-490E-809E-044F8306D46F}"/>
                    </a:ext>
                  </a:extLst>
                </p14:cNvPr>
                <p14:cNvContentPartPr/>
                <p14:nvPr/>
              </p14:nvContentPartPr>
              <p14:xfrm>
                <a:off x="10111693" y="2467992"/>
                <a:ext cx="19440" cy="74520"/>
              </p14:xfrm>
            </p:contentPart>
          </mc:Choice>
          <mc:Fallback xmlns="">
            <p:pic>
              <p:nvPicPr>
                <p:cNvPr id="86" name="Freihand 85">
                  <a:extLst>
                    <a:ext uri="{FF2B5EF4-FFF2-40B4-BE49-F238E27FC236}">
                      <a16:creationId xmlns:a16="http://schemas.microsoft.com/office/drawing/2014/main" id="{2B88F9AF-9207-490E-809E-044F8306D46F}"/>
                    </a:ext>
                  </a:extLst>
                </p:cNvPr>
                <p:cNvPicPr/>
                <p:nvPr/>
              </p:nvPicPr>
              <p:blipFill>
                <a:blip r:embed="rId230"/>
                <a:stretch>
                  <a:fillRect/>
                </a:stretch>
              </p:blipFill>
              <p:spPr>
                <a:xfrm>
                  <a:off x="10107373" y="2463672"/>
                  <a:ext cx="28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7" name="Freihand 86">
                  <a:extLst>
                    <a:ext uri="{FF2B5EF4-FFF2-40B4-BE49-F238E27FC236}">
                      <a16:creationId xmlns:a16="http://schemas.microsoft.com/office/drawing/2014/main" id="{482802D9-372E-4BBB-81AC-7C5922EC3275}"/>
                    </a:ext>
                  </a:extLst>
                </p14:cNvPr>
                <p14:cNvContentPartPr/>
                <p14:nvPr/>
              </p14:nvContentPartPr>
              <p14:xfrm>
                <a:off x="10031413" y="2462952"/>
                <a:ext cx="164880" cy="57240"/>
              </p14:xfrm>
            </p:contentPart>
          </mc:Choice>
          <mc:Fallback xmlns="">
            <p:pic>
              <p:nvPicPr>
                <p:cNvPr id="87" name="Freihand 86">
                  <a:extLst>
                    <a:ext uri="{FF2B5EF4-FFF2-40B4-BE49-F238E27FC236}">
                      <a16:creationId xmlns:a16="http://schemas.microsoft.com/office/drawing/2014/main" id="{482802D9-372E-4BBB-81AC-7C5922EC3275}"/>
                    </a:ext>
                  </a:extLst>
                </p:cNvPr>
                <p:cNvPicPr/>
                <p:nvPr/>
              </p:nvPicPr>
              <p:blipFill>
                <a:blip r:embed="rId232"/>
                <a:stretch>
                  <a:fillRect/>
                </a:stretch>
              </p:blipFill>
              <p:spPr>
                <a:xfrm>
                  <a:off x="10027093" y="2458632"/>
                  <a:ext cx="173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8" name="Freihand 87">
                  <a:extLst>
                    <a:ext uri="{FF2B5EF4-FFF2-40B4-BE49-F238E27FC236}">
                      <a16:creationId xmlns:a16="http://schemas.microsoft.com/office/drawing/2014/main" id="{564438CC-9C01-4013-ABCC-944883B45363}"/>
                    </a:ext>
                  </a:extLst>
                </p14:cNvPr>
                <p14:cNvContentPartPr/>
                <p14:nvPr/>
              </p14:nvContentPartPr>
              <p14:xfrm>
                <a:off x="10193773" y="2491752"/>
                <a:ext cx="238320" cy="70560"/>
              </p14:xfrm>
            </p:contentPart>
          </mc:Choice>
          <mc:Fallback xmlns="">
            <p:pic>
              <p:nvPicPr>
                <p:cNvPr id="88" name="Freihand 87">
                  <a:extLst>
                    <a:ext uri="{FF2B5EF4-FFF2-40B4-BE49-F238E27FC236}">
                      <a16:creationId xmlns:a16="http://schemas.microsoft.com/office/drawing/2014/main" id="{564438CC-9C01-4013-ABCC-944883B45363}"/>
                    </a:ext>
                  </a:extLst>
                </p:cNvPr>
                <p:cNvPicPr/>
                <p:nvPr/>
              </p:nvPicPr>
              <p:blipFill>
                <a:blip r:embed="rId234"/>
                <a:stretch>
                  <a:fillRect/>
                </a:stretch>
              </p:blipFill>
              <p:spPr>
                <a:xfrm>
                  <a:off x="10189453" y="2487432"/>
                  <a:ext cx="246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9" name="Freihand 88">
                  <a:extLst>
                    <a:ext uri="{FF2B5EF4-FFF2-40B4-BE49-F238E27FC236}">
                      <a16:creationId xmlns:a16="http://schemas.microsoft.com/office/drawing/2014/main" id="{FA2B50BA-A195-42C6-9E5A-59403C6DF092}"/>
                    </a:ext>
                  </a:extLst>
                </p14:cNvPr>
                <p14:cNvContentPartPr/>
                <p14:nvPr/>
              </p14:nvContentPartPr>
              <p14:xfrm>
                <a:off x="10452973" y="2431632"/>
                <a:ext cx="74520" cy="94320"/>
              </p14:xfrm>
            </p:contentPart>
          </mc:Choice>
          <mc:Fallback xmlns="">
            <p:pic>
              <p:nvPicPr>
                <p:cNvPr id="89" name="Freihand 88">
                  <a:extLst>
                    <a:ext uri="{FF2B5EF4-FFF2-40B4-BE49-F238E27FC236}">
                      <a16:creationId xmlns:a16="http://schemas.microsoft.com/office/drawing/2014/main" id="{FA2B50BA-A195-42C6-9E5A-59403C6DF092}"/>
                    </a:ext>
                  </a:extLst>
                </p:cNvPr>
                <p:cNvPicPr/>
                <p:nvPr/>
              </p:nvPicPr>
              <p:blipFill>
                <a:blip r:embed="rId236"/>
                <a:stretch>
                  <a:fillRect/>
                </a:stretch>
              </p:blipFill>
              <p:spPr>
                <a:xfrm>
                  <a:off x="10448653" y="2427312"/>
                  <a:ext cx="8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0" name="Freihand 89">
                  <a:extLst>
                    <a:ext uri="{FF2B5EF4-FFF2-40B4-BE49-F238E27FC236}">
                      <a16:creationId xmlns:a16="http://schemas.microsoft.com/office/drawing/2014/main" id="{246DCC92-436F-46B3-8FDC-D67E6870DB46}"/>
                    </a:ext>
                  </a:extLst>
                </p14:cNvPr>
                <p14:cNvContentPartPr/>
                <p14:nvPr/>
              </p14:nvContentPartPr>
              <p14:xfrm>
                <a:off x="10492573" y="2506512"/>
                <a:ext cx="54000" cy="11880"/>
              </p14:xfrm>
            </p:contentPart>
          </mc:Choice>
          <mc:Fallback xmlns="">
            <p:pic>
              <p:nvPicPr>
                <p:cNvPr id="90" name="Freihand 89">
                  <a:extLst>
                    <a:ext uri="{FF2B5EF4-FFF2-40B4-BE49-F238E27FC236}">
                      <a16:creationId xmlns:a16="http://schemas.microsoft.com/office/drawing/2014/main" id="{246DCC92-436F-46B3-8FDC-D67E6870DB46}"/>
                    </a:ext>
                  </a:extLst>
                </p:cNvPr>
                <p:cNvPicPr/>
                <p:nvPr/>
              </p:nvPicPr>
              <p:blipFill>
                <a:blip r:embed="rId238"/>
                <a:stretch>
                  <a:fillRect/>
                </a:stretch>
              </p:blipFill>
              <p:spPr>
                <a:xfrm>
                  <a:off x="10488253" y="2502192"/>
                  <a:ext cx="62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1" name="Freihand 90">
                  <a:extLst>
                    <a:ext uri="{FF2B5EF4-FFF2-40B4-BE49-F238E27FC236}">
                      <a16:creationId xmlns:a16="http://schemas.microsoft.com/office/drawing/2014/main" id="{D9BE8D2B-46D5-46D0-AB35-211127498DBE}"/>
                    </a:ext>
                  </a:extLst>
                </p14:cNvPr>
                <p14:cNvContentPartPr/>
                <p14:nvPr/>
              </p14:nvContentPartPr>
              <p14:xfrm>
                <a:off x="10562773" y="2448192"/>
                <a:ext cx="180360" cy="90720"/>
              </p14:xfrm>
            </p:contentPart>
          </mc:Choice>
          <mc:Fallback xmlns="">
            <p:pic>
              <p:nvPicPr>
                <p:cNvPr id="91" name="Freihand 90">
                  <a:extLst>
                    <a:ext uri="{FF2B5EF4-FFF2-40B4-BE49-F238E27FC236}">
                      <a16:creationId xmlns:a16="http://schemas.microsoft.com/office/drawing/2014/main" id="{D9BE8D2B-46D5-46D0-AB35-211127498DBE}"/>
                    </a:ext>
                  </a:extLst>
                </p:cNvPr>
                <p:cNvPicPr/>
                <p:nvPr/>
              </p:nvPicPr>
              <p:blipFill>
                <a:blip r:embed="rId240"/>
                <a:stretch>
                  <a:fillRect/>
                </a:stretch>
              </p:blipFill>
              <p:spPr>
                <a:xfrm>
                  <a:off x="10558453" y="2443872"/>
                  <a:ext cx="189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2" name="Freihand 91">
                  <a:extLst>
                    <a:ext uri="{FF2B5EF4-FFF2-40B4-BE49-F238E27FC236}">
                      <a16:creationId xmlns:a16="http://schemas.microsoft.com/office/drawing/2014/main" id="{3D8481B1-B263-47A4-A06E-6DA9679CF53A}"/>
                    </a:ext>
                  </a:extLst>
                </p14:cNvPr>
                <p14:cNvContentPartPr/>
                <p14:nvPr/>
              </p14:nvContentPartPr>
              <p14:xfrm>
                <a:off x="10741333" y="2408232"/>
                <a:ext cx="21240" cy="33480"/>
              </p14:xfrm>
            </p:contentPart>
          </mc:Choice>
          <mc:Fallback xmlns="">
            <p:pic>
              <p:nvPicPr>
                <p:cNvPr id="92" name="Freihand 91">
                  <a:extLst>
                    <a:ext uri="{FF2B5EF4-FFF2-40B4-BE49-F238E27FC236}">
                      <a16:creationId xmlns:a16="http://schemas.microsoft.com/office/drawing/2014/main" id="{3D8481B1-B263-47A4-A06E-6DA9679CF53A}"/>
                    </a:ext>
                  </a:extLst>
                </p:cNvPr>
                <p:cNvPicPr/>
                <p:nvPr/>
              </p:nvPicPr>
              <p:blipFill>
                <a:blip r:embed="rId242"/>
                <a:stretch>
                  <a:fillRect/>
                </a:stretch>
              </p:blipFill>
              <p:spPr>
                <a:xfrm>
                  <a:off x="10737013" y="2403912"/>
                  <a:ext cx="29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3" name="Freihand 92">
                  <a:extLst>
                    <a:ext uri="{FF2B5EF4-FFF2-40B4-BE49-F238E27FC236}">
                      <a16:creationId xmlns:a16="http://schemas.microsoft.com/office/drawing/2014/main" id="{93AC1911-0DAC-427A-B05A-6919C77C328D}"/>
                    </a:ext>
                  </a:extLst>
                </p14:cNvPr>
                <p14:cNvContentPartPr/>
                <p14:nvPr/>
              </p14:nvContentPartPr>
              <p14:xfrm>
                <a:off x="10796773" y="2348472"/>
                <a:ext cx="108720" cy="166320"/>
              </p14:xfrm>
            </p:contentPart>
          </mc:Choice>
          <mc:Fallback xmlns="">
            <p:pic>
              <p:nvPicPr>
                <p:cNvPr id="93" name="Freihand 92">
                  <a:extLst>
                    <a:ext uri="{FF2B5EF4-FFF2-40B4-BE49-F238E27FC236}">
                      <a16:creationId xmlns:a16="http://schemas.microsoft.com/office/drawing/2014/main" id="{93AC1911-0DAC-427A-B05A-6919C77C328D}"/>
                    </a:ext>
                  </a:extLst>
                </p:cNvPr>
                <p:cNvPicPr/>
                <p:nvPr/>
              </p:nvPicPr>
              <p:blipFill>
                <a:blip r:embed="rId244"/>
                <a:stretch>
                  <a:fillRect/>
                </a:stretch>
              </p:blipFill>
              <p:spPr>
                <a:xfrm>
                  <a:off x="10792453" y="2344152"/>
                  <a:ext cx="117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3" name="Freihand 102">
                  <a:extLst>
                    <a:ext uri="{FF2B5EF4-FFF2-40B4-BE49-F238E27FC236}">
                      <a16:creationId xmlns:a16="http://schemas.microsoft.com/office/drawing/2014/main" id="{2BA86A51-CD5D-44DE-A44B-732BDED1269D}"/>
                    </a:ext>
                  </a:extLst>
                </p14:cNvPr>
                <p14:cNvContentPartPr/>
                <p14:nvPr/>
              </p14:nvContentPartPr>
              <p14:xfrm>
                <a:off x="10931413" y="2540352"/>
                <a:ext cx="6840" cy="69840"/>
              </p14:xfrm>
            </p:contentPart>
          </mc:Choice>
          <mc:Fallback xmlns="">
            <p:pic>
              <p:nvPicPr>
                <p:cNvPr id="103" name="Freihand 102">
                  <a:extLst>
                    <a:ext uri="{FF2B5EF4-FFF2-40B4-BE49-F238E27FC236}">
                      <a16:creationId xmlns:a16="http://schemas.microsoft.com/office/drawing/2014/main" id="{2BA86A51-CD5D-44DE-A44B-732BDED1269D}"/>
                    </a:ext>
                  </a:extLst>
                </p:cNvPr>
                <p:cNvPicPr/>
                <p:nvPr/>
              </p:nvPicPr>
              <p:blipFill>
                <a:blip r:embed="rId246"/>
                <a:stretch>
                  <a:fillRect/>
                </a:stretch>
              </p:blipFill>
              <p:spPr>
                <a:xfrm>
                  <a:off x="10927093" y="2536032"/>
                  <a:ext cx="15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5" name="Freihand 104">
                  <a:extLst>
                    <a:ext uri="{FF2B5EF4-FFF2-40B4-BE49-F238E27FC236}">
                      <a16:creationId xmlns:a16="http://schemas.microsoft.com/office/drawing/2014/main" id="{5768BF3F-89C9-4C0A-9A0C-12937DDF30F4}"/>
                    </a:ext>
                  </a:extLst>
                </p14:cNvPr>
                <p14:cNvContentPartPr/>
                <p14:nvPr/>
              </p14:nvContentPartPr>
              <p14:xfrm>
                <a:off x="8821813" y="2812152"/>
                <a:ext cx="24120" cy="114120"/>
              </p14:xfrm>
            </p:contentPart>
          </mc:Choice>
          <mc:Fallback xmlns="">
            <p:pic>
              <p:nvPicPr>
                <p:cNvPr id="105" name="Freihand 104">
                  <a:extLst>
                    <a:ext uri="{FF2B5EF4-FFF2-40B4-BE49-F238E27FC236}">
                      <a16:creationId xmlns:a16="http://schemas.microsoft.com/office/drawing/2014/main" id="{5768BF3F-89C9-4C0A-9A0C-12937DDF30F4}"/>
                    </a:ext>
                  </a:extLst>
                </p:cNvPr>
                <p:cNvPicPr/>
                <p:nvPr/>
              </p:nvPicPr>
              <p:blipFill>
                <a:blip r:embed="rId248"/>
                <a:stretch>
                  <a:fillRect/>
                </a:stretch>
              </p:blipFill>
              <p:spPr>
                <a:xfrm>
                  <a:off x="8817493" y="2807832"/>
                  <a:ext cx="32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6" name="Freihand 105">
                  <a:extLst>
                    <a:ext uri="{FF2B5EF4-FFF2-40B4-BE49-F238E27FC236}">
                      <a16:creationId xmlns:a16="http://schemas.microsoft.com/office/drawing/2014/main" id="{F2C16888-A5C9-4F70-BFD1-FB862B79BF54}"/>
                    </a:ext>
                  </a:extLst>
                </p14:cNvPr>
                <p14:cNvContentPartPr/>
                <p14:nvPr/>
              </p14:nvContentPartPr>
              <p14:xfrm>
                <a:off x="8826853" y="2807472"/>
                <a:ext cx="109800" cy="99720"/>
              </p14:xfrm>
            </p:contentPart>
          </mc:Choice>
          <mc:Fallback xmlns="">
            <p:pic>
              <p:nvPicPr>
                <p:cNvPr id="106" name="Freihand 105">
                  <a:extLst>
                    <a:ext uri="{FF2B5EF4-FFF2-40B4-BE49-F238E27FC236}">
                      <a16:creationId xmlns:a16="http://schemas.microsoft.com/office/drawing/2014/main" id="{F2C16888-A5C9-4F70-BFD1-FB862B79BF54}"/>
                    </a:ext>
                  </a:extLst>
                </p:cNvPr>
                <p:cNvPicPr/>
                <p:nvPr/>
              </p:nvPicPr>
              <p:blipFill>
                <a:blip r:embed="rId250"/>
                <a:stretch>
                  <a:fillRect/>
                </a:stretch>
              </p:blipFill>
              <p:spPr>
                <a:xfrm>
                  <a:off x="8822533" y="2803152"/>
                  <a:ext cx="118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07" name="Freihand 106">
                  <a:extLst>
                    <a:ext uri="{FF2B5EF4-FFF2-40B4-BE49-F238E27FC236}">
                      <a16:creationId xmlns:a16="http://schemas.microsoft.com/office/drawing/2014/main" id="{B6B55119-F20E-470D-A955-2F221C127CB9}"/>
                    </a:ext>
                  </a:extLst>
                </p14:cNvPr>
                <p14:cNvContentPartPr/>
                <p14:nvPr/>
              </p14:nvContentPartPr>
              <p14:xfrm>
                <a:off x="8957173" y="2851032"/>
                <a:ext cx="360" cy="360"/>
              </p14:xfrm>
            </p:contentPart>
          </mc:Choice>
          <mc:Fallback xmlns="">
            <p:pic>
              <p:nvPicPr>
                <p:cNvPr id="107" name="Freihand 106">
                  <a:extLst>
                    <a:ext uri="{FF2B5EF4-FFF2-40B4-BE49-F238E27FC236}">
                      <a16:creationId xmlns:a16="http://schemas.microsoft.com/office/drawing/2014/main" id="{B6B55119-F20E-470D-A955-2F221C127CB9}"/>
                    </a:ext>
                  </a:extLst>
                </p:cNvPr>
                <p:cNvPicPr/>
                <p:nvPr/>
              </p:nvPicPr>
              <p:blipFill>
                <a:blip r:embed="rId25"/>
                <a:stretch>
                  <a:fillRect/>
                </a:stretch>
              </p:blipFill>
              <p:spPr>
                <a:xfrm>
                  <a:off x="8952853" y="2846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8" name="Freihand 107">
                  <a:extLst>
                    <a:ext uri="{FF2B5EF4-FFF2-40B4-BE49-F238E27FC236}">
                      <a16:creationId xmlns:a16="http://schemas.microsoft.com/office/drawing/2014/main" id="{34B11D7E-81C2-4534-9B6E-7B3749A392D7}"/>
                    </a:ext>
                  </a:extLst>
                </p14:cNvPr>
                <p14:cNvContentPartPr/>
                <p14:nvPr/>
              </p14:nvContentPartPr>
              <p14:xfrm>
                <a:off x="8931253" y="2850672"/>
                <a:ext cx="65880" cy="61200"/>
              </p14:xfrm>
            </p:contentPart>
          </mc:Choice>
          <mc:Fallback xmlns="">
            <p:pic>
              <p:nvPicPr>
                <p:cNvPr id="108" name="Freihand 107">
                  <a:extLst>
                    <a:ext uri="{FF2B5EF4-FFF2-40B4-BE49-F238E27FC236}">
                      <a16:creationId xmlns:a16="http://schemas.microsoft.com/office/drawing/2014/main" id="{34B11D7E-81C2-4534-9B6E-7B3749A392D7}"/>
                    </a:ext>
                  </a:extLst>
                </p:cNvPr>
                <p:cNvPicPr/>
                <p:nvPr/>
              </p:nvPicPr>
              <p:blipFill>
                <a:blip r:embed="rId253"/>
                <a:stretch>
                  <a:fillRect/>
                </a:stretch>
              </p:blipFill>
              <p:spPr>
                <a:xfrm>
                  <a:off x="8926933" y="2846352"/>
                  <a:ext cx="74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9" name="Freihand 108">
                  <a:extLst>
                    <a:ext uri="{FF2B5EF4-FFF2-40B4-BE49-F238E27FC236}">
                      <a16:creationId xmlns:a16="http://schemas.microsoft.com/office/drawing/2014/main" id="{7CEE4A56-76E2-4480-92E0-329335401442}"/>
                    </a:ext>
                  </a:extLst>
                </p14:cNvPr>
                <p14:cNvContentPartPr/>
                <p14:nvPr/>
              </p14:nvContentPartPr>
              <p14:xfrm>
                <a:off x="8978053" y="2817912"/>
                <a:ext cx="34200" cy="18000"/>
              </p14:xfrm>
            </p:contentPart>
          </mc:Choice>
          <mc:Fallback xmlns="">
            <p:pic>
              <p:nvPicPr>
                <p:cNvPr id="109" name="Freihand 108">
                  <a:extLst>
                    <a:ext uri="{FF2B5EF4-FFF2-40B4-BE49-F238E27FC236}">
                      <a16:creationId xmlns:a16="http://schemas.microsoft.com/office/drawing/2014/main" id="{7CEE4A56-76E2-4480-92E0-329335401442}"/>
                    </a:ext>
                  </a:extLst>
                </p:cNvPr>
                <p:cNvPicPr/>
                <p:nvPr/>
              </p:nvPicPr>
              <p:blipFill>
                <a:blip r:embed="rId255"/>
                <a:stretch>
                  <a:fillRect/>
                </a:stretch>
              </p:blipFill>
              <p:spPr>
                <a:xfrm>
                  <a:off x="8973733" y="2813592"/>
                  <a:ext cx="42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0" name="Freihand 109">
                  <a:extLst>
                    <a:ext uri="{FF2B5EF4-FFF2-40B4-BE49-F238E27FC236}">
                      <a16:creationId xmlns:a16="http://schemas.microsoft.com/office/drawing/2014/main" id="{C4A8AFCD-3D6A-4ED5-9154-3BF98BFFE60D}"/>
                    </a:ext>
                  </a:extLst>
                </p14:cNvPr>
                <p14:cNvContentPartPr/>
                <p14:nvPr/>
              </p14:nvContentPartPr>
              <p14:xfrm>
                <a:off x="9028453" y="2816832"/>
                <a:ext cx="152280" cy="80280"/>
              </p14:xfrm>
            </p:contentPart>
          </mc:Choice>
          <mc:Fallback xmlns="">
            <p:pic>
              <p:nvPicPr>
                <p:cNvPr id="110" name="Freihand 109">
                  <a:extLst>
                    <a:ext uri="{FF2B5EF4-FFF2-40B4-BE49-F238E27FC236}">
                      <a16:creationId xmlns:a16="http://schemas.microsoft.com/office/drawing/2014/main" id="{C4A8AFCD-3D6A-4ED5-9154-3BF98BFFE60D}"/>
                    </a:ext>
                  </a:extLst>
                </p:cNvPr>
                <p:cNvPicPr/>
                <p:nvPr/>
              </p:nvPicPr>
              <p:blipFill>
                <a:blip r:embed="rId257"/>
                <a:stretch>
                  <a:fillRect/>
                </a:stretch>
              </p:blipFill>
              <p:spPr>
                <a:xfrm>
                  <a:off x="9024133" y="2812512"/>
                  <a:ext cx="160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1" name="Freihand 110">
                  <a:extLst>
                    <a:ext uri="{FF2B5EF4-FFF2-40B4-BE49-F238E27FC236}">
                      <a16:creationId xmlns:a16="http://schemas.microsoft.com/office/drawing/2014/main" id="{745544B9-5366-4E24-9CC1-41A88B7A0515}"/>
                    </a:ext>
                  </a:extLst>
                </p14:cNvPr>
                <p14:cNvContentPartPr/>
                <p14:nvPr/>
              </p14:nvContentPartPr>
              <p14:xfrm>
                <a:off x="9194413" y="2780112"/>
                <a:ext cx="27360" cy="103320"/>
              </p14:xfrm>
            </p:contentPart>
          </mc:Choice>
          <mc:Fallback xmlns="">
            <p:pic>
              <p:nvPicPr>
                <p:cNvPr id="111" name="Freihand 110">
                  <a:extLst>
                    <a:ext uri="{FF2B5EF4-FFF2-40B4-BE49-F238E27FC236}">
                      <a16:creationId xmlns:a16="http://schemas.microsoft.com/office/drawing/2014/main" id="{745544B9-5366-4E24-9CC1-41A88B7A0515}"/>
                    </a:ext>
                  </a:extLst>
                </p:cNvPr>
                <p:cNvPicPr/>
                <p:nvPr/>
              </p:nvPicPr>
              <p:blipFill>
                <a:blip r:embed="rId259"/>
                <a:stretch>
                  <a:fillRect/>
                </a:stretch>
              </p:blipFill>
              <p:spPr>
                <a:xfrm>
                  <a:off x="9190093" y="2775792"/>
                  <a:ext cx="36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2" name="Freihand 111">
                  <a:extLst>
                    <a:ext uri="{FF2B5EF4-FFF2-40B4-BE49-F238E27FC236}">
                      <a16:creationId xmlns:a16="http://schemas.microsoft.com/office/drawing/2014/main" id="{68AD150C-069F-449B-85E0-38A211CA9F21}"/>
                    </a:ext>
                  </a:extLst>
                </p14:cNvPr>
                <p14:cNvContentPartPr/>
                <p14:nvPr/>
              </p14:nvContentPartPr>
              <p14:xfrm>
                <a:off x="9252373" y="2845992"/>
                <a:ext cx="127800" cy="38520"/>
              </p14:xfrm>
            </p:contentPart>
          </mc:Choice>
          <mc:Fallback xmlns="">
            <p:pic>
              <p:nvPicPr>
                <p:cNvPr id="112" name="Freihand 111">
                  <a:extLst>
                    <a:ext uri="{FF2B5EF4-FFF2-40B4-BE49-F238E27FC236}">
                      <a16:creationId xmlns:a16="http://schemas.microsoft.com/office/drawing/2014/main" id="{68AD150C-069F-449B-85E0-38A211CA9F21}"/>
                    </a:ext>
                  </a:extLst>
                </p:cNvPr>
                <p:cNvPicPr/>
                <p:nvPr/>
              </p:nvPicPr>
              <p:blipFill>
                <a:blip r:embed="rId261"/>
                <a:stretch>
                  <a:fillRect/>
                </a:stretch>
              </p:blipFill>
              <p:spPr>
                <a:xfrm>
                  <a:off x="9248053" y="2841672"/>
                  <a:ext cx="136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3" name="Freihand 112">
                  <a:extLst>
                    <a:ext uri="{FF2B5EF4-FFF2-40B4-BE49-F238E27FC236}">
                      <a16:creationId xmlns:a16="http://schemas.microsoft.com/office/drawing/2014/main" id="{9C07278D-B678-44A2-BAE1-6EEB737F712C}"/>
                    </a:ext>
                  </a:extLst>
                </p14:cNvPr>
                <p14:cNvContentPartPr/>
                <p14:nvPr/>
              </p14:nvContentPartPr>
              <p14:xfrm>
                <a:off x="9388453" y="2816832"/>
                <a:ext cx="167040" cy="72360"/>
              </p14:xfrm>
            </p:contentPart>
          </mc:Choice>
          <mc:Fallback xmlns="">
            <p:pic>
              <p:nvPicPr>
                <p:cNvPr id="113" name="Freihand 112">
                  <a:extLst>
                    <a:ext uri="{FF2B5EF4-FFF2-40B4-BE49-F238E27FC236}">
                      <a16:creationId xmlns:a16="http://schemas.microsoft.com/office/drawing/2014/main" id="{9C07278D-B678-44A2-BAE1-6EEB737F712C}"/>
                    </a:ext>
                  </a:extLst>
                </p:cNvPr>
                <p:cNvPicPr/>
                <p:nvPr/>
              </p:nvPicPr>
              <p:blipFill>
                <a:blip r:embed="rId263"/>
                <a:stretch>
                  <a:fillRect/>
                </a:stretch>
              </p:blipFill>
              <p:spPr>
                <a:xfrm>
                  <a:off x="9384133" y="2812512"/>
                  <a:ext cx="175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4" name="Freihand 113">
                  <a:extLst>
                    <a:ext uri="{FF2B5EF4-FFF2-40B4-BE49-F238E27FC236}">
                      <a16:creationId xmlns:a16="http://schemas.microsoft.com/office/drawing/2014/main" id="{DE297DA6-600C-4E63-AFDC-C76768B7EF09}"/>
                    </a:ext>
                  </a:extLst>
                </p14:cNvPr>
                <p14:cNvContentPartPr/>
                <p14:nvPr/>
              </p14:nvContentPartPr>
              <p14:xfrm>
                <a:off x="9663853" y="2887392"/>
                <a:ext cx="28440" cy="85680"/>
              </p14:xfrm>
            </p:contentPart>
          </mc:Choice>
          <mc:Fallback xmlns="">
            <p:pic>
              <p:nvPicPr>
                <p:cNvPr id="114" name="Freihand 113">
                  <a:extLst>
                    <a:ext uri="{FF2B5EF4-FFF2-40B4-BE49-F238E27FC236}">
                      <a16:creationId xmlns:a16="http://schemas.microsoft.com/office/drawing/2014/main" id="{DE297DA6-600C-4E63-AFDC-C76768B7EF09}"/>
                    </a:ext>
                  </a:extLst>
                </p:cNvPr>
                <p:cNvPicPr/>
                <p:nvPr/>
              </p:nvPicPr>
              <p:blipFill>
                <a:blip r:embed="rId265"/>
                <a:stretch>
                  <a:fillRect/>
                </a:stretch>
              </p:blipFill>
              <p:spPr>
                <a:xfrm>
                  <a:off x="9659533" y="2883072"/>
                  <a:ext cx="37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5" name="Freihand 114">
                  <a:extLst>
                    <a:ext uri="{FF2B5EF4-FFF2-40B4-BE49-F238E27FC236}">
                      <a16:creationId xmlns:a16="http://schemas.microsoft.com/office/drawing/2014/main" id="{50B5F4D5-6AC6-433A-B708-36949D0A4016}"/>
                    </a:ext>
                  </a:extLst>
                </p14:cNvPr>
                <p14:cNvContentPartPr/>
                <p14:nvPr/>
              </p14:nvContentPartPr>
              <p14:xfrm>
                <a:off x="9777973" y="2828352"/>
                <a:ext cx="14400" cy="89280"/>
              </p14:xfrm>
            </p:contentPart>
          </mc:Choice>
          <mc:Fallback xmlns="">
            <p:pic>
              <p:nvPicPr>
                <p:cNvPr id="115" name="Freihand 114">
                  <a:extLst>
                    <a:ext uri="{FF2B5EF4-FFF2-40B4-BE49-F238E27FC236}">
                      <a16:creationId xmlns:a16="http://schemas.microsoft.com/office/drawing/2014/main" id="{50B5F4D5-6AC6-433A-B708-36949D0A4016}"/>
                    </a:ext>
                  </a:extLst>
                </p:cNvPr>
                <p:cNvPicPr/>
                <p:nvPr/>
              </p:nvPicPr>
              <p:blipFill>
                <a:blip r:embed="rId267"/>
                <a:stretch>
                  <a:fillRect/>
                </a:stretch>
              </p:blipFill>
              <p:spPr>
                <a:xfrm>
                  <a:off x="9773653" y="2824032"/>
                  <a:ext cx="23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6" name="Freihand 115">
                  <a:extLst>
                    <a:ext uri="{FF2B5EF4-FFF2-40B4-BE49-F238E27FC236}">
                      <a16:creationId xmlns:a16="http://schemas.microsoft.com/office/drawing/2014/main" id="{650A92DA-7D5D-4FCB-A02A-20447D1701C5}"/>
                    </a:ext>
                  </a:extLst>
                </p14:cNvPr>
                <p14:cNvContentPartPr/>
                <p14:nvPr/>
              </p14:nvContentPartPr>
              <p14:xfrm>
                <a:off x="9727213" y="2798472"/>
                <a:ext cx="137880" cy="133200"/>
              </p14:xfrm>
            </p:contentPart>
          </mc:Choice>
          <mc:Fallback xmlns="">
            <p:pic>
              <p:nvPicPr>
                <p:cNvPr id="116" name="Freihand 115">
                  <a:extLst>
                    <a:ext uri="{FF2B5EF4-FFF2-40B4-BE49-F238E27FC236}">
                      <a16:creationId xmlns:a16="http://schemas.microsoft.com/office/drawing/2014/main" id="{650A92DA-7D5D-4FCB-A02A-20447D1701C5}"/>
                    </a:ext>
                  </a:extLst>
                </p:cNvPr>
                <p:cNvPicPr/>
                <p:nvPr/>
              </p:nvPicPr>
              <p:blipFill>
                <a:blip r:embed="rId269"/>
                <a:stretch>
                  <a:fillRect/>
                </a:stretch>
              </p:blipFill>
              <p:spPr>
                <a:xfrm>
                  <a:off x="9722893" y="2794152"/>
                  <a:ext cx="146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7" name="Freihand 116">
                  <a:extLst>
                    <a:ext uri="{FF2B5EF4-FFF2-40B4-BE49-F238E27FC236}">
                      <a16:creationId xmlns:a16="http://schemas.microsoft.com/office/drawing/2014/main" id="{8C05B492-864E-4CFD-BEDD-BBCE9E45C596}"/>
                    </a:ext>
                  </a:extLst>
                </p14:cNvPr>
                <p14:cNvContentPartPr/>
                <p14:nvPr/>
              </p14:nvContentPartPr>
              <p14:xfrm>
                <a:off x="9865093" y="2788032"/>
                <a:ext cx="173520" cy="128880"/>
              </p14:xfrm>
            </p:contentPart>
          </mc:Choice>
          <mc:Fallback xmlns="">
            <p:pic>
              <p:nvPicPr>
                <p:cNvPr id="117" name="Freihand 116">
                  <a:extLst>
                    <a:ext uri="{FF2B5EF4-FFF2-40B4-BE49-F238E27FC236}">
                      <a16:creationId xmlns:a16="http://schemas.microsoft.com/office/drawing/2014/main" id="{8C05B492-864E-4CFD-BEDD-BBCE9E45C596}"/>
                    </a:ext>
                  </a:extLst>
                </p:cNvPr>
                <p:cNvPicPr/>
                <p:nvPr/>
              </p:nvPicPr>
              <p:blipFill>
                <a:blip r:embed="rId271"/>
                <a:stretch>
                  <a:fillRect/>
                </a:stretch>
              </p:blipFill>
              <p:spPr>
                <a:xfrm>
                  <a:off x="9860773" y="2783712"/>
                  <a:ext cx="182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8" name="Freihand 117">
                  <a:extLst>
                    <a:ext uri="{FF2B5EF4-FFF2-40B4-BE49-F238E27FC236}">
                      <a16:creationId xmlns:a16="http://schemas.microsoft.com/office/drawing/2014/main" id="{4583F6CE-DE2C-4CEB-860F-3C2947AF99B5}"/>
                    </a:ext>
                  </a:extLst>
                </p14:cNvPr>
                <p14:cNvContentPartPr/>
                <p14:nvPr/>
              </p14:nvContentPartPr>
              <p14:xfrm>
                <a:off x="10018453" y="2740872"/>
                <a:ext cx="25920" cy="130320"/>
              </p14:xfrm>
            </p:contentPart>
          </mc:Choice>
          <mc:Fallback xmlns="">
            <p:pic>
              <p:nvPicPr>
                <p:cNvPr id="118" name="Freihand 117">
                  <a:extLst>
                    <a:ext uri="{FF2B5EF4-FFF2-40B4-BE49-F238E27FC236}">
                      <a16:creationId xmlns:a16="http://schemas.microsoft.com/office/drawing/2014/main" id="{4583F6CE-DE2C-4CEB-860F-3C2947AF99B5}"/>
                    </a:ext>
                  </a:extLst>
                </p:cNvPr>
                <p:cNvPicPr/>
                <p:nvPr/>
              </p:nvPicPr>
              <p:blipFill>
                <a:blip r:embed="rId273"/>
                <a:stretch>
                  <a:fillRect/>
                </a:stretch>
              </p:blipFill>
              <p:spPr>
                <a:xfrm>
                  <a:off x="10014133" y="2736552"/>
                  <a:ext cx="34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9" name="Freihand 118">
                  <a:extLst>
                    <a:ext uri="{FF2B5EF4-FFF2-40B4-BE49-F238E27FC236}">
                      <a16:creationId xmlns:a16="http://schemas.microsoft.com/office/drawing/2014/main" id="{BE6E0272-3D76-4F10-ADD8-2EF8BD553827}"/>
                    </a:ext>
                  </a:extLst>
                </p14:cNvPr>
                <p14:cNvContentPartPr/>
                <p14:nvPr/>
              </p14:nvContentPartPr>
              <p14:xfrm>
                <a:off x="10073533" y="2807472"/>
                <a:ext cx="239760" cy="203400"/>
              </p14:xfrm>
            </p:contentPart>
          </mc:Choice>
          <mc:Fallback xmlns="">
            <p:pic>
              <p:nvPicPr>
                <p:cNvPr id="119" name="Freihand 118">
                  <a:extLst>
                    <a:ext uri="{FF2B5EF4-FFF2-40B4-BE49-F238E27FC236}">
                      <a16:creationId xmlns:a16="http://schemas.microsoft.com/office/drawing/2014/main" id="{BE6E0272-3D76-4F10-ADD8-2EF8BD553827}"/>
                    </a:ext>
                  </a:extLst>
                </p:cNvPr>
                <p:cNvPicPr/>
                <p:nvPr/>
              </p:nvPicPr>
              <p:blipFill>
                <a:blip r:embed="rId275"/>
                <a:stretch>
                  <a:fillRect/>
                </a:stretch>
              </p:blipFill>
              <p:spPr>
                <a:xfrm>
                  <a:off x="10069213" y="2803152"/>
                  <a:ext cx="2484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20" name="Freihand 119">
                  <a:extLst>
                    <a:ext uri="{FF2B5EF4-FFF2-40B4-BE49-F238E27FC236}">
                      <a16:creationId xmlns:a16="http://schemas.microsoft.com/office/drawing/2014/main" id="{1D44BA77-86C5-47DC-85F5-4B56FBA74785}"/>
                    </a:ext>
                  </a:extLst>
                </p14:cNvPr>
                <p14:cNvContentPartPr/>
                <p14:nvPr/>
              </p14:nvContentPartPr>
              <p14:xfrm>
                <a:off x="10336693" y="2794512"/>
                <a:ext cx="129600" cy="92160"/>
              </p14:xfrm>
            </p:contentPart>
          </mc:Choice>
          <mc:Fallback xmlns="">
            <p:pic>
              <p:nvPicPr>
                <p:cNvPr id="120" name="Freihand 119">
                  <a:extLst>
                    <a:ext uri="{FF2B5EF4-FFF2-40B4-BE49-F238E27FC236}">
                      <a16:creationId xmlns:a16="http://schemas.microsoft.com/office/drawing/2014/main" id="{1D44BA77-86C5-47DC-85F5-4B56FBA74785}"/>
                    </a:ext>
                  </a:extLst>
                </p:cNvPr>
                <p:cNvPicPr/>
                <p:nvPr/>
              </p:nvPicPr>
              <p:blipFill>
                <a:blip r:embed="rId277"/>
                <a:stretch>
                  <a:fillRect/>
                </a:stretch>
              </p:blipFill>
              <p:spPr>
                <a:xfrm>
                  <a:off x="10332373" y="2790192"/>
                  <a:ext cx="138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21" name="Freihand 120">
                  <a:extLst>
                    <a:ext uri="{FF2B5EF4-FFF2-40B4-BE49-F238E27FC236}">
                      <a16:creationId xmlns:a16="http://schemas.microsoft.com/office/drawing/2014/main" id="{40D562DF-C185-4414-87BC-BF0E68363AC4}"/>
                    </a:ext>
                  </a:extLst>
                </p14:cNvPr>
                <p14:cNvContentPartPr/>
                <p14:nvPr/>
              </p14:nvContentPartPr>
              <p14:xfrm>
                <a:off x="10545493" y="2888112"/>
                <a:ext cx="144720" cy="8280"/>
              </p14:xfrm>
            </p:contentPart>
          </mc:Choice>
          <mc:Fallback xmlns="">
            <p:pic>
              <p:nvPicPr>
                <p:cNvPr id="121" name="Freihand 120">
                  <a:extLst>
                    <a:ext uri="{FF2B5EF4-FFF2-40B4-BE49-F238E27FC236}">
                      <a16:creationId xmlns:a16="http://schemas.microsoft.com/office/drawing/2014/main" id="{40D562DF-C185-4414-87BC-BF0E68363AC4}"/>
                    </a:ext>
                  </a:extLst>
                </p:cNvPr>
                <p:cNvPicPr/>
                <p:nvPr/>
              </p:nvPicPr>
              <p:blipFill>
                <a:blip r:embed="rId279"/>
                <a:stretch>
                  <a:fillRect/>
                </a:stretch>
              </p:blipFill>
              <p:spPr>
                <a:xfrm>
                  <a:off x="10541173" y="2883792"/>
                  <a:ext cx="153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23" name="Freihand 122">
                  <a:extLst>
                    <a:ext uri="{FF2B5EF4-FFF2-40B4-BE49-F238E27FC236}">
                      <a16:creationId xmlns:a16="http://schemas.microsoft.com/office/drawing/2014/main" id="{2FEF2A60-6615-4D3D-918B-D648E4CA5A19}"/>
                    </a:ext>
                  </a:extLst>
                </p14:cNvPr>
                <p14:cNvContentPartPr/>
                <p14:nvPr/>
              </p14:nvContentPartPr>
              <p14:xfrm>
                <a:off x="11044453" y="2403912"/>
                <a:ext cx="12600" cy="98640"/>
              </p14:xfrm>
            </p:contentPart>
          </mc:Choice>
          <mc:Fallback xmlns="">
            <p:pic>
              <p:nvPicPr>
                <p:cNvPr id="123" name="Freihand 122">
                  <a:extLst>
                    <a:ext uri="{FF2B5EF4-FFF2-40B4-BE49-F238E27FC236}">
                      <a16:creationId xmlns:a16="http://schemas.microsoft.com/office/drawing/2014/main" id="{2FEF2A60-6615-4D3D-918B-D648E4CA5A19}"/>
                    </a:ext>
                  </a:extLst>
                </p:cNvPr>
                <p:cNvPicPr/>
                <p:nvPr/>
              </p:nvPicPr>
              <p:blipFill>
                <a:blip r:embed="rId281"/>
                <a:stretch>
                  <a:fillRect/>
                </a:stretch>
              </p:blipFill>
              <p:spPr>
                <a:xfrm>
                  <a:off x="11040133" y="2399592"/>
                  <a:ext cx="21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4" name="Freihand 123">
                  <a:extLst>
                    <a:ext uri="{FF2B5EF4-FFF2-40B4-BE49-F238E27FC236}">
                      <a16:creationId xmlns:a16="http://schemas.microsoft.com/office/drawing/2014/main" id="{BF05326B-4A26-48F9-AC86-61F8C63ED114}"/>
                    </a:ext>
                  </a:extLst>
                </p14:cNvPr>
                <p14:cNvContentPartPr/>
                <p14:nvPr/>
              </p14:nvContentPartPr>
              <p14:xfrm>
                <a:off x="11089453" y="2378352"/>
                <a:ext cx="24840" cy="112680"/>
              </p14:xfrm>
            </p:contentPart>
          </mc:Choice>
          <mc:Fallback xmlns="">
            <p:pic>
              <p:nvPicPr>
                <p:cNvPr id="124" name="Freihand 123">
                  <a:extLst>
                    <a:ext uri="{FF2B5EF4-FFF2-40B4-BE49-F238E27FC236}">
                      <a16:creationId xmlns:a16="http://schemas.microsoft.com/office/drawing/2014/main" id="{BF05326B-4A26-48F9-AC86-61F8C63ED114}"/>
                    </a:ext>
                  </a:extLst>
                </p:cNvPr>
                <p:cNvPicPr/>
                <p:nvPr/>
              </p:nvPicPr>
              <p:blipFill>
                <a:blip r:embed="rId283"/>
                <a:stretch>
                  <a:fillRect/>
                </a:stretch>
              </p:blipFill>
              <p:spPr>
                <a:xfrm>
                  <a:off x="11085133" y="2374032"/>
                  <a:ext cx="33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5" name="Freihand 124">
                  <a:extLst>
                    <a:ext uri="{FF2B5EF4-FFF2-40B4-BE49-F238E27FC236}">
                      <a16:creationId xmlns:a16="http://schemas.microsoft.com/office/drawing/2014/main" id="{F3332F72-1233-439F-AB4C-770691D7037D}"/>
                    </a:ext>
                  </a:extLst>
                </p14:cNvPr>
                <p14:cNvContentPartPr/>
                <p14:nvPr/>
              </p14:nvContentPartPr>
              <p14:xfrm>
                <a:off x="11064613" y="2444232"/>
                <a:ext cx="80640" cy="7920"/>
              </p14:xfrm>
            </p:contentPart>
          </mc:Choice>
          <mc:Fallback xmlns="">
            <p:pic>
              <p:nvPicPr>
                <p:cNvPr id="125" name="Freihand 124">
                  <a:extLst>
                    <a:ext uri="{FF2B5EF4-FFF2-40B4-BE49-F238E27FC236}">
                      <a16:creationId xmlns:a16="http://schemas.microsoft.com/office/drawing/2014/main" id="{F3332F72-1233-439F-AB4C-770691D7037D}"/>
                    </a:ext>
                  </a:extLst>
                </p:cNvPr>
                <p:cNvPicPr/>
                <p:nvPr/>
              </p:nvPicPr>
              <p:blipFill>
                <a:blip r:embed="rId285"/>
                <a:stretch>
                  <a:fillRect/>
                </a:stretch>
              </p:blipFill>
              <p:spPr>
                <a:xfrm>
                  <a:off x="11060293" y="2439912"/>
                  <a:ext cx="89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6" name="Freihand 125">
                  <a:extLst>
                    <a:ext uri="{FF2B5EF4-FFF2-40B4-BE49-F238E27FC236}">
                      <a16:creationId xmlns:a16="http://schemas.microsoft.com/office/drawing/2014/main" id="{DA2EA65F-0E39-4194-8D98-D11C6277F759}"/>
                    </a:ext>
                  </a:extLst>
                </p14:cNvPr>
                <p14:cNvContentPartPr/>
                <p14:nvPr/>
              </p14:nvContentPartPr>
              <p14:xfrm>
                <a:off x="11145613" y="2427672"/>
                <a:ext cx="63720" cy="75240"/>
              </p14:xfrm>
            </p:contentPart>
          </mc:Choice>
          <mc:Fallback xmlns="">
            <p:pic>
              <p:nvPicPr>
                <p:cNvPr id="126" name="Freihand 125">
                  <a:extLst>
                    <a:ext uri="{FF2B5EF4-FFF2-40B4-BE49-F238E27FC236}">
                      <a16:creationId xmlns:a16="http://schemas.microsoft.com/office/drawing/2014/main" id="{DA2EA65F-0E39-4194-8D98-D11C6277F759}"/>
                    </a:ext>
                  </a:extLst>
                </p:cNvPr>
                <p:cNvPicPr/>
                <p:nvPr/>
              </p:nvPicPr>
              <p:blipFill>
                <a:blip r:embed="rId287"/>
                <a:stretch>
                  <a:fillRect/>
                </a:stretch>
              </p:blipFill>
              <p:spPr>
                <a:xfrm>
                  <a:off x="11141293" y="2423352"/>
                  <a:ext cx="72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7" name="Freihand 126">
                  <a:extLst>
                    <a:ext uri="{FF2B5EF4-FFF2-40B4-BE49-F238E27FC236}">
                      <a16:creationId xmlns:a16="http://schemas.microsoft.com/office/drawing/2014/main" id="{30BBD7D6-66E3-41A3-B723-3E07176EF131}"/>
                    </a:ext>
                  </a:extLst>
                </p14:cNvPr>
                <p14:cNvContentPartPr/>
                <p14:nvPr/>
              </p14:nvContentPartPr>
              <p14:xfrm>
                <a:off x="11224453" y="2350992"/>
                <a:ext cx="11520" cy="146520"/>
              </p14:xfrm>
            </p:contentPart>
          </mc:Choice>
          <mc:Fallback xmlns="">
            <p:pic>
              <p:nvPicPr>
                <p:cNvPr id="127" name="Freihand 126">
                  <a:extLst>
                    <a:ext uri="{FF2B5EF4-FFF2-40B4-BE49-F238E27FC236}">
                      <a16:creationId xmlns:a16="http://schemas.microsoft.com/office/drawing/2014/main" id="{30BBD7D6-66E3-41A3-B723-3E07176EF131}"/>
                    </a:ext>
                  </a:extLst>
                </p:cNvPr>
                <p:cNvPicPr/>
                <p:nvPr/>
              </p:nvPicPr>
              <p:blipFill>
                <a:blip r:embed="rId289"/>
                <a:stretch>
                  <a:fillRect/>
                </a:stretch>
              </p:blipFill>
              <p:spPr>
                <a:xfrm>
                  <a:off x="11220133" y="2346672"/>
                  <a:ext cx="20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8" name="Freihand 127">
                  <a:extLst>
                    <a:ext uri="{FF2B5EF4-FFF2-40B4-BE49-F238E27FC236}">
                      <a16:creationId xmlns:a16="http://schemas.microsoft.com/office/drawing/2014/main" id="{D92DCEE7-F708-4DDB-9D10-F157784C3B38}"/>
                    </a:ext>
                  </a:extLst>
                </p14:cNvPr>
                <p14:cNvContentPartPr/>
                <p14:nvPr/>
              </p14:nvContentPartPr>
              <p14:xfrm>
                <a:off x="11258293" y="2430912"/>
                <a:ext cx="8280" cy="91440"/>
              </p14:xfrm>
            </p:contentPart>
          </mc:Choice>
          <mc:Fallback xmlns="">
            <p:pic>
              <p:nvPicPr>
                <p:cNvPr id="128" name="Freihand 127">
                  <a:extLst>
                    <a:ext uri="{FF2B5EF4-FFF2-40B4-BE49-F238E27FC236}">
                      <a16:creationId xmlns:a16="http://schemas.microsoft.com/office/drawing/2014/main" id="{D92DCEE7-F708-4DDB-9D10-F157784C3B38}"/>
                    </a:ext>
                  </a:extLst>
                </p:cNvPr>
                <p:cNvPicPr/>
                <p:nvPr/>
              </p:nvPicPr>
              <p:blipFill>
                <a:blip r:embed="rId291"/>
                <a:stretch>
                  <a:fillRect/>
                </a:stretch>
              </p:blipFill>
              <p:spPr>
                <a:xfrm>
                  <a:off x="11253973" y="2426592"/>
                  <a:ext cx="16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29" name="Freihand 128">
                  <a:extLst>
                    <a:ext uri="{FF2B5EF4-FFF2-40B4-BE49-F238E27FC236}">
                      <a16:creationId xmlns:a16="http://schemas.microsoft.com/office/drawing/2014/main" id="{7A63C4C0-2B1E-4AE4-812A-73962B4F83FE}"/>
                    </a:ext>
                  </a:extLst>
                </p14:cNvPr>
                <p14:cNvContentPartPr/>
                <p14:nvPr/>
              </p14:nvContentPartPr>
              <p14:xfrm>
                <a:off x="11303293" y="2434512"/>
                <a:ext cx="132840" cy="83880"/>
              </p14:xfrm>
            </p:contentPart>
          </mc:Choice>
          <mc:Fallback xmlns="">
            <p:pic>
              <p:nvPicPr>
                <p:cNvPr id="129" name="Freihand 128">
                  <a:extLst>
                    <a:ext uri="{FF2B5EF4-FFF2-40B4-BE49-F238E27FC236}">
                      <a16:creationId xmlns:a16="http://schemas.microsoft.com/office/drawing/2014/main" id="{7A63C4C0-2B1E-4AE4-812A-73962B4F83FE}"/>
                    </a:ext>
                  </a:extLst>
                </p:cNvPr>
                <p:cNvPicPr/>
                <p:nvPr/>
              </p:nvPicPr>
              <p:blipFill>
                <a:blip r:embed="rId293"/>
                <a:stretch>
                  <a:fillRect/>
                </a:stretch>
              </p:blipFill>
              <p:spPr>
                <a:xfrm>
                  <a:off x="11298973" y="2430192"/>
                  <a:ext cx="141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0" name="Freihand 129">
                  <a:extLst>
                    <a:ext uri="{FF2B5EF4-FFF2-40B4-BE49-F238E27FC236}">
                      <a16:creationId xmlns:a16="http://schemas.microsoft.com/office/drawing/2014/main" id="{DF3E122C-6A03-4FA4-AD88-77D76E9C79D0}"/>
                    </a:ext>
                  </a:extLst>
                </p14:cNvPr>
                <p14:cNvContentPartPr/>
                <p14:nvPr/>
              </p14:nvContentPartPr>
              <p14:xfrm>
                <a:off x="11363053" y="2331552"/>
                <a:ext cx="360" cy="360"/>
              </p14:xfrm>
            </p:contentPart>
          </mc:Choice>
          <mc:Fallback xmlns="">
            <p:pic>
              <p:nvPicPr>
                <p:cNvPr id="130" name="Freihand 129">
                  <a:extLst>
                    <a:ext uri="{FF2B5EF4-FFF2-40B4-BE49-F238E27FC236}">
                      <a16:creationId xmlns:a16="http://schemas.microsoft.com/office/drawing/2014/main" id="{DF3E122C-6A03-4FA4-AD88-77D76E9C79D0}"/>
                    </a:ext>
                  </a:extLst>
                </p:cNvPr>
                <p:cNvPicPr/>
                <p:nvPr/>
              </p:nvPicPr>
              <p:blipFill>
                <a:blip r:embed="rId25"/>
                <a:stretch>
                  <a:fillRect/>
                </a:stretch>
              </p:blipFill>
              <p:spPr>
                <a:xfrm>
                  <a:off x="11358733" y="2327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4" name="Freihand 133">
                  <a:extLst>
                    <a:ext uri="{FF2B5EF4-FFF2-40B4-BE49-F238E27FC236}">
                      <a16:creationId xmlns:a16="http://schemas.microsoft.com/office/drawing/2014/main" id="{301D3ECB-765F-4A60-A75E-09977F843D9E}"/>
                    </a:ext>
                  </a:extLst>
                </p14:cNvPr>
                <p14:cNvContentPartPr/>
                <p14:nvPr/>
              </p14:nvContentPartPr>
              <p14:xfrm>
                <a:off x="7926133" y="3108072"/>
                <a:ext cx="360" cy="360"/>
              </p14:xfrm>
            </p:contentPart>
          </mc:Choice>
          <mc:Fallback xmlns="">
            <p:pic>
              <p:nvPicPr>
                <p:cNvPr id="134" name="Freihand 133">
                  <a:extLst>
                    <a:ext uri="{FF2B5EF4-FFF2-40B4-BE49-F238E27FC236}">
                      <a16:creationId xmlns:a16="http://schemas.microsoft.com/office/drawing/2014/main" id="{301D3ECB-765F-4A60-A75E-09977F843D9E}"/>
                    </a:ext>
                  </a:extLst>
                </p:cNvPr>
                <p:cNvPicPr/>
                <p:nvPr/>
              </p:nvPicPr>
              <p:blipFill>
                <a:blip r:embed="rId25"/>
                <a:stretch>
                  <a:fillRect/>
                </a:stretch>
              </p:blipFill>
              <p:spPr>
                <a:xfrm>
                  <a:off x="7921813" y="3103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5" name="Freihand 134">
                  <a:extLst>
                    <a:ext uri="{FF2B5EF4-FFF2-40B4-BE49-F238E27FC236}">
                      <a16:creationId xmlns:a16="http://schemas.microsoft.com/office/drawing/2014/main" id="{D639AFE4-C795-40B6-AB6F-F20C98F1F397}"/>
                    </a:ext>
                  </a:extLst>
                </p14:cNvPr>
                <p14:cNvContentPartPr/>
                <p14:nvPr/>
              </p14:nvContentPartPr>
              <p14:xfrm>
                <a:off x="7934053" y="3145152"/>
                <a:ext cx="64080" cy="16200"/>
              </p14:xfrm>
            </p:contentPart>
          </mc:Choice>
          <mc:Fallback xmlns="">
            <p:pic>
              <p:nvPicPr>
                <p:cNvPr id="135" name="Freihand 134">
                  <a:extLst>
                    <a:ext uri="{FF2B5EF4-FFF2-40B4-BE49-F238E27FC236}">
                      <a16:creationId xmlns:a16="http://schemas.microsoft.com/office/drawing/2014/main" id="{D639AFE4-C795-40B6-AB6F-F20C98F1F397}"/>
                    </a:ext>
                  </a:extLst>
                </p:cNvPr>
                <p:cNvPicPr/>
                <p:nvPr/>
              </p:nvPicPr>
              <p:blipFill>
                <a:blip r:embed="rId297"/>
                <a:stretch>
                  <a:fillRect/>
                </a:stretch>
              </p:blipFill>
              <p:spPr>
                <a:xfrm>
                  <a:off x="7929733" y="3140832"/>
                  <a:ext cx="72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7" name="Freihand 136">
                  <a:extLst>
                    <a:ext uri="{FF2B5EF4-FFF2-40B4-BE49-F238E27FC236}">
                      <a16:creationId xmlns:a16="http://schemas.microsoft.com/office/drawing/2014/main" id="{9B7B2955-0466-43DC-8826-6A514C04EFCD}"/>
                    </a:ext>
                  </a:extLst>
                </p14:cNvPr>
                <p14:cNvContentPartPr/>
                <p14:nvPr/>
              </p14:nvContentPartPr>
              <p14:xfrm>
                <a:off x="7946653" y="3127512"/>
                <a:ext cx="11160" cy="123120"/>
              </p14:xfrm>
            </p:contentPart>
          </mc:Choice>
          <mc:Fallback xmlns="">
            <p:pic>
              <p:nvPicPr>
                <p:cNvPr id="137" name="Freihand 136">
                  <a:extLst>
                    <a:ext uri="{FF2B5EF4-FFF2-40B4-BE49-F238E27FC236}">
                      <a16:creationId xmlns:a16="http://schemas.microsoft.com/office/drawing/2014/main" id="{9B7B2955-0466-43DC-8826-6A514C04EFCD}"/>
                    </a:ext>
                  </a:extLst>
                </p:cNvPr>
                <p:cNvPicPr/>
                <p:nvPr/>
              </p:nvPicPr>
              <p:blipFill>
                <a:blip r:embed="rId299"/>
                <a:stretch>
                  <a:fillRect/>
                </a:stretch>
              </p:blipFill>
              <p:spPr>
                <a:xfrm>
                  <a:off x="7942333" y="3123192"/>
                  <a:ext cx="19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8" name="Freihand 137">
                  <a:extLst>
                    <a:ext uri="{FF2B5EF4-FFF2-40B4-BE49-F238E27FC236}">
                      <a16:creationId xmlns:a16="http://schemas.microsoft.com/office/drawing/2014/main" id="{42A5F3A3-DDD6-42FD-B659-F3DC31F7B188}"/>
                    </a:ext>
                  </a:extLst>
                </p14:cNvPr>
                <p14:cNvContentPartPr/>
                <p14:nvPr/>
              </p14:nvContentPartPr>
              <p14:xfrm>
                <a:off x="7876093" y="3074232"/>
                <a:ext cx="144360" cy="160200"/>
              </p14:xfrm>
            </p:contentPart>
          </mc:Choice>
          <mc:Fallback xmlns="">
            <p:pic>
              <p:nvPicPr>
                <p:cNvPr id="138" name="Freihand 137">
                  <a:extLst>
                    <a:ext uri="{FF2B5EF4-FFF2-40B4-BE49-F238E27FC236}">
                      <a16:creationId xmlns:a16="http://schemas.microsoft.com/office/drawing/2014/main" id="{42A5F3A3-DDD6-42FD-B659-F3DC31F7B188}"/>
                    </a:ext>
                  </a:extLst>
                </p:cNvPr>
                <p:cNvPicPr/>
                <p:nvPr/>
              </p:nvPicPr>
              <p:blipFill>
                <a:blip r:embed="rId301"/>
                <a:stretch>
                  <a:fillRect/>
                </a:stretch>
              </p:blipFill>
              <p:spPr>
                <a:xfrm>
                  <a:off x="7871773" y="3069912"/>
                  <a:ext cx="153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9" name="Freihand 138">
                  <a:extLst>
                    <a:ext uri="{FF2B5EF4-FFF2-40B4-BE49-F238E27FC236}">
                      <a16:creationId xmlns:a16="http://schemas.microsoft.com/office/drawing/2014/main" id="{D2439561-078D-4082-BA76-0921BA8D1369}"/>
                    </a:ext>
                  </a:extLst>
                </p14:cNvPr>
                <p14:cNvContentPartPr/>
                <p14:nvPr/>
              </p14:nvContentPartPr>
              <p14:xfrm>
                <a:off x="8035213" y="3144432"/>
                <a:ext cx="82080" cy="78480"/>
              </p14:xfrm>
            </p:contentPart>
          </mc:Choice>
          <mc:Fallback xmlns="">
            <p:pic>
              <p:nvPicPr>
                <p:cNvPr id="139" name="Freihand 138">
                  <a:extLst>
                    <a:ext uri="{FF2B5EF4-FFF2-40B4-BE49-F238E27FC236}">
                      <a16:creationId xmlns:a16="http://schemas.microsoft.com/office/drawing/2014/main" id="{D2439561-078D-4082-BA76-0921BA8D1369}"/>
                    </a:ext>
                  </a:extLst>
                </p:cNvPr>
                <p:cNvPicPr/>
                <p:nvPr/>
              </p:nvPicPr>
              <p:blipFill>
                <a:blip r:embed="rId303"/>
                <a:stretch>
                  <a:fillRect/>
                </a:stretch>
              </p:blipFill>
              <p:spPr>
                <a:xfrm>
                  <a:off x="8030893" y="3140112"/>
                  <a:ext cx="90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0" name="Freihand 139">
                  <a:extLst>
                    <a:ext uri="{FF2B5EF4-FFF2-40B4-BE49-F238E27FC236}">
                      <a16:creationId xmlns:a16="http://schemas.microsoft.com/office/drawing/2014/main" id="{3AAA9A7F-DEC2-4043-A3DA-605AB32F7D73}"/>
                    </a:ext>
                  </a:extLst>
                </p14:cNvPr>
                <p14:cNvContentPartPr/>
                <p14:nvPr/>
              </p14:nvContentPartPr>
              <p14:xfrm>
                <a:off x="8149693" y="3133632"/>
                <a:ext cx="82440" cy="93240"/>
              </p14:xfrm>
            </p:contentPart>
          </mc:Choice>
          <mc:Fallback xmlns="">
            <p:pic>
              <p:nvPicPr>
                <p:cNvPr id="140" name="Freihand 139">
                  <a:extLst>
                    <a:ext uri="{FF2B5EF4-FFF2-40B4-BE49-F238E27FC236}">
                      <a16:creationId xmlns:a16="http://schemas.microsoft.com/office/drawing/2014/main" id="{3AAA9A7F-DEC2-4043-A3DA-605AB32F7D73}"/>
                    </a:ext>
                  </a:extLst>
                </p:cNvPr>
                <p:cNvPicPr/>
                <p:nvPr/>
              </p:nvPicPr>
              <p:blipFill>
                <a:blip r:embed="rId305"/>
                <a:stretch>
                  <a:fillRect/>
                </a:stretch>
              </p:blipFill>
              <p:spPr>
                <a:xfrm>
                  <a:off x="8145373" y="3129312"/>
                  <a:ext cx="91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1" name="Freihand 140">
                  <a:extLst>
                    <a:ext uri="{FF2B5EF4-FFF2-40B4-BE49-F238E27FC236}">
                      <a16:creationId xmlns:a16="http://schemas.microsoft.com/office/drawing/2014/main" id="{29772BF9-2659-4EE0-882D-75B07B127206}"/>
                    </a:ext>
                  </a:extLst>
                </p14:cNvPr>
                <p14:cNvContentPartPr/>
                <p14:nvPr/>
              </p14:nvContentPartPr>
              <p14:xfrm>
                <a:off x="8467573" y="3091512"/>
                <a:ext cx="12960" cy="122400"/>
              </p14:xfrm>
            </p:contentPart>
          </mc:Choice>
          <mc:Fallback xmlns="">
            <p:pic>
              <p:nvPicPr>
                <p:cNvPr id="141" name="Freihand 140">
                  <a:extLst>
                    <a:ext uri="{FF2B5EF4-FFF2-40B4-BE49-F238E27FC236}">
                      <a16:creationId xmlns:a16="http://schemas.microsoft.com/office/drawing/2014/main" id="{29772BF9-2659-4EE0-882D-75B07B127206}"/>
                    </a:ext>
                  </a:extLst>
                </p:cNvPr>
                <p:cNvPicPr/>
                <p:nvPr/>
              </p:nvPicPr>
              <p:blipFill>
                <a:blip r:embed="rId307"/>
                <a:stretch>
                  <a:fillRect/>
                </a:stretch>
              </p:blipFill>
              <p:spPr>
                <a:xfrm>
                  <a:off x="8463253" y="3087192"/>
                  <a:ext cx="21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2" name="Freihand 141">
                  <a:extLst>
                    <a:ext uri="{FF2B5EF4-FFF2-40B4-BE49-F238E27FC236}">
                      <a16:creationId xmlns:a16="http://schemas.microsoft.com/office/drawing/2014/main" id="{03E7484F-23A6-451A-A98E-7A535A8B165B}"/>
                    </a:ext>
                  </a:extLst>
                </p14:cNvPr>
                <p14:cNvContentPartPr/>
                <p14:nvPr/>
              </p14:nvContentPartPr>
              <p14:xfrm>
                <a:off x="8400253" y="3073872"/>
                <a:ext cx="146880" cy="153720"/>
              </p14:xfrm>
            </p:contentPart>
          </mc:Choice>
          <mc:Fallback xmlns="">
            <p:pic>
              <p:nvPicPr>
                <p:cNvPr id="142" name="Freihand 141">
                  <a:extLst>
                    <a:ext uri="{FF2B5EF4-FFF2-40B4-BE49-F238E27FC236}">
                      <a16:creationId xmlns:a16="http://schemas.microsoft.com/office/drawing/2014/main" id="{03E7484F-23A6-451A-A98E-7A535A8B165B}"/>
                    </a:ext>
                  </a:extLst>
                </p:cNvPr>
                <p:cNvPicPr/>
                <p:nvPr/>
              </p:nvPicPr>
              <p:blipFill>
                <a:blip r:embed="rId309"/>
                <a:stretch>
                  <a:fillRect/>
                </a:stretch>
              </p:blipFill>
              <p:spPr>
                <a:xfrm>
                  <a:off x="8395933" y="3069552"/>
                  <a:ext cx="155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3" name="Freihand 142">
                  <a:extLst>
                    <a:ext uri="{FF2B5EF4-FFF2-40B4-BE49-F238E27FC236}">
                      <a16:creationId xmlns:a16="http://schemas.microsoft.com/office/drawing/2014/main" id="{B21626BD-82E4-4EC2-872A-29DBFB37D9FF}"/>
                    </a:ext>
                  </a:extLst>
                </p14:cNvPr>
                <p14:cNvContentPartPr/>
                <p14:nvPr/>
              </p14:nvContentPartPr>
              <p14:xfrm>
                <a:off x="8620573" y="3100152"/>
                <a:ext cx="16560" cy="91440"/>
              </p14:xfrm>
            </p:contentPart>
          </mc:Choice>
          <mc:Fallback xmlns="">
            <p:pic>
              <p:nvPicPr>
                <p:cNvPr id="143" name="Freihand 142">
                  <a:extLst>
                    <a:ext uri="{FF2B5EF4-FFF2-40B4-BE49-F238E27FC236}">
                      <a16:creationId xmlns:a16="http://schemas.microsoft.com/office/drawing/2014/main" id="{B21626BD-82E4-4EC2-872A-29DBFB37D9FF}"/>
                    </a:ext>
                  </a:extLst>
                </p:cNvPr>
                <p:cNvPicPr/>
                <p:nvPr/>
              </p:nvPicPr>
              <p:blipFill>
                <a:blip r:embed="rId311"/>
                <a:stretch>
                  <a:fillRect/>
                </a:stretch>
              </p:blipFill>
              <p:spPr>
                <a:xfrm>
                  <a:off x="8616253" y="3095832"/>
                  <a:ext cx="25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4" name="Freihand 143">
                  <a:extLst>
                    <a:ext uri="{FF2B5EF4-FFF2-40B4-BE49-F238E27FC236}">
                      <a16:creationId xmlns:a16="http://schemas.microsoft.com/office/drawing/2014/main" id="{75199AF4-858A-4755-BDC9-80C4D21DC856}"/>
                    </a:ext>
                  </a:extLst>
                </p14:cNvPr>
                <p14:cNvContentPartPr/>
                <p14:nvPr/>
              </p14:nvContentPartPr>
              <p14:xfrm>
                <a:off x="8699053" y="3099432"/>
                <a:ext cx="16560" cy="93600"/>
              </p14:xfrm>
            </p:contentPart>
          </mc:Choice>
          <mc:Fallback xmlns="">
            <p:pic>
              <p:nvPicPr>
                <p:cNvPr id="144" name="Freihand 143">
                  <a:extLst>
                    <a:ext uri="{FF2B5EF4-FFF2-40B4-BE49-F238E27FC236}">
                      <a16:creationId xmlns:a16="http://schemas.microsoft.com/office/drawing/2014/main" id="{75199AF4-858A-4755-BDC9-80C4D21DC856}"/>
                    </a:ext>
                  </a:extLst>
                </p:cNvPr>
                <p:cNvPicPr/>
                <p:nvPr/>
              </p:nvPicPr>
              <p:blipFill>
                <a:blip r:embed="rId313"/>
                <a:stretch>
                  <a:fillRect/>
                </a:stretch>
              </p:blipFill>
              <p:spPr>
                <a:xfrm>
                  <a:off x="8694733" y="3095112"/>
                  <a:ext cx="25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5" name="Freihand 144">
                  <a:extLst>
                    <a:ext uri="{FF2B5EF4-FFF2-40B4-BE49-F238E27FC236}">
                      <a16:creationId xmlns:a16="http://schemas.microsoft.com/office/drawing/2014/main" id="{A1D6506A-FFDB-4BE3-96AA-D25FB461A85D}"/>
                    </a:ext>
                  </a:extLst>
                </p14:cNvPr>
                <p14:cNvContentPartPr/>
                <p14:nvPr/>
              </p14:nvContentPartPr>
              <p14:xfrm>
                <a:off x="8627773" y="3069192"/>
                <a:ext cx="128160" cy="72000"/>
              </p14:xfrm>
            </p:contentPart>
          </mc:Choice>
          <mc:Fallback xmlns="">
            <p:pic>
              <p:nvPicPr>
                <p:cNvPr id="145" name="Freihand 144">
                  <a:extLst>
                    <a:ext uri="{FF2B5EF4-FFF2-40B4-BE49-F238E27FC236}">
                      <a16:creationId xmlns:a16="http://schemas.microsoft.com/office/drawing/2014/main" id="{A1D6506A-FFDB-4BE3-96AA-D25FB461A85D}"/>
                    </a:ext>
                  </a:extLst>
                </p:cNvPr>
                <p:cNvPicPr/>
                <p:nvPr/>
              </p:nvPicPr>
              <p:blipFill>
                <a:blip r:embed="rId315"/>
                <a:stretch>
                  <a:fillRect/>
                </a:stretch>
              </p:blipFill>
              <p:spPr>
                <a:xfrm>
                  <a:off x="8623453" y="3064872"/>
                  <a:ext cx="136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6" name="Freihand 145">
                  <a:extLst>
                    <a:ext uri="{FF2B5EF4-FFF2-40B4-BE49-F238E27FC236}">
                      <a16:creationId xmlns:a16="http://schemas.microsoft.com/office/drawing/2014/main" id="{E5F1E095-E872-46D2-902C-99328D028732}"/>
                    </a:ext>
                  </a:extLst>
                </p14:cNvPr>
                <p14:cNvContentPartPr/>
                <p14:nvPr/>
              </p14:nvContentPartPr>
              <p14:xfrm>
                <a:off x="8938453" y="3109152"/>
                <a:ext cx="5760" cy="77760"/>
              </p14:xfrm>
            </p:contentPart>
          </mc:Choice>
          <mc:Fallback xmlns="">
            <p:pic>
              <p:nvPicPr>
                <p:cNvPr id="146" name="Freihand 145">
                  <a:extLst>
                    <a:ext uri="{FF2B5EF4-FFF2-40B4-BE49-F238E27FC236}">
                      <a16:creationId xmlns:a16="http://schemas.microsoft.com/office/drawing/2014/main" id="{E5F1E095-E872-46D2-902C-99328D028732}"/>
                    </a:ext>
                  </a:extLst>
                </p:cNvPr>
                <p:cNvPicPr/>
                <p:nvPr/>
              </p:nvPicPr>
              <p:blipFill>
                <a:blip r:embed="rId317"/>
                <a:stretch>
                  <a:fillRect/>
                </a:stretch>
              </p:blipFill>
              <p:spPr>
                <a:xfrm>
                  <a:off x="8934133" y="3104832"/>
                  <a:ext cx="14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7" name="Freihand 146">
                  <a:extLst>
                    <a:ext uri="{FF2B5EF4-FFF2-40B4-BE49-F238E27FC236}">
                      <a16:creationId xmlns:a16="http://schemas.microsoft.com/office/drawing/2014/main" id="{60568ED7-48FE-4A03-8760-A92B3FA5E512}"/>
                    </a:ext>
                  </a:extLst>
                </p14:cNvPr>
                <p14:cNvContentPartPr/>
                <p14:nvPr/>
              </p14:nvContentPartPr>
              <p14:xfrm>
                <a:off x="8912893" y="3046512"/>
                <a:ext cx="75600" cy="29880"/>
              </p14:xfrm>
            </p:contentPart>
          </mc:Choice>
          <mc:Fallback xmlns="">
            <p:pic>
              <p:nvPicPr>
                <p:cNvPr id="147" name="Freihand 146">
                  <a:extLst>
                    <a:ext uri="{FF2B5EF4-FFF2-40B4-BE49-F238E27FC236}">
                      <a16:creationId xmlns:a16="http://schemas.microsoft.com/office/drawing/2014/main" id="{60568ED7-48FE-4A03-8760-A92B3FA5E512}"/>
                    </a:ext>
                  </a:extLst>
                </p:cNvPr>
                <p:cNvPicPr/>
                <p:nvPr/>
              </p:nvPicPr>
              <p:blipFill>
                <a:blip r:embed="rId319"/>
                <a:stretch>
                  <a:fillRect/>
                </a:stretch>
              </p:blipFill>
              <p:spPr>
                <a:xfrm>
                  <a:off x="8908573" y="3042192"/>
                  <a:ext cx="84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8" name="Freihand 147">
                  <a:extLst>
                    <a:ext uri="{FF2B5EF4-FFF2-40B4-BE49-F238E27FC236}">
                      <a16:creationId xmlns:a16="http://schemas.microsoft.com/office/drawing/2014/main" id="{7F3179A7-9A85-42A7-8358-2D8F21631B61}"/>
                    </a:ext>
                  </a:extLst>
                </p14:cNvPr>
                <p14:cNvContentPartPr/>
                <p14:nvPr/>
              </p14:nvContentPartPr>
              <p14:xfrm>
                <a:off x="8978413" y="3088992"/>
                <a:ext cx="97560" cy="103680"/>
              </p14:xfrm>
            </p:contentPart>
          </mc:Choice>
          <mc:Fallback xmlns="">
            <p:pic>
              <p:nvPicPr>
                <p:cNvPr id="148" name="Freihand 147">
                  <a:extLst>
                    <a:ext uri="{FF2B5EF4-FFF2-40B4-BE49-F238E27FC236}">
                      <a16:creationId xmlns:a16="http://schemas.microsoft.com/office/drawing/2014/main" id="{7F3179A7-9A85-42A7-8358-2D8F21631B61}"/>
                    </a:ext>
                  </a:extLst>
                </p:cNvPr>
                <p:cNvPicPr/>
                <p:nvPr/>
              </p:nvPicPr>
              <p:blipFill>
                <a:blip r:embed="rId321"/>
                <a:stretch>
                  <a:fillRect/>
                </a:stretch>
              </p:blipFill>
              <p:spPr>
                <a:xfrm>
                  <a:off x="8974093" y="3084672"/>
                  <a:ext cx="106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9" name="Freihand 148">
                  <a:extLst>
                    <a:ext uri="{FF2B5EF4-FFF2-40B4-BE49-F238E27FC236}">
                      <a16:creationId xmlns:a16="http://schemas.microsoft.com/office/drawing/2014/main" id="{64B53FCC-6135-4E6C-9D3D-0960D1844C8E}"/>
                    </a:ext>
                  </a:extLst>
                </p14:cNvPr>
                <p14:cNvContentPartPr/>
                <p14:nvPr/>
              </p14:nvContentPartPr>
              <p14:xfrm>
                <a:off x="9086413" y="3029232"/>
                <a:ext cx="117000" cy="145440"/>
              </p14:xfrm>
            </p:contentPart>
          </mc:Choice>
          <mc:Fallback xmlns="">
            <p:pic>
              <p:nvPicPr>
                <p:cNvPr id="149" name="Freihand 148">
                  <a:extLst>
                    <a:ext uri="{FF2B5EF4-FFF2-40B4-BE49-F238E27FC236}">
                      <a16:creationId xmlns:a16="http://schemas.microsoft.com/office/drawing/2014/main" id="{64B53FCC-6135-4E6C-9D3D-0960D1844C8E}"/>
                    </a:ext>
                  </a:extLst>
                </p:cNvPr>
                <p:cNvPicPr/>
                <p:nvPr/>
              </p:nvPicPr>
              <p:blipFill>
                <a:blip r:embed="rId323"/>
                <a:stretch>
                  <a:fillRect/>
                </a:stretch>
              </p:blipFill>
              <p:spPr>
                <a:xfrm>
                  <a:off x="9082093" y="3024912"/>
                  <a:ext cx="125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51" name="Freihand 150">
                  <a:extLst>
                    <a:ext uri="{FF2B5EF4-FFF2-40B4-BE49-F238E27FC236}">
                      <a16:creationId xmlns:a16="http://schemas.microsoft.com/office/drawing/2014/main" id="{315EAB96-A0DF-4CEB-AA09-7FA9A9A9603C}"/>
                    </a:ext>
                  </a:extLst>
                </p14:cNvPr>
                <p14:cNvContentPartPr/>
                <p14:nvPr/>
              </p14:nvContentPartPr>
              <p14:xfrm>
                <a:off x="9333733" y="3085752"/>
                <a:ext cx="87840" cy="110520"/>
              </p14:xfrm>
            </p:contentPart>
          </mc:Choice>
          <mc:Fallback xmlns="">
            <p:pic>
              <p:nvPicPr>
                <p:cNvPr id="151" name="Freihand 150">
                  <a:extLst>
                    <a:ext uri="{FF2B5EF4-FFF2-40B4-BE49-F238E27FC236}">
                      <a16:creationId xmlns:a16="http://schemas.microsoft.com/office/drawing/2014/main" id="{315EAB96-A0DF-4CEB-AA09-7FA9A9A9603C}"/>
                    </a:ext>
                  </a:extLst>
                </p:cNvPr>
                <p:cNvPicPr/>
                <p:nvPr/>
              </p:nvPicPr>
              <p:blipFill>
                <a:blip r:embed="rId325"/>
                <a:stretch>
                  <a:fillRect/>
                </a:stretch>
              </p:blipFill>
              <p:spPr>
                <a:xfrm>
                  <a:off x="9329413" y="3081432"/>
                  <a:ext cx="96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52" name="Freihand 151">
                  <a:extLst>
                    <a:ext uri="{FF2B5EF4-FFF2-40B4-BE49-F238E27FC236}">
                      <a16:creationId xmlns:a16="http://schemas.microsoft.com/office/drawing/2014/main" id="{B53EFCF2-B708-4E78-BBE9-553E1667D188}"/>
                    </a:ext>
                  </a:extLst>
                </p14:cNvPr>
                <p14:cNvContentPartPr/>
                <p14:nvPr/>
              </p14:nvContentPartPr>
              <p14:xfrm>
                <a:off x="9436693" y="3023832"/>
                <a:ext cx="70920" cy="152640"/>
              </p14:xfrm>
            </p:contentPart>
          </mc:Choice>
          <mc:Fallback xmlns="">
            <p:pic>
              <p:nvPicPr>
                <p:cNvPr id="152" name="Freihand 151">
                  <a:extLst>
                    <a:ext uri="{FF2B5EF4-FFF2-40B4-BE49-F238E27FC236}">
                      <a16:creationId xmlns:a16="http://schemas.microsoft.com/office/drawing/2014/main" id="{B53EFCF2-B708-4E78-BBE9-553E1667D188}"/>
                    </a:ext>
                  </a:extLst>
                </p:cNvPr>
                <p:cNvPicPr/>
                <p:nvPr/>
              </p:nvPicPr>
              <p:blipFill>
                <a:blip r:embed="rId327"/>
                <a:stretch>
                  <a:fillRect/>
                </a:stretch>
              </p:blipFill>
              <p:spPr>
                <a:xfrm>
                  <a:off x="9432373" y="3019512"/>
                  <a:ext cx="79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53" name="Freihand 152">
                  <a:extLst>
                    <a:ext uri="{FF2B5EF4-FFF2-40B4-BE49-F238E27FC236}">
                      <a16:creationId xmlns:a16="http://schemas.microsoft.com/office/drawing/2014/main" id="{4D1937DD-F47E-4248-8453-6199158339B2}"/>
                    </a:ext>
                  </a:extLst>
                </p14:cNvPr>
                <p14:cNvContentPartPr/>
                <p14:nvPr/>
              </p14:nvContentPartPr>
              <p14:xfrm>
                <a:off x="9506893" y="3099432"/>
                <a:ext cx="115200" cy="72720"/>
              </p14:xfrm>
            </p:contentPart>
          </mc:Choice>
          <mc:Fallback xmlns="">
            <p:pic>
              <p:nvPicPr>
                <p:cNvPr id="153" name="Freihand 152">
                  <a:extLst>
                    <a:ext uri="{FF2B5EF4-FFF2-40B4-BE49-F238E27FC236}">
                      <a16:creationId xmlns:a16="http://schemas.microsoft.com/office/drawing/2014/main" id="{4D1937DD-F47E-4248-8453-6199158339B2}"/>
                    </a:ext>
                  </a:extLst>
                </p:cNvPr>
                <p:cNvPicPr/>
                <p:nvPr/>
              </p:nvPicPr>
              <p:blipFill>
                <a:blip r:embed="rId329"/>
                <a:stretch>
                  <a:fillRect/>
                </a:stretch>
              </p:blipFill>
              <p:spPr>
                <a:xfrm>
                  <a:off x="9502573" y="3095112"/>
                  <a:ext cx="123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54" name="Freihand 153">
                  <a:extLst>
                    <a:ext uri="{FF2B5EF4-FFF2-40B4-BE49-F238E27FC236}">
                      <a16:creationId xmlns:a16="http://schemas.microsoft.com/office/drawing/2014/main" id="{DFE06E38-EFE1-4D11-92F8-AD9E6C1287E7}"/>
                    </a:ext>
                  </a:extLst>
                </p14:cNvPr>
                <p14:cNvContentPartPr/>
                <p14:nvPr/>
              </p14:nvContentPartPr>
              <p14:xfrm>
                <a:off x="9650533" y="3043632"/>
                <a:ext cx="65880" cy="84960"/>
              </p14:xfrm>
            </p:contentPart>
          </mc:Choice>
          <mc:Fallback xmlns="">
            <p:pic>
              <p:nvPicPr>
                <p:cNvPr id="154" name="Freihand 153">
                  <a:extLst>
                    <a:ext uri="{FF2B5EF4-FFF2-40B4-BE49-F238E27FC236}">
                      <a16:creationId xmlns:a16="http://schemas.microsoft.com/office/drawing/2014/main" id="{DFE06E38-EFE1-4D11-92F8-AD9E6C1287E7}"/>
                    </a:ext>
                  </a:extLst>
                </p:cNvPr>
                <p:cNvPicPr/>
                <p:nvPr/>
              </p:nvPicPr>
              <p:blipFill>
                <a:blip r:embed="rId331"/>
                <a:stretch>
                  <a:fillRect/>
                </a:stretch>
              </p:blipFill>
              <p:spPr>
                <a:xfrm>
                  <a:off x="9646213" y="3039312"/>
                  <a:ext cx="74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55" name="Freihand 154">
                  <a:extLst>
                    <a:ext uri="{FF2B5EF4-FFF2-40B4-BE49-F238E27FC236}">
                      <a16:creationId xmlns:a16="http://schemas.microsoft.com/office/drawing/2014/main" id="{9AD55378-4848-4E3E-B296-9B82F3D472C5}"/>
                    </a:ext>
                  </a:extLst>
                </p14:cNvPr>
                <p14:cNvContentPartPr/>
                <p14:nvPr/>
              </p14:nvContentPartPr>
              <p14:xfrm>
                <a:off x="9677173" y="3098352"/>
                <a:ext cx="36720" cy="37440"/>
              </p14:xfrm>
            </p:contentPart>
          </mc:Choice>
          <mc:Fallback xmlns="">
            <p:pic>
              <p:nvPicPr>
                <p:cNvPr id="155" name="Freihand 154">
                  <a:extLst>
                    <a:ext uri="{FF2B5EF4-FFF2-40B4-BE49-F238E27FC236}">
                      <a16:creationId xmlns:a16="http://schemas.microsoft.com/office/drawing/2014/main" id="{9AD55378-4848-4E3E-B296-9B82F3D472C5}"/>
                    </a:ext>
                  </a:extLst>
                </p:cNvPr>
                <p:cNvPicPr/>
                <p:nvPr/>
              </p:nvPicPr>
              <p:blipFill>
                <a:blip r:embed="rId333"/>
                <a:stretch>
                  <a:fillRect/>
                </a:stretch>
              </p:blipFill>
              <p:spPr>
                <a:xfrm>
                  <a:off x="9672853" y="3094032"/>
                  <a:ext cx="45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57" name="Freihand 156">
                  <a:extLst>
                    <a:ext uri="{FF2B5EF4-FFF2-40B4-BE49-F238E27FC236}">
                      <a16:creationId xmlns:a16="http://schemas.microsoft.com/office/drawing/2014/main" id="{8D3CEAB1-1E7B-4119-9348-0AFC549F7B98}"/>
                    </a:ext>
                  </a:extLst>
                </p14:cNvPr>
                <p14:cNvContentPartPr/>
                <p14:nvPr/>
              </p14:nvContentPartPr>
              <p14:xfrm>
                <a:off x="9871213" y="3035712"/>
                <a:ext cx="120600" cy="104040"/>
              </p14:xfrm>
            </p:contentPart>
          </mc:Choice>
          <mc:Fallback xmlns="">
            <p:pic>
              <p:nvPicPr>
                <p:cNvPr id="157" name="Freihand 156">
                  <a:extLst>
                    <a:ext uri="{FF2B5EF4-FFF2-40B4-BE49-F238E27FC236}">
                      <a16:creationId xmlns:a16="http://schemas.microsoft.com/office/drawing/2014/main" id="{8D3CEAB1-1E7B-4119-9348-0AFC549F7B98}"/>
                    </a:ext>
                  </a:extLst>
                </p:cNvPr>
                <p:cNvPicPr/>
                <p:nvPr/>
              </p:nvPicPr>
              <p:blipFill>
                <a:blip r:embed="rId335"/>
                <a:stretch>
                  <a:fillRect/>
                </a:stretch>
              </p:blipFill>
              <p:spPr>
                <a:xfrm>
                  <a:off x="9866893" y="3031392"/>
                  <a:ext cx="129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58" name="Freihand 157">
                  <a:extLst>
                    <a:ext uri="{FF2B5EF4-FFF2-40B4-BE49-F238E27FC236}">
                      <a16:creationId xmlns:a16="http://schemas.microsoft.com/office/drawing/2014/main" id="{A3561CEA-AD71-42DE-A542-73AA242EA20D}"/>
                    </a:ext>
                  </a:extLst>
                </p14:cNvPr>
                <p14:cNvContentPartPr/>
                <p14:nvPr/>
              </p14:nvContentPartPr>
              <p14:xfrm>
                <a:off x="9935653" y="3091872"/>
                <a:ext cx="49320" cy="43920"/>
              </p14:xfrm>
            </p:contentPart>
          </mc:Choice>
          <mc:Fallback xmlns="">
            <p:pic>
              <p:nvPicPr>
                <p:cNvPr id="158" name="Freihand 157">
                  <a:extLst>
                    <a:ext uri="{FF2B5EF4-FFF2-40B4-BE49-F238E27FC236}">
                      <a16:creationId xmlns:a16="http://schemas.microsoft.com/office/drawing/2014/main" id="{A3561CEA-AD71-42DE-A542-73AA242EA20D}"/>
                    </a:ext>
                  </a:extLst>
                </p:cNvPr>
                <p:cNvPicPr/>
                <p:nvPr/>
              </p:nvPicPr>
              <p:blipFill>
                <a:blip r:embed="rId337"/>
                <a:stretch>
                  <a:fillRect/>
                </a:stretch>
              </p:blipFill>
              <p:spPr>
                <a:xfrm>
                  <a:off x="9931333" y="3087552"/>
                  <a:ext cx="57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59" name="Freihand 158">
                  <a:extLst>
                    <a:ext uri="{FF2B5EF4-FFF2-40B4-BE49-F238E27FC236}">
                      <a16:creationId xmlns:a16="http://schemas.microsoft.com/office/drawing/2014/main" id="{312F45EA-384A-4AAC-B822-756AD5424924}"/>
                    </a:ext>
                  </a:extLst>
                </p14:cNvPr>
                <p14:cNvContentPartPr/>
                <p14:nvPr/>
              </p14:nvContentPartPr>
              <p14:xfrm>
                <a:off x="9992893" y="3065952"/>
                <a:ext cx="273960" cy="69840"/>
              </p14:xfrm>
            </p:contentPart>
          </mc:Choice>
          <mc:Fallback xmlns="">
            <p:pic>
              <p:nvPicPr>
                <p:cNvPr id="159" name="Freihand 158">
                  <a:extLst>
                    <a:ext uri="{FF2B5EF4-FFF2-40B4-BE49-F238E27FC236}">
                      <a16:creationId xmlns:a16="http://schemas.microsoft.com/office/drawing/2014/main" id="{312F45EA-384A-4AAC-B822-756AD5424924}"/>
                    </a:ext>
                  </a:extLst>
                </p:cNvPr>
                <p:cNvPicPr/>
                <p:nvPr/>
              </p:nvPicPr>
              <p:blipFill>
                <a:blip r:embed="rId339"/>
                <a:stretch>
                  <a:fillRect/>
                </a:stretch>
              </p:blipFill>
              <p:spPr>
                <a:xfrm>
                  <a:off x="9988573" y="3061632"/>
                  <a:ext cx="282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0" name="Freihand 159">
                  <a:extLst>
                    <a:ext uri="{FF2B5EF4-FFF2-40B4-BE49-F238E27FC236}">
                      <a16:creationId xmlns:a16="http://schemas.microsoft.com/office/drawing/2014/main" id="{758820B7-40E6-418A-904D-77F60E7384CC}"/>
                    </a:ext>
                  </a:extLst>
                </p14:cNvPr>
                <p14:cNvContentPartPr/>
                <p14:nvPr/>
              </p14:nvContentPartPr>
              <p14:xfrm>
                <a:off x="10268653" y="3004752"/>
                <a:ext cx="274680" cy="117360"/>
              </p14:xfrm>
            </p:contentPart>
          </mc:Choice>
          <mc:Fallback xmlns="">
            <p:pic>
              <p:nvPicPr>
                <p:cNvPr id="160" name="Freihand 159">
                  <a:extLst>
                    <a:ext uri="{FF2B5EF4-FFF2-40B4-BE49-F238E27FC236}">
                      <a16:creationId xmlns:a16="http://schemas.microsoft.com/office/drawing/2014/main" id="{758820B7-40E6-418A-904D-77F60E7384CC}"/>
                    </a:ext>
                  </a:extLst>
                </p:cNvPr>
                <p:cNvPicPr/>
                <p:nvPr/>
              </p:nvPicPr>
              <p:blipFill>
                <a:blip r:embed="rId341"/>
                <a:stretch>
                  <a:fillRect/>
                </a:stretch>
              </p:blipFill>
              <p:spPr>
                <a:xfrm>
                  <a:off x="10264333" y="3000432"/>
                  <a:ext cx="283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1" name="Freihand 160">
                  <a:extLst>
                    <a:ext uri="{FF2B5EF4-FFF2-40B4-BE49-F238E27FC236}">
                      <a16:creationId xmlns:a16="http://schemas.microsoft.com/office/drawing/2014/main" id="{727BE245-7F0A-4F05-BD19-2B46AC095824}"/>
                    </a:ext>
                  </a:extLst>
                </p14:cNvPr>
                <p14:cNvContentPartPr/>
                <p14:nvPr/>
              </p14:nvContentPartPr>
              <p14:xfrm>
                <a:off x="10434613" y="2955432"/>
                <a:ext cx="18360" cy="16560"/>
              </p14:xfrm>
            </p:contentPart>
          </mc:Choice>
          <mc:Fallback xmlns="">
            <p:pic>
              <p:nvPicPr>
                <p:cNvPr id="161" name="Freihand 160">
                  <a:extLst>
                    <a:ext uri="{FF2B5EF4-FFF2-40B4-BE49-F238E27FC236}">
                      <a16:creationId xmlns:a16="http://schemas.microsoft.com/office/drawing/2014/main" id="{727BE245-7F0A-4F05-BD19-2B46AC095824}"/>
                    </a:ext>
                  </a:extLst>
                </p:cNvPr>
                <p:cNvPicPr/>
                <p:nvPr/>
              </p:nvPicPr>
              <p:blipFill>
                <a:blip r:embed="rId343"/>
                <a:stretch>
                  <a:fillRect/>
                </a:stretch>
              </p:blipFill>
              <p:spPr>
                <a:xfrm>
                  <a:off x="10430293" y="2951112"/>
                  <a:ext cx="27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2" name="Freihand 161">
                  <a:extLst>
                    <a:ext uri="{FF2B5EF4-FFF2-40B4-BE49-F238E27FC236}">
                      <a16:creationId xmlns:a16="http://schemas.microsoft.com/office/drawing/2014/main" id="{1CD7698D-65E2-4D8C-9857-C64685FF77C5}"/>
                    </a:ext>
                  </a:extLst>
                </p14:cNvPr>
                <p14:cNvContentPartPr/>
                <p14:nvPr/>
              </p14:nvContentPartPr>
              <p14:xfrm>
                <a:off x="10689133" y="2952192"/>
                <a:ext cx="266040" cy="158760"/>
              </p14:xfrm>
            </p:contentPart>
          </mc:Choice>
          <mc:Fallback xmlns="">
            <p:pic>
              <p:nvPicPr>
                <p:cNvPr id="162" name="Freihand 161">
                  <a:extLst>
                    <a:ext uri="{FF2B5EF4-FFF2-40B4-BE49-F238E27FC236}">
                      <a16:creationId xmlns:a16="http://schemas.microsoft.com/office/drawing/2014/main" id="{1CD7698D-65E2-4D8C-9857-C64685FF77C5}"/>
                    </a:ext>
                  </a:extLst>
                </p:cNvPr>
                <p:cNvPicPr/>
                <p:nvPr/>
              </p:nvPicPr>
              <p:blipFill>
                <a:blip r:embed="rId345"/>
                <a:stretch>
                  <a:fillRect/>
                </a:stretch>
              </p:blipFill>
              <p:spPr>
                <a:xfrm>
                  <a:off x="10684813" y="2947872"/>
                  <a:ext cx="274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3" name="Freihand 162">
                  <a:extLst>
                    <a:ext uri="{FF2B5EF4-FFF2-40B4-BE49-F238E27FC236}">
                      <a16:creationId xmlns:a16="http://schemas.microsoft.com/office/drawing/2014/main" id="{C52DCA84-DC97-4BFF-80A0-45AB835F9B95}"/>
                    </a:ext>
                  </a:extLst>
                </p14:cNvPr>
                <p14:cNvContentPartPr/>
                <p14:nvPr/>
              </p14:nvContentPartPr>
              <p14:xfrm>
                <a:off x="10890013" y="2945712"/>
                <a:ext cx="25920" cy="7560"/>
              </p14:xfrm>
            </p:contentPart>
          </mc:Choice>
          <mc:Fallback xmlns="">
            <p:pic>
              <p:nvPicPr>
                <p:cNvPr id="163" name="Freihand 162">
                  <a:extLst>
                    <a:ext uri="{FF2B5EF4-FFF2-40B4-BE49-F238E27FC236}">
                      <a16:creationId xmlns:a16="http://schemas.microsoft.com/office/drawing/2014/main" id="{C52DCA84-DC97-4BFF-80A0-45AB835F9B95}"/>
                    </a:ext>
                  </a:extLst>
                </p:cNvPr>
                <p:cNvPicPr/>
                <p:nvPr/>
              </p:nvPicPr>
              <p:blipFill>
                <a:blip r:embed="rId347"/>
                <a:stretch>
                  <a:fillRect/>
                </a:stretch>
              </p:blipFill>
              <p:spPr>
                <a:xfrm>
                  <a:off x="10885693" y="2941392"/>
                  <a:ext cx="34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4" name="Freihand 163">
                  <a:extLst>
                    <a:ext uri="{FF2B5EF4-FFF2-40B4-BE49-F238E27FC236}">
                      <a16:creationId xmlns:a16="http://schemas.microsoft.com/office/drawing/2014/main" id="{0970FE86-EB20-4B33-A388-F338D28A8AA5}"/>
                    </a:ext>
                  </a:extLst>
                </p14:cNvPr>
                <p14:cNvContentPartPr/>
                <p14:nvPr/>
              </p14:nvContentPartPr>
              <p14:xfrm>
                <a:off x="11086213" y="2955432"/>
                <a:ext cx="330840" cy="97560"/>
              </p14:xfrm>
            </p:contentPart>
          </mc:Choice>
          <mc:Fallback xmlns="">
            <p:pic>
              <p:nvPicPr>
                <p:cNvPr id="164" name="Freihand 163">
                  <a:extLst>
                    <a:ext uri="{FF2B5EF4-FFF2-40B4-BE49-F238E27FC236}">
                      <a16:creationId xmlns:a16="http://schemas.microsoft.com/office/drawing/2014/main" id="{0970FE86-EB20-4B33-A388-F338D28A8AA5}"/>
                    </a:ext>
                  </a:extLst>
                </p:cNvPr>
                <p:cNvPicPr/>
                <p:nvPr/>
              </p:nvPicPr>
              <p:blipFill>
                <a:blip r:embed="rId349"/>
                <a:stretch>
                  <a:fillRect/>
                </a:stretch>
              </p:blipFill>
              <p:spPr>
                <a:xfrm>
                  <a:off x="11081893" y="2951112"/>
                  <a:ext cx="33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5" name="Freihand 204">
                  <a:extLst>
                    <a:ext uri="{FF2B5EF4-FFF2-40B4-BE49-F238E27FC236}">
                      <a16:creationId xmlns:a16="http://schemas.microsoft.com/office/drawing/2014/main" id="{29E58146-D1FB-4E1B-9564-90D2A1BBC95E}"/>
                    </a:ext>
                  </a:extLst>
                </p14:cNvPr>
                <p14:cNvContentPartPr/>
                <p14:nvPr/>
              </p14:nvContentPartPr>
              <p14:xfrm>
                <a:off x="8991373" y="2652672"/>
                <a:ext cx="838440" cy="47160"/>
              </p14:xfrm>
            </p:contentPart>
          </mc:Choice>
          <mc:Fallback xmlns="">
            <p:pic>
              <p:nvPicPr>
                <p:cNvPr id="205" name="Freihand 204">
                  <a:extLst>
                    <a:ext uri="{FF2B5EF4-FFF2-40B4-BE49-F238E27FC236}">
                      <a16:creationId xmlns:a16="http://schemas.microsoft.com/office/drawing/2014/main" id="{29E58146-D1FB-4E1B-9564-90D2A1BBC95E}"/>
                    </a:ext>
                  </a:extLst>
                </p:cNvPr>
                <p:cNvPicPr/>
                <p:nvPr/>
              </p:nvPicPr>
              <p:blipFill>
                <a:blip r:embed="rId351"/>
                <a:stretch>
                  <a:fillRect/>
                </a:stretch>
              </p:blipFill>
              <p:spPr>
                <a:xfrm>
                  <a:off x="8987053" y="2648352"/>
                  <a:ext cx="847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6" name="Freihand 205">
                  <a:extLst>
                    <a:ext uri="{FF2B5EF4-FFF2-40B4-BE49-F238E27FC236}">
                      <a16:creationId xmlns:a16="http://schemas.microsoft.com/office/drawing/2014/main" id="{F4CB89E3-0F99-4014-85DC-7DAD2303FC10}"/>
                    </a:ext>
                  </a:extLst>
                </p14:cNvPr>
                <p14:cNvContentPartPr/>
                <p14:nvPr/>
              </p14:nvContentPartPr>
              <p14:xfrm>
                <a:off x="10071373" y="2590392"/>
                <a:ext cx="960840" cy="51840"/>
              </p14:xfrm>
            </p:contentPart>
          </mc:Choice>
          <mc:Fallback xmlns="">
            <p:pic>
              <p:nvPicPr>
                <p:cNvPr id="206" name="Freihand 205">
                  <a:extLst>
                    <a:ext uri="{FF2B5EF4-FFF2-40B4-BE49-F238E27FC236}">
                      <a16:creationId xmlns:a16="http://schemas.microsoft.com/office/drawing/2014/main" id="{F4CB89E3-0F99-4014-85DC-7DAD2303FC10}"/>
                    </a:ext>
                  </a:extLst>
                </p:cNvPr>
                <p:cNvPicPr/>
                <p:nvPr/>
              </p:nvPicPr>
              <p:blipFill>
                <a:blip r:embed="rId353"/>
                <a:stretch>
                  <a:fillRect/>
                </a:stretch>
              </p:blipFill>
              <p:spPr>
                <a:xfrm>
                  <a:off x="10067053" y="2586072"/>
                  <a:ext cx="969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3" name="Freihand 192">
                  <a:extLst>
                    <a:ext uri="{FF2B5EF4-FFF2-40B4-BE49-F238E27FC236}">
                      <a16:creationId xmlns:a16="http://schemas.microsoft.com/office/drawing/2014/main" id="{0EC68D3F-4DA9-4D0C-8954-BB529021DF8E}"/>
                    </a:ext>
                  </a:extLst>
                </p14:cNvPr>
                <p14:cNvContentPartPr/>
                <p14:nvPr/>
              </p14:nvContentPartPr>
              <p14:xfrm>
                <a:off x="9726853" y="3536472"/>
                <a:ext cx="11880" cy="104760"/>
              </p14:xfrm>
            </p:contentPart>
          </mc:Choice>
          <mc:Fallback xmlns="">
            <p:pic>
              <p:nvPicPr>
                <p:cNvPr id="193" name="Freihand 192">
                  <a:extLst>
                    <a:ext uri="{FF2B5EF4-FFF2-40B4-BE49-F238E27FC236}">
                      <a16:creationId xmlns:a16="http://schemas.microsoft.com/office/drawing/2014/main" id="{0EC68D3F-4DA9-4D0C-8954-BB529021DF8E}"/>
                    </a:ext>
                  </a:extLst>
                </p:cNvPr>
                <p:cNvPicPr/>
                <p:nvPr/>
              </p:nvPicPr>
              <p:blipFill>
                <a:blip r:embed="rId355"/>
                <a:stretch>
                  <a:fillRect/>
                </a:stretch>
              </p:blipFill>
              <p:spPr>
                <a:xfrm>
                  <a:off x="9722533" y="3532152"/>
                  <a:ext cx="20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4" name="Freihand 193">
                  <a:extLst>
                    <a:ext uri="{FF2B5EF4-FFF2-40B4-BE49-F238E27FC236}">
                      <a16:creationId xmlns:a16="http://schemas.microsoft.com/office/drawing/2014/main" id="{0AA80563-7FF3-4A17-AA55-43B09181EECD}"/>
                    </a:ext>
                  </a:extLst>
                </p14:cNvPr>
                <p14:cNvContentPartPr/>
                <p14:nvPr/>
              </p14:nvContentPartPr>
              <p14:xfrm>
                <a:off x="9722893" y="3517752"/>
                <a:ext cx="118080" cy="59040"/>
              </p14:xfrm>
            </p:contentPart>
          </mc:Choice>
          <mc:Fallback xmlns="">
            <p:pic>
              <p:nvPicPr>
                <p:cNvPr id="194" name="Freihand 193">
                  <a:extLst>
                    <a:ext uri="{FF2B5EF4-FFF2-40B4-BE49-F238E27FC236}">
                      <a16:creationId xmlns:a16="http://schemas.microsoft.com/office/drawing/2014/main" id="{0AA80563-7FF3-4A17-AA55-43B09181EECD}"/>
                    </a:ext>
                  </a:extLst>
                </p:cNvPr>
                <p:cNvPicPr/>
                <p:nvPr/>
              </p:nvPicPr>
              <p:blipFill>
                <a:blip r:embed="rId357"/>
                <a:stretch>
                  <a:fillRect/>
                </a:stretch>
              </p:blipFill>
              <p:spPr>
                <a:xfrm>
                  <a:off x="9718573" y="3513432"/>
                  <a:ext cx="126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5" name="Freihand 194">
                  <a:extLst>
                    <a:ext uri="{FF2B5EF4-FFF2-40B4-BE49-F238E27FC236}">
                      <a16:creationId xmlns:a16="http://schemas.microsoft.com/office/drawing/2014/main" id="{4B94DB4D-1C01-41A6-A659-2A2FB2166328}"/>
                    </a:ext>
                  </a:extLst>
                </p14:cNvPr>
                <p14:cNvContentPartPr/>
                <p14:nvPr/>
              </p14:nvContentPartPr>
              <p14:xfrm>
                <a:off x="9711373" y="3615672"/>
                <a:ext cx="109800" cy="21240"/>
              </p14:xfrm>
            </p:contentPart>
          </mc:Choice>
          <mc:Fallback xmlns="">
            <p:pic>
              <p:nvPicPr>
                <p:cNvPr id="195" name="Freihand 194">
                  <a:extLst>
                    <a:ext uri="{FF2B5EF4-FFF2-40B4-BE49-F238E27FC236}">
                      <a16:creationId xmlns:a16="http://schemas.microsoft.com/office/drawing/2014/main" id="{4B94DB4D-1C01-41A6-A659-2A2FB2166328}"/>
                    </a:ext>
                  </a:extLst>
                </p:cNvPr>
                <p:cNvPicPr/>
                <p:nvPr/>
              </p:nvPicPr>
              <p:blipFill>
                <a:blip r:embed="rId359"/>
                <a:stretch>
                  <a:fillRect/>
                </a:stretch>
              </p:blipFill>
              <p:spPr>
                <a:xfrm>
                  <a:off x="9707053" y="3611352"/>
                  <a:ext cx="118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6" name="Freihand 195">
                  <a:extLst>
                    <a:ext uri="{FF2B5EF4-FFF2-40B4-BE49-F238E27FC236}">
                      <a16:creationId xmlns:a16="http://schemas.microsoft.com/office/drawing/2014/main" id="{131A9815-F033-4E23-8538-C8F2FC45DC88}"/>
                    </a:ext>
                  </a:extLst>
                </p14:cNvPr>
                <p14:cNvContentPartPr/>
                <p14:nvPr/>
              </p14:nvContentPartPr>
              <p14:xfrm>
                <a:off x="9835573" y="3562752"/>
                <a:ext cx="144000" cy="69480"/>
              </p14:xfrm>
            </p:contentPart>
          </mc:Choice>
          <mc:Fallback xmlns="">
            <p:pic>
              <p:nvPicPr>
                <p:cNvPr id="196" name="Freihand 195">
                  <a:extLst>
                    <a:ext uri="{FF2B5EF4-FFF2-40B4-BE49-F238E27FC236}">
                      <a16:creationId xmlns:a16="http://schemas.microsoft.com/office/drawing/2014/main" id="{131A9815-F033-4E23-8538-C8F2FC45DC88}"/>
                    </a:ext>
                  </a:extLst>
                </p:cNvPr>
                <p:cNvPicPr/>
                <p:nvPr/>
              </p:nvPicPr>
              <p:blipFill>
                <a:blip r:embed="rId361"/>
                <a:stretch>
                  <a:fillRect/>
                </a:stretch>
              </p:blipFill>
              <p:spPr>
                <a:xfrm>
                  <a:off x="9831253" y="3558432"/>
                  <a:ext cx="152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98" name="Freihand 197">
                  <a:extLst>
                    <a:ext uri="{FF2B5EF4-FFF2-40B4-BE49-F238E27FC236}">
                      <a16:creationId xmlns:a16="http://schemas.microsoft.com/office/drawing/2014/main" id="{179DED23-3DA2-40DF-B53A-F15C7C9A0E85}"/>
                    </a:ext>
                  </a:extLst>
                </p14:cNvPr>
                <p14:cNvContentPartPr/>
                <p14:nvPr/>
              </p14:nvContentPartPr>
              <p14:xfrm>
                <a:off x="9997933" y="3527112"/>
                <a:ext cx="145080" cy="95040"/>
              </p14:xfrm>
            </p:contentPart>
          </mc:Choice>
          <mc:Fallback xmlns="">
            <p:pic>
              <p:nvPicPr>
                <p:cNvPr id="198" name="Freihand 197">
                  <a:extLst>
                    <a:ext uri="{FF2B5EF4-FFF2-40B4-BE49-F238E27FC236}">
                      <a16:creationId xmlns:a16="http://schemas.microsoft.com/office/drawing/2014/main" id="{179DED23-3DA2-40DF-B53A-F15C7C9A0E85}"/>
                    </a:ext>
                  </a:extLst>
                </p:cNvPr>
                <p:cNvPicPr/>
                <p:nvPr/>
              </p:nvPicPr>
              <p:blipFill>
                <a:blip r:embed="rId363"/>
                <a:stretch>
                  <a:fillRect/>
                </a:stretch>
              </p:blipFill>
              <p:spPr>
                <a:xfrm>
                  <a:off x="9993613" y="3522792"/>
                  <a:ext cx="153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99" name="Freihand 198">
                  <a:extLst>
                    <a:ext uri="{FF2B5EF4-FFF2-40B4-BE49-F238E27FC236}">
                      <a16:creationId xmlns:a16="http://schemas.microsoft.com/office/drawing/2014/main" id="{69F124A1-352C-41F8-8A35-93C104B68CB4}"/>
                    </a:ext>
                  </a:extLst>
                </p14:cNvPr>
                <p14:cNvContentPartPr/>
                <p14:nvPr/>
              </p14:nvContentPartPr>
              <p14:xfrm>
                <a:off x="10094413" y="3558072"/>
                <a:ext cx="53640" cy="9360"/>
              </p14:xfrm>
            </p:contentPart>
          </mc:Choice>
          <mc:Fallback xmlns="">
            <p:pic>
              <p:nvPicPr>
                <p:cNvPr id="199" name="Freihand 198">
                  <a:extLst>
                    <a:ext uri="{FF2B5EF4-FFF2-40B4-BE49-F238E27FC236}">
                      <a16:creationId xmlns:a16="http://schemas.microsoft.com/office/drawing/2014/main" id="{69F124A1-352C-41F8-8A35-93C104B68CB4}"/>
                    </a:ext>
                  </a:extLst>
                </p:cNvPr>
                <p:cNvPicPr/>
                <p:nvPr/>
              </p:nvPicPr>
              <p:blipFill>
                <a:blip r:embed="rId365"/>
                <a:stretch>
                  <a:fillRect/>
                </a:stretch>
              </p:blipFill>
              <p:spPr>
                <a:xfrm>
                  <a:off x="10090093" y="3553752"/>
                  <a:ext cx="62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0" name="Freihand 199">
                  <a:extLst>
                    <a:ext uri="{FF2B5EF4-FFF2-40B4-BE49-F238E27FC236}">
                      <a16:creationId xmlns:a16="http://schemas.microsoft.com/office/drawing/2014/main" id="{85B495AD-7788-429C-A91A-629BD1CE745E}"/>
                    </a:ext>
                  </a:extLst>
                </p14:cNvPr>
                <p14:cNvContentPartPr/>
                <p14:nvPr/>
              </p14:nvContentPartPr>
              <p14:xfrm>
                <a:off x="10158493" y="3540432"/>
                <a:ext cx="145800" cy="41400"/>
              </p14:xfrm>
            </p:contentPart>
          </mc:Choice>
          <mc:Fallback xmlns="">
            <p:pic>
              <p:nvPicPr>
                <p:cNvPr id="200" name="Freihand 199">
                  <a:extLst>
                    <a:ext uri="{FF2B5EF4-FFF2-40B4-BE49-F238E27FC236}">
                      <a16:creationId xmlns:a16="http://schemas.microsoft.com/office/drawing/2014/main" id="{85B495AD-7788-429C-A91A-629BD1CE745E}"/>
                    </a:ext>
                  </a:extLst>
                </p:cNvPr>
                <p:cNvPicPr/>
                <p:nvPr/>
              </p:nvPicPr>
              <p:blipFill>
                <a:blip r:embed="rId367"/>
                <a:stretch>
                  <a:fillRect/>
                </a:stretch>
              </p:blipFill>
              <p:spPr>
                <a:xfrm>
                  <a:off x="10154173" y="3536112"/>
                  <a:ext cx="154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1" name="Freihand 200">
                  <a:extLst>
                    <a:ext uri="{FF2B5EF4-FFF2-40B4-BE49-F238E27FC236}">
                      <a16:creationId xmlns:a16="http://schemas.microsoft.com/office/drawing/2014/main" id="{F6A087A6-C0EB-4C01-B420-5C1D79D02330}"/>
                    </a:ext>
                  </a:extLst>
                </p14:cNvPr>
                <p14:cNvContentPartPr/>
                <p14:nvPr/>
              </p14:nvContentPartPr>
              <p14:xfrm>
                <a:off x="10318333" y="3526392"/>
                <a:ext cx="73800" cy="55800"/>
              </p14:xfrm>
            </p:contentPart>
          </mc:Choice>
          <mc:Fallback xmlns="">
            <p:pic>
              <p:nvPicPr>
                <p:cNvPr id="201" name="Freihand 200">
                  <a:extLst>
                    <a:ext uri="{FF2B5EF4-FFF2-40B4-BE49-F238E27FC236}">
                      <a16:creationId xmlns:a16="http://schemas.microsoft.com/office/drawing/2014/main" id="{F6A087A6-C0EB-4C01-B420-5C1D79D02330}"/>
                    </a:ext>
                  </a:extLst>
                </p:cNvPr>
                <p:cNvPicPr/>
                <p:nvPr/>
              </p:nvPicPr>
              <p:blipFill>
                <a:blip r:embed="rId369"/>
                <a:stretch>
                  <a:fillRect/>
                </a:stretch>
              </p:blipFill>
              <p:spPr>
                <a:xfrm>
                  <a:off x="10314013" y="3522072"/>
                  <a:ext cx="82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2" name="Freihand 201">
                  <a:extLst>
                    <a:ext uri="{FF2B5EF4-FFF2-40B4-BE49-F238E27FC236}">
                      <a16:creationId xmlns:a16="http://schemas.microsoft.com/office/drawing/2014/main" id="{BBD8C51E-B680-418F-8091-F0255B7A9F55}"/>
                    </a:ext>
                  </a:extLst>
                </p14:cNvPr>
                <p14:cNvContentPartPr/>
                <p14:nvPr/>
              </p14:nvContentPartPr>
              <p14:xfrm>
                <a:off x="10506973" y="3514152"/>
                <a:ext cx="360" cy="360"/>
              </p14:xfrm>
            </p:contentPart>
          </mc:Choice>
          <mc:Fallback xmlns="">
            <p:pic>
              <p:nvPicPr>
                <p:cNvPr id="202" name="Freihand 201">
                  <a:extLst>
                    <a:ext uri="{FF2B5EF4-FFF2-40B4-BE49-F238E27FC236}">
                      <a16:creationId xmlns:a16="http://schemas.microsoft.com/office/drawing/2014/main" id="{BBD8C51E-B680-418F-8091-F0255B7A9F55}"/>
                    </a:ext>
                  </a:extLst>
                </p:cNvPr>
                <p:cNvPicPr/>
                <p:nvPr/>
              </p:nvPicPr>
              <p:blipFill>
                <a:blip r:embed="rId25"/>
                <a:stretch>
                  <a:fillRect/>
                </a:stretch>
              </p:blipFill>
              <p:spPr>
                <a:xfrm>
                  <a:off x="10502653" y="3509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3" name="Freihand 202">
                  <a:extLst>
                    <a:ext uri="{FF2B5EF4-FFF2-40B4-BE49-F238E27FC236}">
                      <a16:creationId xmlns:a16="http://schemas.microsoft.com/office/drawing/2014/main" id="{AA0FF87B-24B4-494D-9CEB-626C23EB284B}"/>
                    </a:ext>
                  </a:extLst>
                </p14:cNvPr>
                <p14:cNvContentPartPr/>
                <p14:nvPr/>
              </p14:nvContentPartPr>
              <p14:xfrm>
                <a:off x="10501213" y="3583272"/>
                <a:ext cx="12600" cy="17640"/>
              </p14:xfrm>
            </p:contentPart>
          </mc:Choice>
          <mc:Fallback xmlns="">
            <p:pic>
              <p:nvPicPr>
                <p:cNvPr id="203" name="Freihand 202">
                  <a:extLst>
                    <a:ext uri="{FF2B5EF4-FFF2-40B4-BE49-F238E27FC236}">
                      <a16:creationId xmlns:a16="http://schemas.microsoft.com/office/drawing/2014/main" id="{AA0FF87B-24B4-494D-9CEB-626C23EB284B}"/>
                    </a:ext>
                  </a:extLst>
                </p:cNvPr>
                <p:cNvPicPr/>
                <p:nvPr/>
              </p:nvPicPr>
              <p:blipFill>
                <a:blip r:embed="rId372"/>
                <a:stretch>
                  <a:fillRect/>
                </a:stretch>
              </p:blipFill>
              <p:spPr>
                <a:xfrm>
                  <a:off x="10496893" y="3578952"/>
                  <a:ext cx="21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7" name="Freihand 226">
                  <a:extLst>
                    <a:ext uri="{FF2B5EF4-FFF2-40B4-BE49-F238E27FC236}">
                      <a16:creationId xmlns:a16="http://schemas.microsoft.com/office/drawing/2014/main" id="{E193DAE4-E086-498F-925A-079496532AAA}"/>
                    </a:ext>
                  </a:extLst>
                </p14:cNvPr>
                <p14:cNvContentPartPr/>
                <p14:nvPr/>
              </p14:nvContentPartPr>
              <p14:xfrm>
                <a:off x="10568893" y="3415872"/>
                <a:ext cx="100080" cy="174240"/>
              </p14:xfrm>
            </p:contentPart>
          </mc:Choice>
          <mc:Fallback xmlns="">
            <p:pic>
              <p:nvPicPr>
                <p:cNvPr id="227" name="Freihand 226">
                  <a:extLst>
                    <a:ext uri="{FF2B5EF4-FFF2-40B4-BE49-F238E27FC236}">
                      <a16:creationId xmlns:a16="http://schemas.microsoft.com/office/drawing/2014/main" id="{E193DAE4-E086-498F-925A-079496532AAA}"/>
                    </a:ext>
                  </a:extLst>
                </p:cNvPr>
                <p:cNvPicPr/>
                <p:nvPr/>
              </p:nvPicPr>
              <p:blipFill>
                <a:blip r:embed="rId374"/>
                <a:stretch>
                  <a:fillRect/>
                </a:stretch>
              </p:blipFill>
              <p:spPr>
                <a:xfrm>
                  <a:off x="10564573" y="3411552"/>
                  <a:ext cx="108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9" name="Freihand 228">
                  <a:extLst>
                    <a:ext uri="{FF2B5EF4-FFF2-40B4-BE49-F238E27FC236}">
                      <a16:creationId xmlns:a16="http://schemas.microsoft.com/office/drawing/2014/main" id="{D915F8F9-CAFC-4841-B3A0-85CF83781E06}"/>
                    </a:ext>
                  </a:extLst>
                </p14:cNvPr>
                <p14:cNvContentPartPr/>
                <p14:nvPr/>
              </p14:nvContentPartPr>
              <p14:xfrm>
                <a:off x="10698853" y="3435672"/>
                <a:ext cx="101160" cy="123840"/>
              </p14:xfrm>
            </p:contentPart>
          </mc:Choice>
          <mc:Fallback xmlns="">
            <p:pic>
              <p:nvPicPr>
                <p:cNvPr id="229" name="Freihand 228">
                  <a:extLst>
                    <a:ext uri="{FF2B5EF4-FFF2-40B4-BE49-F238E27FC236}">
                      <a16:creationId xmlns:a16="http://schemas.microsoft.com/office/drawing/2014/main" id="{D915F8F9-CAFC-4841-B3A0-85CF83781E06}"/>
                    </a:ext>
                  </a:extLst>
                </p:cNvPr>
                <p:cNvPicPr/>
                <p:nvPr/>
              </p:nvPicPr>
              <p:blipFill>
                <a:blip r:embed="rId376"/>
                <a:stretch>
                  <a:fillRect/>
                </a:stretch>
              </p:blipFill>
              <p:spPr>
                <a:xfrm>
                  <a:off x="10694533" y="3431352"/>
                  <a:ext cx="109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0" name="Freihand 229">
                  <a:extLst>
                    <a:ext uri="{FF2B5EF4-FFF2-40B4-BE49-F238E27FC236}">
                      <a16:creationId xmlns:a16="http://schemas.microsoft.com/office/drawing/2014/main" id="{D1F5CC37-0D64-4CE3-9533-2AC7F16FD75C}"/>
                    </a:ext>
                  </a:extLst>
                </p14:cNvPr>
                <p14:cNvContentPartPr/>
                <p14:nvPr/>
              </p14:nvContentPartPr>
              <p14:xfrm>
                <a:off x="10736653" y="3410112"/>
                <a:ext cx="105120" cy="16560"/>
              </p14:xfrm>
            </p:contentPart>
          </mc:Choice>
          <mc:Fallback xmlns="">
            <p:pic>
              <p:nvPicPr>
                <p:cNvPr id="230" name="Freihand 229">
                  <a:extLst>
                    <a:ext uri="{FF2B5EF4-FFF2-40B4-BE49-F238E27FC236}">
                      <a16:creationId xmlns:a16="http://schemas.microsoft.com/office/drawing/2014/main" id="{D1F5CC37-0D64-4CE3-9533-2AC7F16FD75C}"/>
                    </a:ext>
                  </a:extLst>
                </p:cNvPr>
                <p:cNvPicPr/>
                <p:nvPr/>
              </p:nvPicPr>
              <p:blipFill>
                <a:blip r:embed="rId378"/>
                <a:stretch>
                  <a:fillRect/>
                </a:stretch>
              </p:blipFill>
              <p:spPr>
                <a:xfrm>
                  <a:off x="10732333" y="3405792"/>
                  <a:ext cx="113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1" name="Freihand 230">
                  <a:extLst>
                    <a:ext uri="{FF2B5EF4-FFF2-40B4-BE49-F238E27FC236}">
                      <a16:creationId xmlns:a16="http://schemas.microsoft.com/office/drawing/2014/main" id="{B16D08E2-10DE-437B-8A0E-CDEC3AB2DA05}"/>
                    </a:ext>
                  </a:extLst>
                </p14:cNvPr>
                <p14:cNvContentPartPr/>
                <p14:nvPr/>
              </p14:nvContentPartPr>
              <p14:xfrm>
                <a:off x="10865893" y="3400032"/>
                <a:ext cx="105120" cy="148320"/>
              </p14:xfrm>
            </p:contentPart>
          </mc:Choice>
          <mc:Fallback xmlns="">
            <p:pic>
              <p:nvPicPr>
                <p:cNvPr id="231" name="Freihand 230">
                  <a:extLst>
                    <a:ext uri="{FF2B5EF4-FFF2-40B4-BE49-F238E27FC236}">
                      <a16:creationId xmlns:a16="http://schemas.microsoft.com/office/drawing/2014/main" id="{B16D08E2-10DE-437B-8A0E-CDEC3AB2DA05}"/>
                    </a:ext>
                  </a:extLst>
                </p:cNvPr>
                <p:cNvPicPr/>
                <p:nvPr/>
              </p:nvPicPr>
              <p:blipFill>
                <a:blip r:embed="rId380"/>
                <a:stretch>
                  <a:fillRect/>
                </a:stretch>
              </p:blipFill>
              <p:spPr>
                <a:xfrm>
                  <a:off x="10861573" y="3395712"/>
                  <a:ext cx="113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2" name="Freihand 231">
                  <a:extLst>
                    <a:ext uri="{FF2B5EF4-FFF2-40B4-BE49-F238E27FC236}">
                      <a16:creationId xmlns:a16="http://schemas.microsoft.com/office/drawing/2014/main" id="{512BC449-84E7-41B8-8325-6A5F93AA18E7}"/>
                    </a:ext>
                  </a:extLst>
                </p14:cNvPr>
                <p14:cNvContentPartPr/>
                <p14:nvPr/>
              </p14:nvContentPartPr>
              <p14:xfrm>
                <a:off x="10440013" y="3510912"/>
                <a:ext cx="111240" cy="65160"/>
              </p14:xfrm>
            </p:contentPart>
          </mc:Choice>
          <mc:Fallback xmlns="">
            <p:pic>
              <p:nvPicPr>
                <p:cNvPr id="232" name="Freihand 231">
                  <a:extLst>
                    <a:ext uri="{FF2B5EF4-FFF2-40B4-BE49-F238E27FC236}">
                      <a16:creationId xmlns:a16="http://schemas.microsoft.com/office/drawing/2014/main" id="{512BC449-84E7-41B8-8325-6A5F93AA18E7}"/>
                    </a:ext>
                  </a:extLst>
                </p:cNvPr>
                <p:cNvPicPr/>
                <p:nvPr/>
              </p:nvPicPr>
              <p:blipFill>
                <a:blip r:embed="rId382"/>
                <a:stretch>
                  <a:fillRect/>
                </a:stretch>
              </p:blipFill>
              <p:spPr>
                <a:xfrm>
                  <a:off x="10435693" y="3506592"/>
                  <a:ext cx="119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4" name="Freihand 233">
                  <a:extLst>
                    <a:ext uri="{FF2B5EF4-FFF2-40B4-BE49-F238E27FC236}">
                      <a16:creationId xmlns:a16="http://schemas.microsoft.com/office/drawing/2014/main" id="{ACA44F2F-3A37-4B89-972F-5DA23BB9485A}"/>
                    </a:ext>
                  </a:extLst>
                </p14:cNvPr>
                <p14:cNvContentPartPr/>
                <p14:nvPr/>
              </p14:nvContentPartPr>
              <p14:xfrm>
                <a:off x="11019253" y="3404712"/>
                <a:ext cx="135720" cy="113760"/>
              </p14:xfrm>
            </p:contentPart>
          </mc:Choice>
          <mc:Fallback xmlns="">
            <p:pic>
              <p:nvPicPr>
                <p:cNvPr id="234" name="Freihand 233">
                  <a:extLst>
                    <a:ext uri="{FF2B5EF4-FFF2-40B4-BE49-F238E27FC236}">
                      <a16:creationId xmlns:a16="http://schemas.microsoft.com/office/drawing/2014/main" id="{ACA44F2F-3A37-4B89-972F-5DA23BB9485A}"/>
                    </a:ext>
                  </a:extLst>
                </p:cNvPr>
                <p:cNvPicPr/>
                <p:nvPr/>
              </p:nvPicPr>
              <p:blipFill>
                <a:blip r:embed="rId384"/>
                <a:stretch>
                  <a:fillRect/>
                </a:stretch>
              </p:blipFill>
              <p:spPr>
                <a:xfrm>
                  <a:off x="11014933" y="3400392"/>
                  <a:ext cx="144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5" name="Freihand 234">
                  <a:extLst>
                    <a:ext uri="{FF2B5EF4-FFF2-40B4-BE49-F238E27FC236}">
                      <a16:creationId xmlns:a16="http://schemas.microsoft.com/office/drawing/2014/main" id="{9D8658C7-D4F3-42AA-B71F-860F93A18810}"/>
                    </a:ext>
                  </a:extLst>
                </p14:cNvPr>
                <p14:cNvContentPartPr/>
                <p14:nvPr/>
              </p14:nvContentPartPr>
              <p14:xfrm>
                <a:off x="11168293" y="3457992"/>
                <a:ext cx="14040" cy="39600"/>
              </p14:xfrm>
            </p:contentPart>
          </mc:Choice>
          <mc:Fallback xmlns="">
            <p:pic>
              <p:nvPicPr>
                <p:cNvPr id="235" name="Freihand 234">
                  <a:extLst>
                    <a:ext uri="{FF2B5EF4-FFF2-40B4-BE49-F238E27FC236}">
                      <a16:creationId xmlns:a16="http://schemas.microsoft.com/office/drawing/2014/main" id="{9D8658C7-D4F3-42AA-B71F-860F93A18810}"/>
                    </a:ext>
                  </a:extLst>
                </p:cNvPr>
                <p:cNvPicPr/>
                <p:nvPr/>
              </p:nvPicPr>
              <p:blipFill>
                <a:blip r:embed="rId386"/>
                <a:stretch>
                  <a:fillRect/>
                </a:stretch>
              </p:blipFill>
              <p:spPr>
                <a:xfrm>
                  <a:off x="11163973" y="3453672"/>
                  <a:ext cx="22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6" name="Freihand 235">
                  <a:extLst>
                    <a:ext uri="{FF2B5EF4-FFF2-40B4-BE49-F238E27FC236}">
                      <a16:creationId xmlns:a16="http://schemas.microsoft.com/office/drawing/2014/main" id="{C2C80869-6E01-4539-A46F-864A3CF7D6D3}"/>
                    </a:ext>
                  </a:extLst>
                </p14:cNvPr>
                <p14:cNvContentPartPr/>
                <p14:nvPr/>
              </p14:nvContentPartPr>
              <p14:xfrm>
                <a:off x="11148853" y="3376272"/>
                <a:ext cx="18000" cy="15840"/>
              </p14:xfrm>
            </p:contentPart>
          </mc:Choice>
          <mc:Fallback xmlns="">
            <p:pic>
              <p:nvPicPr>
                <p:cNvPr id="236" name="Freihand 235">
                  <a:extLst>
                    <a:ext uri="{FF2B5EF4-FFF2-40B4-BE49-F238E27FC236}">
                      <a16:creationId xmlns:a16="http://schemas.microsoft.com/office/drawing/2014/main" id="{C2C80869-6E01-4539-A46F-864A3CF7D6D3}"/>
                    </a:ext>
                  </a:extLst>
                </p:cNvPr>
                <p:cNvPicPr/>
                <p:nvPr/>
              </p:nvPicPr>
              <p:blipFill>
                <a:blip r:embed="rId388"/>
                <a:stretch>
                  <a:fillRect/>
                </a:stretch>
              </p:blipFill>
              <p:spPr>
                <a:xfrm>
                  <a:off x="11144533" y="3371952"/>
                  <a:ext cx="26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7" name="Freihand 236">
                  <a:extLst>
                    <a:ext uri="{FF2B5EF4-FFF2-40B4-BE49-F238E27FC236}">
                      <a16:creationId xmlns:a16="http://schemas.microsoft.com/office/drawing/2014/main" id="{ABD3BD1D-6101-420A-969B-9C5AB971AE79}"/>
                    </a:ext>
                  </a:extLst>
                </p14:cNvPr>
                <p14:cNvContentPartPr/>
                <p14:nvPr/>
              </p14:nvContentPartPr>
              <p14:xfrm>
                <a:off x="11213293" y="3451152"/>
                <a:ext cx="41400" cy="58320"/>
              </p14:xfrm>
            </p:contentPart>
          </mc:Choice>
          <mc:Fallback xmlns="">
            <p:pic>
              <p:nvPicPr>
                <p:cNvPr id="237" name="Freihand 236">
                  <a:extLst>
                    <a:ext uri="{FF2B5EF4-FFF2-40B4-BE49-F238E27FC236}">
                      <a16:creationId xmlns:a16="http://schemas.microsoft.com/office/drawing/2014/main" id="{ABD3BD1D-6101-420A-969B-9C5AB971AE79}"/>
                    </a:ext>
                  </a:extLst>
                </p:cNvPr>
                <p:cNvPicPr/>
                <p:nvPr/>
              </p:nvPicPr>
              <p:blipFill>
                <a:blip r:embed="rId390"/>
                <a:stretch>
                  <a:fillRect/>
                </a:stretch>
              </p:blipFill>
              <p:spPr>
                <a:xfrm>
                  <a:off x="11208973" y="3446832"/>
                  <a:ext cx="50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9" name="Freihand 238">
                  <a:extLst>
                    <a:ext uri="{FF2B5EF4-FFF2-40B4-BE49-F238E27FC236}">
                      <a16:creationId xmlns:a16="http://schemas.microsoft.com/office/drawing/2014/main" id="{26350926-D47A-4AD1-91CD-167E731C0225}"/>
                    </a:ext>
                  </a:extLst>
                </p14:cNvPr>
                <p14:cNvContentPartPr/>
                <p14:nvPr/>
              </p14:nvContentPartPr>
              <p14:xfrm>
                <a:off x="5896093" y="4772712"/>
                <a:ext cx="13320" cy="157320"/>
              </p14:xfrm>
            </p:contentPart>
          </mc:Choice>
          <mc:Fallback xmlns="">
            <p:pic>
              <p:nvPicPr>
                <p:cNvPr id="239" name="Freihand 238">
                  <a:extLst>
                    <a:ext uri="{FF2B5EF4-FFF2-40B4-BE49-F238E27FC236}">
                      <a16:creationId xmlns:a16="http://schemas.microsoft.com/office/drawing/2014/main" id="{26350926-D47A-4AD1-91CD-167E731C0225}"/>
                    </a:ext>
                  </a:extLst>
                </p:cNvPr>
                <p:cNvPicPr/>
                <p:nvPr/>
              </p:nvPicPr>
              <p:blipFill>
                <a:blip r:embed="rId392"/>
                <a:stretch>
                  <a:fillRect/>
                </a:stretch>
              </p:blipFill>
              <p:spPr>
                <a:xfrm>
                  <a:off x="5891773" y="4768392"/>
                  <a:ext cx="21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0" name="Freihand 239">
                  <a:extLst>
                    <a:ext uri="{FF2B5EF4-FFF2-40B4-BE49-F238E27FC236}">
                      <a16:creationId xmlns:a16="http://schemas.microsoft.com/office/drawing/2014/main" id="{C4095E63-501A-41A7-8F6A-7E6B123FF5F8}"/>
                    </a:ext>
                  </a:extLst>
                </p14:cNvPr>
                <p14:cNvContentPartPr/>
                <p14:nvPr/>
              </p14:nvContentPartPr>
              <p14:xfrm>
                <a:off x="5759653" y="4726632"/>
                <a:ext cx="222840" cy="248400"/>
              </p14:xfrm>
            </p:contentPart>
          </mc:Choice>
          <mc:Fallback xmlns="">
            <p:pic>
              <p:nvPicPr>
                <p:cNvPr id="240" name="Freihand 239">
                  <a:extLst>
                    <a:ext uri="{FF2B5EF4-FFF2-40B4-BE49-F238E27FC236}">
                      <a16:creationId xmlns:a16="http://schemas.microsoft.com/office/drawing/2014/main" id="{C4095E63-501A-41A7-8F6A-7E6B123FF5F8}"/>
                    </a:ext>
                  </a:extLst>
                </p:cNvPr>
                <p:cNvPicPr/>
                <p:nvPr/>
              </p:nvPicPr>
              <p:blipFill>
                <a:blip r:embed="rId394"/>
                <a:stretch>
                  <a:fillRect/>
                </a:stretch>
              </p:blipFill>
              <p:spPr>
                <a:xfrm>
                  <a:off x="5755333" y="4722312"/>
                  <a:ext cx="2314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1" name="Freihand 240">
                  <a:extLst>
                    <a:ext uri="{FF2B5EF4-FFF2-40B4-BE49-F238E27FC236}">
                      <a16:creationId xmlns:a16="http://schemas.microsoft.com/office/drawing/2014/main" id="{A46C0172-DC9F-4321-A7E0-D00472616AD0}"/>
                    </a:ext>
                  </a:extLst>
                </p14:cNvPr>
                <p14:cNvContentPartPr/>
                <p14:nvPr/>
              </p14:nvContentPartPr>
              <p14:xfrm>
                <a:off x="6080413" y="4829232"/>
                <a:ext cx="151920" cy="69840"/>
              </p14:xfrm>
            </p:contentPart>
          </mc:Choice>
          <mc:Fallback xmlns="">
            <p:pic>
              <p:nvPicPr>
                <p:cNvPr id="241" name="Freihand 240">
                  <a:extLst>
                    <a:ext uri="{FF2B5EF4-FFF2-40B4-BE49-F238E27FC236}">
                      <a16:creationId xmlns:a16="http://schemas.microsoft.com/office/drawing/2014/main" id="{A46C0172-DC9F-4321-A7E0-D00472616AD0}"/>
                    </a:ext>
                  </a:extLst>
                </p:cNvPr>
                <p:cNvPicPr/>
                <p:nvPr/>
              </p:nvPicPr>
              <p:blipFill>
                <a:blip r:embed="rId396"/>
                <a:stretch>
                  <a:fillRect/>
                </a:stretch>
              </p:blipFill>
              <p:spPr>
                <a:xfrm>
                  <a:off x="6076093" y="4824912"/>
                  <a:ext cx="160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2" name="Freihand 241">
                  <a:extLst>
                    <a:ext uri="{FF2B5EF4-FFF2-40B4-BE49-F238E27FC236}">
                      <a16:creationId xmlns:a16="http://schemas.microsoft.com/office/drawing/2014/main" id="{82B2D7B5-BFBB-4124-9320-5AEC8828E7D1}"/>
                    </a:ext>
                  </a:extLst>
                </p14:cNvPr>
                <p14:cNvContentPartPr/>
                <p14:nvPr/>
              </p14:nvContentPartPr>
              <p14:xfrm>
                <a:off x="6360133" y="4769112"/>
                <a:ext cx="124200" cy="141480"/>
              </p14:xfrm>
            </p:contentPart>
          </mc:Choice>
          <mc:Fallback xmlns="">
            <p:pic>
              <p:nvPicPr>
                <p:cNvPr id="242" name="Freihand 241">
                  <a:extLst>
                    <a:ext uri="{FF2B5EF4-FFF2-40B4-BE49-F238E27FC236}">
                      <a16:creationId xmlns:a16="http://schemas.microsoft.com/office/drawing/2014/main" id="{82B2D7B5-BFBB-4124-9320-5AEC8828E7D1}"/>
                    </a:ext>
                  </a:extLst>
                </p:cNvPr>
                <p:cNvPicPr/>
                <p:nvPr/>
              </p:nvPicPr>
              <p:blipFill>
                <a:blip r:embed="rId398"/>
                <a:stretch>
                  <a:fillRect/>
                </a:stretch>
              </p:blipFill>
              <p:spPr>
                <a:xfrm>
                  <a:off x="6355453" y="4764792"/>
                  <a:ext cx="132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3" name="Freihand 242">
                  <a:extLst>
                    <a:ext uri="{FF2B5EF4-FFF2-40B4-BE49-F238E27FC236}">
                      <a16:creationId xmlns:a16="http://schemas.microsoft.com/office/drawing/2014/main" id="{98F2A36B-655B-4CCD-9CD8-FEEEA5B7A870}"/>
                    </a:ext>
                  </a:extLst>
                </p14:cNvPr>
                <p14:cNvContentPartPr/>
                <p14:nvPr/>
              </p14:nvContentPartPr>
              <p14:xfrm>
                <a:off x="6528613" y="4773072"/>
                <a:ext cx="98640" cy="125280"/>
              </p14:xfrm>
            </p:contentPart>
          </mc:Choice>
          <mc:Fallback xmlns="">
            <p:pic>
              <p:nvPicPr>
                <p:cNvPr id="243" name="Freihand 242">
                  <a:extLst>
                    <a:ext uri="{FF2B5EF4-FFF2-40B4-BE49-F238E27FC236}">
                      <a16:creationId xmlns:a16="http://schemas.microsoft.com/office/drawing/2014/main" id="{98F2A36B-655B-4CCD-9CD8-FEEEA5B7A870}"/>
                    </a:ext>
                  </a:extLst>
                </p:cNvPr>
                <p:cNvPicPr/>
                <p:nvPr/>
              </p:nvPicPr>
              <p:blipFill>
                <a:blip r:embed="rId400"/>
                <a:stretch>
                  <a:fillRect/>
                </a:stretch>
              </p:blipFill>
              <p:spPr>
                <a:xfrm>
                  <a:off x="6524293" y="4768752"/>
                  <a:ext cx="107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4" name="Freihand 243">
                  <a:extLst>
                    <a:ext uri="{FF2B5EF4-FFF2-40B4-BE49-F238E27FC236}">
                      <a16:creationId xmlns:a16="http://schemas.microsoft.com/office/drawing/2014/main" id="{2CA2029F-0092-44C9-B221-3EFE34CB3789}"/>
                    </a:ext>
                  </a:extLst>
                </p14:cNvPr>
                <p14:cNvContentPartPr/>
                <p14:nvPr/>
              </p14:nvContentPartPr>
              <p14:xfrm>
                <a:off x="6549493" y="4759752"/>
                <a:ext cx="104760" cy="2520"/>
              </p14:xfrm>
            </p:contentPart>
          </mc:Choice>
          <mc:Fallback xmlns="">
            <p:pic>
              <p:nvPicPr>
                <p:cNvPr id="244" name="Freihand 243">
                  <a:extLst>
                    <a:ext uri="{FF2B5EF4-FFF2-40B4-BE49-F238E27FC236}">
                      <a16:creationId xmlns:a16="http://schemas.microsoft.com/office/drawing/2014/main" id="{2CA2029F-0092-44C9-B221-3EFE34CB3789}"/>
                    </a:ext>
                  </a:extLst>
                </p:cNvPr>
                <p:cNvPicPr/>
                <p:nvPr/>
              </p:nvPicPr>
              <p:blipFill>
                <a:blip r:embed="rId402"/>
                <a:stretch>
                  <a:fillRect/>
                </a:stretch>
              </p:blipFill>
              <p:spPr>
                <a:xfrm>
                  <a:off x="6545173" y="4755432"/>
                  <a:ext cx="1134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5" name="Freihand 244">
                  <a:extLst>
                    <a:ext uri="{FF2B5EF4-FFF2-40B4-BE49-F238E27FC236}">
                      <a16:creationId xmlns:a16="http://schemas.microsoft.com/office/drawing/2014/main" id="{49D35EEA-ACEA-4C17-A7B8-19EDB145966D}"/>
                    </a:ext>
                  </a:extLst>
                </p14:cNvPr>
                <p14:cNvContentPartPr/>
                <p14:nvPr/>
              </p14:nvContentPartPr>
              <p14:xfrm>
                <a:off x="6712213" y="4777032"/>
                <a:ext cx="96480" cy="112320"/>
              </p14:xfrm>
            </p:contentPart>
          </mc:Choice>
          <mc:Fallback xmlns="">
            <p:pic>
              <p:nvPicPr>
                <p:cNvPr id="245" name="Freihand 244">
                  <a:extLst>
                    <a:ext uri="{FF2B5EF4-FFF2-40B4-BE49-F238E27FC236}">
                      <a16:creationId xmlns:a16="http://schemas.microsoft.com/office/drawing/2014/main" id="{49D35EEA-ACEA-4C17-A7B8-19EDB145966D}"/>
                    </a:ext>
                  </a:extLst>
                </p:cNvPr>
                <p:cNvPicPr/>
                <p:nvPr/>
              </p:nvPicPr>
              <p:blipFill>
                <a:blip r:embed="rId404"/>
                <a:stretch>
                  <a:fillRect/>
                </a:stretch>
              </p:blipFill>
              <p:spPr>
                <a:xfrm>
                  <a:off x="6707893" y="4772712"/>
                  <a:ext cx="105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6" name="Freihand 245">
                  <a:extLst>
                    <a:ext uri="{FF2B5EF4-FFF2-40B4-BE49-F238E27FC236}">
                      <a16:creationId xmlns:a16="http://schemas.microsoft.com/office/drawing/2014/main" id="{5EE14A4F-F0CC-419C-83A9-9E1517409310}"/>
                    </a:ext>
                  </a:extLst>
                </p14:cNvPr>
                <p14:cNvContentPartPr/>
                <p14:nvPr/>
              </p14:nvContentPartPr>
              <p14:xfrm>
                <a:off x="6672613" y="4714752"/>
                <a:ext cx="94320" cy="69840"/>
              </p14:xfrm>
            </p:contentPart>
          </mc:Choice>
          <mc:Fallback xmlns="">
            <p:pic>
              <p:nvPicPr>
                <p:cNvPr id="246" name="Freihand 245">
                  <a:extLst>
                    <a:ext uri="{FF2B5EF4-FFF2-40B4-BE49-F238E27FC236}">
                      <a16:creationId xmlns:a16="http://schemas.microsoft.com/office/drawing/2014/main" id="{5EE14A4F-F0CC-419C-83A9-9E1517409310}"/>
                    </a:ext>
                  </a:extLst>
                </p:cNvPr>
                <p:cNvPicPr/>
                <p:nvPr/>
              </p:nvPicPr>
              <p:blipFill>
                <a:blip r:embed="rId406"/>
                <a:stretch>
                  <a:fillRect/>
                </a:stretch>
              </p:blipFill>
              <p:spPr>
                <a:xfrm>
                  <a:off x="6668293" y="4710432"/>
                  <a:ext cx="102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7" name="Freihand 246">
                  <a:extLst>
                    <a:ext uri="{FF2B5EF4-FFF2-40B4-BE49-F238E27FC236}">
                      <a16:creationId xmlns:a16="http://schemas.microsoft.com/office/drawing/2014/main" id="{30EE94F6-7F85-4B8A-AE20-D4F320B50F3D}"/>
                    </a:ext>
                  </a:extLst>
                </p14:cNvPr>
                <p14:cNvContentPartPr/>
                <p14:nvPr/>
              </p14:nvContentPartPr>
              <p14:xfrm>
                <a:off x="6788173" y="4840752"/>
                <a:ext cx="69480" cy="70200"/>
              </p14:xfrm>
            </p:contentPart>
          </mc:Choice>
          <mc:Fallback xmlns="">
            <p:pic>
              <p:nvPicPr>
                <p:cNvPr id="247" name="Freihand 246">
                  <a:extLst>
                    <a:ext uri="{FF2B5EF4-FFF2-40B4-BE49-F238E27FC236}">
                      <a16:creationId xmlns:a16="http://schemas.microsoft.com/office/drawing/2014/main" id="{30EE94F6-7F85-4B8A-AE20-D4F320B50F3D}"/>
                    </a:ext>
                  </a:extLst>
                </p:cNvPr>
                <p:cNvPicPr/>
                <p:nvPr/>
              </p:nvPicPr>
              <p:blipFill>
                <a:blip r:embed="rId408"/>
                <a:stretch>
                  <a:fillRect/>
                </a:stretch>
              </p:blipFill>
              <p:spPr>
                <a:xfrm>
                  <a:off x="6783853" y="4836432"/>
                  <a:ext cx="78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0" name="Freihand 269">
                  <a:extLst>
                    <a:ext uri="{FF2B5EF4-FFF2-40B4-BE49-F238E27FC236}">
                      <a16:creationId xmlns:a16="http://schemas.microsoft.com/office/drawing/2014/main" id="{4E6880F7-3C43-4D47-888B-D0DCD97B8970}"/>
                    </a:ext>
                  </a:extLst>
                </p14:cNvPr>
                <p14:cNvContentPartPr/>
                <p14:nvPr/>
              </p14:nvContentPartPr>
              <p14:xfrm>
                <a:off x="5873773" y="5135952"/>
                <a:ext cx="11160" cy="131760"/>
              </p14:xfrm>
            </p:contentPart>
          </mc:Choice>
          <mc:Fallback xmlns="">
            <p:pic>
              <p:nvPicPr>
                <p:cNvPr id="270" name="Freihand 269">
                  <a:extLst>
                    <a:ext uri="{FF2B5EF4-FFF2-40B4-BE49-F238E27FC236}">
                      <a16:creationId xmlns:a16="http://schemas.microsoft.com/office/drawing/2014/main" id="{4E6880F7-3C43-4D47-888B-D0DCD97B8970}"/>
                    </a:ext>
                  </a:extLst>
                </p:cNvPr>
                <p:cNvPicPr/>
                <p:nvPr/>
              </p:nvPicPr>
              <p:blipFill>
                <a:blip r:embed="rId410"/>
                <a:stretch>
                  <a:fillRect/>
                </a:stretch>
              </p:blipFill>
              <p:spPr>
                <a:xfrm>
                  <a:off x="5869453" y="5131632"/>
                  <a:ext cx="19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1" name="Freihand 270">
                  <a:extLst>
                    <a:ext uri="{FF2B5EF4-FFF2-40B4-BE49-F238E27FC236}">
                      <a16:creationId xmlns:a16="http://schemas.microsoft.com/office/drawing/2014/main" id="{481BD992-2D5F-436D-AA37-4ECDEDAB3053}"/>
                    </a:ext>
                  </a:extLst>
                </p14:cNvPr>
                <p14:cNvContentPartPr/>
                <p14:nvPr/>
              </p14:nvContentPartPr>
              <p14:xfrm>
                <a:off x="5807893" y="5102472"/>
                <a:ext cx="161640" cy="195120"/>
              </p14:xfrm>
            </p:contentPart>
          </mc:Choice>
          <mc:Fallback xmlns="">
            <p:pic>
              <p:nvPicPr>
                <p:cNvPr id="271" name="Freihand 270">
                  <a:extLst>
                    <a:ext uri="{FF2B5EF4-FFF2-40B4-BE49-F238E27FC236}">
                      <a16:creationId xmlns:a16="http://schemas.microsoft.com/office/drawing/2014/main" id="{481BD992-2D5F-436D-AA37-4ECDEDAB3053}"/>
                    </a:ext>
                  </a:extLst>
                </p:cNvPr>
                <p:cNvPicPr/>
                <p:nvPr/>
              </p:nvPicPr>
              <p:blipFill>
                <a:blip r:embed="rId412"/>
                <a:stretch>
                  <a:fillRect/>
                </a:stretch>
              </p:blipFill>
              <p:spPr>
                <a:xfrm>
                  <a:off x="5803573" y="5098152"/>
                  <a:ext cx="170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2" name="Freihand 271">
                  <a:extLst>
                    <a:ext uri="{FF2B5EF4-FFF2-40B4-BE49-F238E27FC236}">
                      <a16:creationId xmlns:a16="http://schemas.microsoft.com/office/drawing/2014/main" id="{738376C1-88CA-40A2-90F0-FDEC6FB50255}"/>
                    </a:ext>
                  </a:extLst>
                </p14:cNvPr>
                <p14:cNvContentPartPr/>
                <p14:nvPr/>
              </p14:nvContentPartPr>
              <p14:xfrm>
                <a:off x="6010573" y="5196792"/>
                <a:ext cx="5040" cy="73080"/>
              </p14:xfrm>
            </p:contentPart>
          </mc:Choice>
          <mc:Fallback xmlns="">
            <p:pic>
              <p:nvPicPr>
                <p:cNvPr id="272" name="Freihand 271">
                  <a:extLst>
                    <a:ext uri="{FF2B5EF4-FFF2-40B4-BE49-F238E27FC236}">
                      <a16:creationId xmlns:a16="http://schemas.microsoft.com/office/drawing/2014/main" id="{738376C1-88CA-40A2-90F0-FDEC6FB50255}"/>
                    </a:ext>
                  </a:extLst>
                </p:cNvPr>
                <p:cNvPicPr/>
                <p:nvPr/>
              </p:nvPicPr>
              <p:blipFill>
                <a:blip r:embed="rId414"/>
                <a:stretch>
                  <a:fillRect/>
                </a:stretch>
              </p:blipFill>
              <p:spPr>
                <a:xfrm>
                  <a:off x="6006253" y="5192472"/>
                  <a:ext cx="13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3" name="Freihand 272">
                  <a:extLst>
                    <a:ext uri="{FF2B5EF4-FFF2-40B4-BE49-F238E27FC236}">
                      <a16:creationId xmlns:a16="http://schemas.microsoft.com/office/drawing/2014/main" id="{D1C611B3-7965-4C49-BF91-597F886EBBA8}"/>
                    </a:ext>
                  </a:extLst>
                </p14:cNvPr>
                <p14:cNvContentPartPr/>
                <p14:nvPr/>
              </p14:nvContentPartPr>
              <p14:xfrm>
                <a:off x="5997253" y="5132352"/>
                <a:ext cx="22680" cy="128880"/>
              </p14:xfrm>
            </p:contentPart>
          </mc:Choice>
          <mc:Fallback xmlns="">
            <p:pic>
              <p:nvPicPr>
                <p:cNvPr id="273" name="Freihand 272">
                  <a:extLst>
                    <a:ext uri="{FF2B5EF4-FFF2-40B4-BE49-F238E27FC236}">
                      <a16:creationId xmlns:a16="http://schemas.microsoft.com/office/drawing/2014/main" id="{D1C611B3-7965-4C49-BF91-597F886EBBA8}"/>
                    </a:ext>
                  </a:extLst>
                </p:cNvPr>
                <p:cNvPicPr/>
                <p:nvPr/>
              </p:nvPicPr>
              <p:blipFill>
                <a:blip r:embed="rId416"/>
                <a:stretch>
                  <a:fillRect/>
                </a:stretch>
              </p:blipFill>
              <p:spPr>
                <a:xfrm>
                  <a:off x="5992933" y="5128032"/>
                  <a:ext cx="31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4" name="Freihand 273">
                  <a:extLst>
                    <a:ext uri="{FF2B5EF4-FFF2-40B4-BE49-F238E27FC236}">
                      <a16:creationId xmlns:a16="http://schemas.microsoft.com/office/drawing/2014/main" id="{E00DD74C-3F9B-4EDA-B61C-28D465A6170B}"/>
                    </a:ext>
                  </a:extLst>
                </p14:cNvPr>
                <p14:cNvContentPartPr/>
                <p14:nvPr/>
              </p14:nvContentPartPr>
              <p14:xfrm>
                <a:off x="6091933" y="5138832"/>
                <a:ext cx="3240" cy="115200"/>
              </p14:xfrm>
            </p:contentPart>
          </mc:Choice>
          <mc:Fallback xmlns="">
            <p:pic>
              <p:nvPicPr>
                <p:cNvPr id="274" name="Freihand 273">
                  <a:extLst>
                    <a:ext uri="{FF2B5EF4-FFF2-40B4-BE49-F238E27FC236}">
                      <a16:creationId xmlns:a16="http://schemas.microsoft.com/office/drawing/2014/main" id="{E00DD74C-3F9B-4EDA-B61C-28D465A6170B}"/>
                    </a:ext>
                  </a:extLst>
                </p:cNvPr>
                <p:cNvPicPr/>
                <p:nvPr/>
              </p:nvPicPr>
              <p:blipFill>
                <a:blip r:embed="rId418"/>
                <a:stretch>
                  <a:fillRect/>
                </a:stretch>
              </p:blipFill>
              <p:spPr>
                <a:xfrm>
                  <a:off x="6087613" y="5134512"/>
                  <a:ext cx="11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5" name="Freihand 274">
                  <a:extLst>
                    <a:ext uri="{FF2B5EF4-FFF2-40B4-BE49-F238E27FC236}">
                      <a16:creationId xmlns:a16="http://schemas.microsoft.com/office/drawing/2014/main" id="{3D08B473-2F57-46B3-9AB3-DE33D21D6748}"/>
                    </a:ext>
                  </a:extLst>
                </p14:cNvPr>
                <p14:cNvContentPartPr/>
                <p14:nvPr/>
              </p14:nvContentPartPr>
              <p14:xfrm>
                <a:off x="6034333" y="5106432"/>
                <a:ext cx="122760" cy="71640"/>
              </p14:xfrm>
            </p:contentPart>
          </mc:Choice>
          <mc:Fallback xmlns="">
            <p:pic>
              <p:nvPicPr>
                <p:cNvPr id="275" name="Freihand 274">
                  <a:extLst>
                    <a:ext uri="{FF2B5EF4-FFF2-40B4-BE49-F238E27FC236}">
                      <a16:creationId xmlns:a16="http://schemas.microsoft.com/office/drawing/2014/main" id="{3D08B473-2F57-46B3-9AB3-DE33D21D6748}"/>
                    </a:ext>
                  </a:extLst>
                </p:cNvPr>
                <p:cNvPicPr/>
                <p:nvPr/>
              </p:nvPicPr>
              <p:blipFill>
                <a:blip r:embed="rId420"/>
                <a:stretch>
                  <a:fillRect/>
                </a:stretch>
              </p:blipFill>
              <p:spPr>
                <a:xfrm>
                  <a:off x="6030013" y="5102112"/>
                  <a:ext cx="131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6" name="Freihand 275">
                  <a:extLst>
                    <a:ext uri="{FF2B5EF4-FFF2-40B4-BE49-F238E27FC236}">
                      <a16:creationId xmlns:a16="http://schemas.microsoft.com/office/drawing/2014/main" id="{07D1C5D7-E5D3-4FFA-BBDC-FE1B853CB0B1}"/>
                    </a:ext>
                  </a:extLst>
                </p14:cNvPr>
                <p14:cNvContentPartPr/>
                <p14:nvPr/>
              </p14:nvContentPartPr>
              <p14:xfrm>
                <a:off x="6215773" y="5156112"/>
                <a:ext cx="132480" cy="65880"/>
              </p14:xfrm>
            </p:contentPart>
          </mc:Choice>
          <mc:Fallback xmlns="">
            <p:pic>
              <p:nvPicPr>
                <p:cNvPr id="276" name="Freihand 275">
                  <a:extLst>
                    <a:ext uri="{FF2B5EF4-FFF2-40B4-BE49-F238E27FC236}">
                      <a16:creationId xmlns:a16="http://schemas.microsoft.com/office/drawing/2014/main" id="{07D1C5D7-E5D3-4FFA-BBDC-FE1B853CB0B1}"/>
                    </a:ext>
                  </a:extLst>
                </p:cNvPr>
                <p:cNvPicPr/>
                <p:nvPr/>
              </p:nvPicPr>
              <p:blipFill>
                <a:blip r:embed="rId422"/>
                <a:stretch>
                  <a:fillRect/>
                </a:stretch>
              </p:blipFill>
              <p:spPr>
                <a:xfrm>
                  <a:off x="6211453" y="5151792"/>
                  <a:ext cx="141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7" name="Freihand 276">
                  <a:extLst>
                    <a:ext uri="{FF2B5EF4-FFF2-40B4-BE49-F238E27FC236}">
                      <a16:creationId xmlns:a16="http://schemas.microsoft.com/office/drawing/2014/main" id="{E3FB1490-D024-4903-A60A-579325125906}"/>
                    </a:ext>
                  </a:extLst>
                </p14:cNvPr>
                <p14:cNvContentPartPr/>
                <p14:nvPr/>
              </p14:nvContentPartPr>
              <p14:xfrm>
                <a:off x="6459493" y="5080872"/>
                <a:ext cx="84600" cy="107640"/>
              </p14:xfrm>
            </p:contentPart>
          </mc:Choice>
          <mc:Fallback xmlns="">
            <p:pic>
              <p:nvPicPr>
                <p:cNvPr id="277" name="Freihand 276">
                  <a:extLst>
                    <a:ext uri="{FF2B5EF4-FFF2-40B4-BE49-F238E27FC236}">
                      <a16:creationId xmlns:a16="http://schemas.microsoft.com/office/drawing/2014/main" id="{E3FB1490-D024-4903-A60A-579325125906}"/>
                    </a:ext>
                  </a:extLst>
                </p:cNvPr>
                <p:cNvPicPr/>
                <p:nvPr/>
              </p:nvPicPr>
              <p:blipFill>
                <a:blip r:embed="rId424"/>
                <a:stretch>
                  <a:fillRect/>
                </a:stretch>
              </p:blipFill>
              <p:spPr>
                <a:xfrm>
                  <a:off x="6455173" y="5076552"/>
                  <a:ext cx="93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8" name="Freihand 277">
                  <a:extLst>
                    <a:ext uri="{FF2B5EF4-FFF2-40B4-BE49-F238E27FC236}">
                      <a16:creationId xmlns:a16="http://schemas.microsoft.com/office/drawing/2014/main" id="{14351391-2820-420C-83F6-D8E022295701}"/>
                    </a:ext>
                  </a:extLst>
                </p14:cNvPr>
                <p14:cNvContentPartPr/>
                <p14:nvPr/>
              </p14:nvContentPartPr>
              <p14:xfrm>
                <a:off x="6508093" y="5112192"/>
                <a:ext cx="22320" cy="114480"/>
              </p14:xfrm>
            </p:contentPart>
          </mc:Choice>
          <mc:Fallback xmlns="">
            <p:pic>
              <p:nvPicPr>
                <p:cNvPr id="278" name="Freihand 277">
                  <a:extLst>
                    <a:ext uri="{FF2B5EF4-FFF2-40B4-BE49-F238E27FC236}">
                      <a16:creationId xmlns:a16="http://schemas.microsoft.com/office/drawing/2014/main" id="{14351391-2820-420C-83F6-D8E022295701}"/>
                    </a:ext>
                  </a:extLst>
                </p:cNvPr>
                <p:cNvPicPr/>
                <p:nvPr/>
              </p:nvPicPr>
              <p:blipFill>
                <a:blip r:embed="rId426"/>
                <a:stretch>
                  <a:fillRect/>
                </a:stretch>
              </p:blipFill>
              <p:spPr>
                <a:xfrm>
                  <a:off x="6503773" y="5107872"/>
                  <a:ext cx="30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9" name="Freihand 278">
                  <a:extLst>
                    <a:ext uri="{FF2B5EF4-FFF2-40B4-BE49-F238E27FC236}">
                      <a16:creationId xmlns:a16="http://schemas.microsoft.com/office/drawing/2014/main" id="{AF357105-825F-49DB-852E-070A1180C546}"/>
                    </a:ext>
                  </a:extLst>
                </p14:cNvPr>
                <p14:cNvContentPartPr/>
                <p14:nvPr/>
              </p14:nvContentPartPr>
              <p14:xfrm>
                <a:off x="6621133" y="5095632"/>
                <a:ext cx="13680" cy="108720"/>
              </p14:xfrm>
            </p:contentPart>
          </mc:Choice>
          <mc:Fallback xmlns="">
            <p:pic>
              <p:nvPicPr>
                <p:cNvPr id="279" name="Freihand 278">
                  <a:extLst>
                    <a:ext uri="{FF2B5EF4-FFF2-40B4-BE49-F238E27FC236}">
                      <a16:creationId xmlns:a16="http://schemas.microsoft.com/office/drawing/2014/main" id="{AF357105-825F-49DB-852E-070A1180C546}"/>
                    </a:ext>
                  </a:extLst>
                </p:cNvPr>
                <p:cNvPicPr/>
                <p:nvPr/>
              </p:nvPicPr>
              <p:blipFill>
                <a:blip r:embed="rId428"/>
                <a:stretch>
                  <a:fillRect/>
                </a:stretch>
              </p:blipFill>
              <p:spPr>
                <a:xfrm>
                  <a:off x="6616813" y="5091312"/>
                  <a:ext cx="22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0" name="Freihand 279">
                  <a:extLst>
                    <a:ext uri="{FF2B5EF4-FFF2-40B4-BE49-F238E27FC236}">
                      <a16:creationId xmlns:a16="http://schemas.microsoft.com/office/drawing/2014/main" id="{3BE698C3-A41D-4A05-8B10-1B2868F8C579}"/>
                    </a:ext>
                  </a:extLst>
                </p14:cNvPr>
                <p14:cNvContentPartPr/>
                <p14:nvPr/>
              </p14:nvContentPartPr>
              <p14:xfrm>
                <a:off x="6573253" y="5100312"/>
                <a:ext cx="104400" cy="129240"/>
              </p14:xfrm>
            </p:contentPart>
          </mc:Choice>
          <mc:Fallback xmlns="">
            <p:pic>
              <p:nvPicPr>
                <p:cNvPr id="280" name="Freihand 279">
                  <a:extLst>
                    <a:ext uri="{FF2B5EF4-FFF2-40B4-BE49-F238E27FC236}">
                      <a16:creationId xmlns:a16="http://schemas.microsoft.com/office/drawing/2014/main" id="{3BE698C3-A41D-4A05-8B10-1B2868F8C579}"/>
                    </a:ext>
                  </a:extLst>
                </p:cNvPr>
                <p:cNvPicPr/>
                <p:nvPr/>
              </p:nvPicPr>
              <p:blipFill>
                <a:blip r:embed="rId430"/>
                <a:stretch>
                  <a:fillRect/>
                </a:stretch>
              </p:blipFill>
              <p:spPr>
                <a:xfrm>
                  <a:off x="6568933" y="5095992"/>
                  <a:ext cx="113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1" name="Freihand 280">
                  <a:extLst>
                    <a:ext uri="{FF2B5EF4-FFF2-40B4-BE49-F238E27FC236}">
                      <a16:creationId xmlns:a16="http://schemas.microsoft.com/office/drawing/2014/main" id="{25819FD3-D46E-40C2-ADAD-5619E7D7F8B8}"/>
                    </a:ext>
                  </a:extLst>
                </p14:cNvPr>
                <p14:cNvContentPartPr/>
                <p14:nvPr/>
              </p14:nvContentPartPr>
              <p14:xfrm>
                <a:off x="6705733" y="5104992"/>
                <a:ext cx="18360" cy="99360"/>
              </p14:xfrm>
            </p:contentPart>
          </mc:Choice>
          <mc:Fallback xmlns="">
            <p:pic>
              <p:nvPicPr>
                <p:cNvPr id="281" name="Freihand 280">
                  <a:extLst>
                    <a:ext uri="{FF2B5EF4-FFF2-40B4-BE49-F238E27FC236}">
                      <a16:creationId xmlns:a16="http://schemas.microsoft.com/office/drawing/2014/main" id="{25819FD3-D46E-40C2-ADAD-5619E7D7F8B8}"/>
                    </a:ext>
                  </a:extLst>
                </p:cNvPr>
                <p:cNvPicPr/>
                <p:nvPr/>
              </p:nvPicPr>
              <p:blipFill>
                <a:blip r:embed="rId432"/>
                <a:stretch>
                  <a:fillRect/>
                </a:stretch>
              </p:blipFill>
              <p:spPr>
                <a:xfrm>
                  <a:off x="6701413" y="5100672"/>
                  <a:ext cx="27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2" name="Freihand 281">
                  <a:extLst>
                    <a:ext uri="{FF2B5EF4-FFF2-40B4-BE49-F238E27FC236}">
                      <a16:creationId xmlns:a16="http://schemas.microsoft.com/office/drawing/2014/main" id="{E57499EE-383F-4504-ABE4-05FC30B25531}"/>
                    </a:ext>
                  </a:extLst>
                </p14:cNvPr>
                <p14:cNvContentPartPr/>
                <p14:nvPr/>
              </p14:nvContentPartPr>
              <p14:xfrm>
                <a:off x="6734173" y="5137752"/>
                <a:ext cx="63720" cy="69120"/>
              </p14:xfrm>
            </p:contentPart>
          </mc:Choice>
          <mc:Fallback xmlns="">
            <p:pic>
              <p:nvPicPr>
                <p:cNvPr id="282" name="Freihand 281">
                  <a:extLst>
                    <a:ext uri="{FF2B5EF4-FFF2-40B4-BE49-F238E27FC236}">
                      <a16:creationId xmlns:a16="http://schemas.microsoft.com/office/drawing/2014/main" id="{E57499EE-383F-4504-ABE4-05FC30B25531}"/>
                    </a:ext>
                  </a:extLst>
                </p:cNvPr>
                <p:cNvPicPr/>
                <p:nvPr/>
              </p:nvPicPr>
              <p:blipFill>
                <a:blip r:embed="rId434"/>
                <a:stretch>
                  <a:fillRect/>
                </a:stretch>
              </p:blipFill>
              <p:spPr>
                <a:xfrm>
                  <a:off x="6729853" y="5133432"/>
                  <a:ext cx="72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3" name="Freihand 282">
                  <a:extLst>
                    <a:ext uri="{FF2B5EF4-FFF2-40B4-BE49-F238E27FC236}">
                      <a16:creationId xmlns:a16="http://schemas.microsoft.com/office/drawing/2014/main" id="{EF43D5D9-E5F1-4093-B8EA-1B162C80C62A}"/>
                    </a:ext>
                  </a:extLst>
                </p14:cNvPr>
                <p14:cNvContentPartPr/>
                <p14:nvPr/>
              </p14:nvContentPartPr>
              <p14:xfrm>
                <a:off x="6825613" y="5132352"/>
                <a:ext cx="73800" cy="58680"/>
              </p14:xfrm>
            </p:contentPart>
          </mc:Choice>
          <mc:Fallback xmlns="">
            <p:pic>
              <p:nvPicPr>
                <p:cNvPr id="283" name="Freihand 282">
                  <a:extLst>
                    <a:ext uri="{FF2B5EF4-FFF2-40B4-BE49-F238E27FC236}">
                      <a16:creationId xmlns:a16="http://schemas.microsoft.com/office/drawing/2014/main" id="{EF43D5D9-E5F1-4093-B8EA-1B162C80C62A}"/>
                    </a:ext>
                  </a:extLst>
                </p:cNvPr>
                <p:cNvPicPr/>
                <p:nvPr/>
              </p:nvPicPr>
              <p:blipFill>
                <a:blip r:embed="rId436"/>
                <a:stretch>
                  <a:fillRect/>
                </a:stretch>
              </p:blipFill>
              <p:spPr>
                <a:xfrm>
                  <a:off x="6821293" y="5128032"/>
                  <a:ext cx="82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4" name="Freihand 283">
                  <a:extLst>
                    <a:ext uri="{FF2B5EF4-FFF2-40B4-BE49-F238E27FC236}">
                      <a16:creationId xmlns:a16="http://schemas.microsoft.com/office/drawing/2014/main" id="{BAE29B9C-EBF8-4B5D-90D9-C65353D1468C}"/>
                    </a:ext>
                  </a:extLst>
                </p14:cNvPr>
                <p14:cNvContentPartPr/>
                <p14:nvPr/>
              </p14:nvContentPartPr>
              <p14:xfrm>
                <a:off x="6793213" y="5155752"/>
                <a:ext cx="105840" cy="19440"/>
              </p14:xfrm>
            </p:contentPart>
          </mc:Choice>
          <mc:Fallback xmlns="">
            <p:pic>
              <p:nvPicPr>
                <p:cNvPr id="284" name="Freihand 283">
                  <a:extLst>
                    <a:ext uri="{FF2B5EF4-FFF2-40B4-BE49-F238E27FC236}">
                      <a16:creationId xmlns:a16="http://schemas.microsoft.com/office/drawing/2014/main" id="{BAE29B9C-EBF8-4B5D-90D9-C65353D1468C}"/>
                    </a:ext>
                  </a:extLst>
                </p:cNvPr>
                <p:cNvPicPr/>
                <p:nvPr/>
              </p:nvPicPr>
              <p:blipFill>
                <a:blip r:embed="rId438"/>
                <a:stretch>
                  <a:fillRect/>
                </a:stretch>
              </p:blipFill>
              <p:spPr>
                <a:xfrm>
                  <a:off x="6788893" y="5151432"/>
                  <a:ext cx="114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9" name="Freihand 248">
                  <a:extLst>
                    <a:ext uri="{FF2B5EF4-FFF2-40B4-BE49-F238E27FC236}">
                      <a16:creationId xmlns:a16="http://schemas.microsoft.com/office/drawing/2014/main" id="{12628A65-200A-4A6C-BD9F-64C5FDD56C70}"/>
                    </a:ext>
                  </a:extLst>
                </p14:cNvPr>
                <p14:cNvContentPartPr/>
                <p14:nvPr/>
              </p14:nvContentPartPr>
              <p14:xfrm>
                <a:off x="7051693" y="4761192"/>
                <a:ext cx="82800" cy="114120"/>
              </p14:xfrm>
            </p:contentPart>
          </mc:Choice>
          <mc:Fallback xmlns="">
            <p:pic>
              <p:nvPicPr>
                <p:cNvPr id="249" name="Freihand 248">
                  <a:extLst>
                    <a:ext uri="{FF2B5EF4-FFF2-40B4-BE49-F238E27FC236}">
                      <a16:creationId xmlns:a16="http://schemas.microsoft.com/office/drawing/2014/main" id="{12628A65-200A-4A6C-BD9F-64C5FDD56C70}"/>
                    </a:ext>
                  </a:extLst>
                </p:cNvPr>
                <p:cNvPicPr/>
                <p:nvPr/>
              </p:nvPicPr>
              <p:blipFill>
                <a:blip r:embed="rId440"/>
                <a:stretch>
                  <a:fillRect/>
                </a:stretch>
              </p:blipFill>
              <p:spPr>
                <a:xfrm>
                  <a:off x="7047373" y="4756872"/>
                  <a:ext cx="91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0" name="Freihand 249">
                  <a:extLst>
                    <a:ext uri="{FF2B5EF4-FFF2-40B4-BE49-F238E27FC236}">
                      <a16:creationId xmlns:a16="http://schemas.microsoft.com/office/drawing/2014/main" id="{47772D43-A4EA-42F6-B7E2-2E73D2DD8A7A}"/>
                    </a:ext>
                  </a:extLst>
                </p14:cNvPr>
                <p14:cNvContentPartPr/>
                <p14:nvPr/>
              </p14:nvContentPartPr>
              <p14:xfrm>
                <a:off x="7112893" y="4744272"/>
                <a:ext cx="93600" cy="128520"/>
              </p14:xfrm>
            </p:contentPart>
          </mc:Choice>
          <mc:Fallback xmlns="">
            <p:pic>
              <p:nvPicPr>
                <p:cNvPr id="250" name="Freihand 249">
                  <a:extLst>
                    <a:ext uri="{FF2B5EF4-FFF2-40B4-BE49-F238E27FC236}">
                      <a16:creationId xmlns:a16="http://schemas.microsoft.com/office/drawing/2014/main" id="{47772D43-A4EA-42F6-B7E2-2E73D2DD8A7A}"/>
                    </a:ext>
                  </a:extLst>
                </p:cNvPr>
                <p:cNvPicPr/>
                <p:nvPr/>
              </p:nvPicPr>
              <p:blipFill>
                <a:blip r:embed="rId442"/>
                <a:stretch>
                  <a:fillRect/>
                </a:stretch>
              </p:blipFill>
              <p:spPr>
                <a:xfrm>
                  <a:off x="7108573" y="4739952"/>
                  <a:ext cx="102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1" name="Freihand 250">
                  <a:extLst>
                    <a:ext uri="{FF2B5EF4-FFF2-40B4-BE49-F238E27FC236}">
                      <a16:creationId xmlns:a16="http://schemas.microsoft.com/office/drawing/2014/main" id="{53DC7B5A-BD26-4EBB-BEA1-21067E9B50EC}"/>
                    </a:ext>
                  </a:extLst>
                </p14:cNvPr>
                <p14:cNvContentPartPr/>
                <p14:nvPr/>
              </p14:nvContentPartPr>
              <p14:xfrm>
                <a:off x="7207933" y="4788552"/>
                <a:ext cx="93960" cy="73440"/>
              </p14:xfrm>
            </p:contentPart>
          </mc:Choice>
          <mc:Fallback xmlns="">
            <p:pic>
              <p:nvPicPr>
                <p:cNvPr id="251" name="Freihand 250">
                  <a:extLst>
                    <a:ext uri="{FF2B5EF4-FFF2-40B4-BE49-F238E27FC236}">
                      <a16:creationId xmlns:a16="http://schemas.microsoft.com/office/drawing/2014/main" id="{53DC7B5A-BD26-4EBB-BEA1-21067E9B50EC}"/>
                    </a:ext>
                  </a:extLst>
                </p:cNvPr>
                <p:cNvPicPr/>
                <p:nvPr/>
              </p:nvPicPr>
              <p:blipFill>
                <a:blip r:embed="rId444"/>
                <a:stretch>
                  <a:fillRect/>
                </a:stretch>
              </p:blipFill>
              <p:spPr>
                <a:xfrm>
                  <a:off x="7203613" y="4784232"/>
                  <a:ext cx="102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2" name="Freihand 251">
                  <a:extLst>
                    <a:ext uri="{FF2B5EF4-FFF2-40B4-BE49-F238E27FC236}">
                      <a16:creationId xmlns:a16="http://schemas.microsoft.com/office/drawing/2014/main" id="{866BA57F-8644-4FCB-9E75-1F7EC990EF7E}"/>
                    </a:ext>
                  </a:extLst>
                </p14:cNvPr>
                <p14:cNvContentPartPr/>
                <p14:nvPr/>
              </p14:nvContentPartPr>
              <p14:xfrm>
                <a:off x="7315213" y="4724832"/>
                <a:ext cx="57600" cy="150120"/>
              </p14:xfrm>
            </p:contentPart>
          </mc:Choice>
          <mc:Fallback xmlns="">
            <p:pic>
              <p:nvPicPr>
                <p:cNvPr id="252" name="Freihand 251">
                  <a:extLst>
                    <a:ext uri="{FF2B5EF4-FFF2-40B4-BE49-F238E27FC236}">
                      <a16:creationId xmlns:a16="http://schemas.microsoft.com/office/drawing/2014/main" id="{866BA57F-8644-4FCB-9E75-1F7EC990EF7E}"/>
                    </a:ext>
                  </a:extLst>
                </p:cNvPr>
                <p:cNvPicPr/>
                <p:nvPr/>
              </p:nvPicPr>
              <p:blipFill>
                <a:blip r:embed="rId446"/>
                <a:stretch>
                  <a:fillRect/>
                </a:stretch>
              </p:blipFill>
              <p:spPr>
                <a:xfrm>
                  <a:off x="7310893" y="4720512"/>
                  <a:ext cx="66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3" name="Freihand 252">
                  <a:extLst>
                    <a:ext uri="{FF2B5EF4-FFF2-40B4-BE49-F238E27FC236}">
                      <a16:creationId xmlns:a16="http://schemas.microsoft.com/office/drawing/2014/main" id="{E1491A5D-D639-4A89-B3F1-F37C176452C5}"/>
                    </a:ext>
                  </a:extLst>
                </p14:cNvPr>
                <p14:cNvContentPartPr/>
                <p14:nvPr/>
              </p14:nvContentPartPr>
              <p14:xfrm>
                <a:off x="7400533" y="4778112"/>
                <a:ext cx="118080" cy="67680"/>
              </p14:xfrm>
            </p:contentPart>
          </mc:Choice>
          <mc:Fallback xmlns="">
            <p:pic>
              <p:nvPicPr>
                <p:cNvPr id="253" name="Freihand 252">
                  <a:extLst>
                    <a:ext uri="{FF2B5EF4-FFF2-40B4-BE49-F238E27FC236}">
                      <a16:creationId xmlns:a16="http://schemas.microsoft.com/office/drawing/2014/main" id="{E1491A5D-D639-4A89-B3F1-F37C176452C5}"/>
                    </a:ext>
                  </a:extLst>
                </p:cNvPr>
                <p:cNvPicPr/>
                <p:nvPr/>
              </p:nvPicPr>
              <p:blipFill>
                <a:blip r:embed="rId448"/>
                <a:stretch>
                  <a:fillRect/>
                </a:stretch>
              </p:blipFill>
              <p:spPr>
                <a:xfrm>
                  <a:off x="7396213" y="4773792"/>
                  <a:ext cx="126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4" name="Freihand 253">
                  <a:extLst>
                    <a:ext uri="{FF2B5EF4-FFF2-40B4-BE49-F238E27FC236}">
                      <a16:creationId xmlns:a16="http://schemas.microsoft.com/office/drawing/2014/main" id="{D41B6AEE-D5F5-4348-A9C5-2CBC481E44BF}"/>
                    </a:ext>
                  </a:extLst>
                </p14:cNvPr>
                <p14:cNvContentPartPr/>
                <p14:nvPr/>
              </p14:nvContentPartPr>
              <p14:xfrm>
                <a:off x="7499533" y="4710432"/>
                <a:ext cx="360" cy="360"/>
              </p14:xfrm>
            </p:contentPart>
          </mc:Choice>
          <mc:Fallback xmlns="">
            <p:pic>
              <p:nvPicPr>
                <p:cNvPr id="254" name="Freihand 253">
                  <a:extLst>
                    <a:ext uri="{FF2B5EF4-FFF2-40B4-BE49-F238E27FC236}">
                      <a16:creationId xmlns:a16="http://schemas.microsoft.com/office/drawing/2014/main" id="{D41B6AEE-D5F5-4348-A9C5-2CBC481E44BF}"/>
                    </a:ext>
                  </a:extLst>
                </p:cNvPr>
                <p:cNvPicPr/>
                <p:nvPr/>
              </p:nvPicPr>
              <p:blipFill>
                <a:blip r:embed="rId25"/>
                <a:stretch>
                  <a:fillRect/>
                </a:stretch>
              </p:blipFill>
              <p:spPr>
                <a:xfrm>
                  <a:off x="7495213" y="4706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56" name="Freihand 255">
                  <a:extLst>
                    <a:ext uri="{FF2B5EF4-FFF2-40B4-BE49-F238E27FC236}">
                      <a16:creationId xmlns:a16="http://schemas.microsoft.com/office/drawing/2014/main" id="{BA9F484F-E0FC-438A-BC54-27B992F2C9E4}"/>
                    </a:ext>
                  </a:extLst>
                </p14:cNvPr>
                <p14:cNvContentPartPr/>
                <p14:nvPr/>
              </p14:nvContentPartPr>
              <p14:xfrm>
                <a:off x="7686733" y="4707912"/>
                <a:ext cx="36360" cy="120960"/>
              </p14:xfrm>
            </p:contentPart>
          </mc:Choice>
          <mc:Fallback xmlns="">
            <p:pic>
              <p:nvPicPr>
                <p:cNvPr id="256" name="Freihand 255">
                  <a:extLst>
                    <a:ext uri="{FF2B5EF4-FFF2-40B4-BE49-F238E27FC236}">
                      <a16:creationId xmlns:a16="http://schemas.microsoft.com/office/drawing/2014/main" id="{BA9F484F-E0FC-438A-BC54-27B992F2C9E4}"/>
                    </a:ext>
                  </a:extLst>
                </p:cNvPr>
                <p:cNvPicPr/>
                <p:nvPr/>
              </p:nvPicPr>
              <p:blipFill>
                <a:blip r:embed="rId451"/>
                <a:stretch>
                  <a:fillRect/>
                </a:stretch>
              </p:blipFill>
              <p:spPr>
                <a:xfrm>
                  <a:off x="7682413" y="4703592"/>
                  <a:ext cx="45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7" name="Freihand 256">
                  <a:extLst>
                    <a:ext uri="{FF2B5EF4-FFF2-40B4-BE49-F238E27FC236}">
                      <a16:creationId xmlns:a16="http://schemas.microsoft.com/office/drawing/2014/main" id="{33305348-504E-468A-BC45-58DBA7192EF8}"/>
                    </a:ext>
                  </a:extLst>
                </p14:cNvPr>
                <p14:cNvContentPartPr/>
                <p14:nvPr/>
              </p14:nvContentPartPr>
              <p14:xfrm>
                <a:off x="7682773" y="4705392"/>
                <a:ext cx="127080" cy="12960"/>
              </p14:xfrm>
            </p:contentPart>
          </mc:Choice>
          <mc:Fallback xmlns="">
            <p:pic>
              <p:nvPicPr>
                <p:cNvPr id="257" name="Freihand 256">
                  <a:extLst>
                    <a:ext uri="{FF2B5EF4-FFF2-40B4-BE49-F238E27FC236}">
                      <a16:creationId xmlns:a16="http://schemas.microsoft.com/office/drawing/2014/main" id="{33305348-504E-468A-BC45-58DBA7192EF8}"/>
                    </a:ext>
                  </a:extLst>
                </p:cNvPr>
                <p:cNvPicPr/>
                <p:nvPr/>
              </p:nvPicPr>
              <p:blipFill>
                <a:blip r:embed="rId453"/>
                <a:stretch>
                  <a:fillRect/>
                </a:stretch>
              </p:blipFill>
              <p:spPr>
                <a:xfrm>
                  <a:off x="7678453" y="4701072"/>
                  <a:ext cx="135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8" name="Freihand 257">
                  <a:extLst>
                    <a:ext uri="{FF2B5EF4-FFF2-40B4-BE49-F238E27FC236}">
                      <a16:creationId xmlns:a16="http://schemas.microsoft.com/office/drawing/2014/main" id="{E79DB8E3-A2C9-493C-8461-EF1461E567CE}"/>
                    </a:ext>
                  </a:extLst>
                </p14:cNvPr>
                <p14:cNvContentPartPr/>
                <p14:nvPr/>
              </p14:nvContentPartPr>
              <p14:xfrm>
                <a:off x="7684213" y="4777752"/>
                <a:ext cx="115560" cy="7560"/>
              </p14:xfrm>
            </p:contentPart>
          </mc:Choice>
          <mc:Fallback xmlns="">
            <p:pic>
              <p:nvPicPr>
                <p:cNvPr id="258" name="Freihand 257">
                  <a:extLst>
                    <a:ext uri="{FF2B5EF4-FFF2-40B4-BE49-F238E27FC236}">
                      <a16:creationId xmlns:a16="http://schemas.microsoft.com/office/drawing/2014/main" id="{E79DB8E3-A2C9-493C-8461-EF1461E567CE}"/>
                    </a:ext>
                  </a:extLst>
                </p:cNvPr>
                <p:cNvPicPr/>
                <p:nvPr/>
              </p:nvPicPr>
              <p:blipFill>
                <a:blip r:embed="rId455"/>
                <a:stretch>
                  <a:fillRect/>
                </a:stretch>
              </p:blipFill>
              <p:spPr>
                <a:xfrm>
                  <a:off x="7679893" y="4773432"/>
                  <a:ext cx="124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59" name="Freihand 258">
                  <a:extLst>
                    <a:ext uri="{FF2B5EF4-FFF2-40B4-BE49-F238E27FC236}">
                      <a16:creationId xmlns:a16="http://schemas.microsoft.com/office/drawing/2014/main" id="{CE36FB94-6234-43AB-9A4A-C0BC56ED76E3}"/>
                    </a:ext>
                  </a:extLst>
                </p14:cNvPr>
                <p14:cNvContentPartPr/>
                <p14:nvPr/>
              </p14:nvContentPartPr>
              <p14:xfrm>
                <a:off x="7695013" y="4782792"/>
                <a:ext cx="133920" cy="61200"/>
              </p14:xfrm>
            </p:contentPart>
          </mc:Choice>
          <mc:Fallback xmlns="">
            <p:pic>
              <p:nvPicPr>
                <p:cNvPr id="259" name="Freihand 258">
                  <a:extLst>
                    <a:ext uri="{FF2B5EF4-FFF2-40B4-BE49-F238E27FC236}">
                      <a16:creationId xmlns:a16="http://schemas.microsoft.com/office/drawing/2014/main" id="{CE36FB94-6234-43AB-9A4A-C0BC56ED76E3}"/>
                    </a:ext>
                  </a:extLst>
                </p:cNvPr>
                <p:cNvPicPr/>
                <p:nvPr/>
              </p:nvPicPr>
              <p:blipFill>
                <a:blip r:embed="rId457"/>
                <a:stretch>
                  <a:fillRect/>
                </a:stretch>
              </p:blipFill>
              <p:spPr>
                <a:xfrm>
                  <a:off x="7690693" y="4778472"/>
                  <a:ext cx="142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0" name="Freihand 259">
                  <a:extLst>
                    <a:ext uri="{FF2B5EF4-FFF2-40B4-BE49-F238E27FC236}">
                      <a16:creationId xmlns:a16="http://schemas.microsoft.com/office/drawing/2014/main" id="{2EAB7770-1942-4A9A-B64B-ACA1B38B9B55}"/>
                    </a:ext>
                  </a:extLst>
                </p14:cNvPr>
                <p14:cNvContentPartPr/>
                <p14:nvPr/>
              </p14:nvContentPartPr>
              <p14:xfrm>
                <a:off x="7819213" y="4762992"/>
                <a:ext cx="141480" cy="56520"/>
              </p14:xfrm>
            </p:contentPart>
          </mc:Choice>
          <mc:Fallback xmlns="">
            <p:pic>
              <p:nvPicPr>
                <p:cNvPr id="260" name="Freihand 259">
                  <a:extLst>
                    <a:ext uri="{FF2B5EF4-FFF2-40B4-BE49-F238E27FC236}">
                      <a16:creationId xmlns:a16="http://schemas.microsoft.com/office/drawing/2014/main" id="{2EAB7770-1942-4A9A-B64B-ACA1B38B9B55}"/>
                    </a:ext>
                  </a:extLst>
                </p:cNvPr>
                <p:cNvPicPr/>
                <p:nvPr/>
              </p:nvPicPr>
              <p:blipFill>
                <a:blip r:embed="rId459"/>
                <a:stretch>
                  <a:fillRect/>
                </a:stretch>
              </p:blipFill>
              <p:spPr>
                <a:xfrm>
                  <a:off x="7814893" y="4758672"/>
                  <a:ext cx="150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62" name="Freihand 261">
                  <a:extLst>
                    <a:ext uri="{FF2B5EF4-FFF2-40B4-BE49-F238E27FC236}">
                      <a16:creationId xmlns:a16="http://schemas.microsoft.com/office/drawing/2014/main" id="{2E252619-9BCF-48AA-9603-DA0F77B0F77B}"/>
                    </a:ext>
                  </a:extLst>
                </p14:cNvPr>
                <p14:cNvContentPartPr/>
                <p14:nvPr/>
              </p14:nvContentPartPr>
              <p14:xfrm>
                <a:off x="7516093" y="4710432"/>
                <a:ext cx="24120" cy="159120"/>
              </p14:xfrm>
            </p:contentPart>
          </mc:Choice>
          <mc:Fallback xmlns="">
            <p:pic>
              <p:nvPicPr>
                <p:cNvPr id="262" name="Freihand 261">
                  <a:extLst>
                    <a:ext uri="{FF2B5EF4-FFF2-40B4-BE49-F238E27FC236}">
                      <a16:creationId xmlns:a16="http://schemas.microsoft.com/office/drawing/2014/main" id="{2E252619-9BCF-48AA-9603-DA0F77B0F77B}"/>
                    </a:ext>
                  </a:extLst>
                </p:cNvPr>
                <p:cNvPicPr/>
                <p:nvPr/>
              </p:nvPicPr>
              <p:blipFill>
                <a:blip r:embed="rId461"/>
                <a:stretch>
                  <a:fillRect/>
                </a:stretch>
              </p:blipFill>
              <p:spPr>
                <a:xfrm>
                  <a:off x="7511773" y="4706112"/>
                  <a:ext cx="32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64" name="Freihand 263">
                  <a:extLst>
                    <a:ext uri="{FF2B5EF4-FFF2-40B4-BE49-F238E27FC236}">
                      <a16:creationId xmlns:a16="http://schemas.microsoft.com/office/drawing/2014/main" id="{DA70801C-3351-4207-B18F-9DB58A093697}"/>
                    </a:ext>
                  </a:extLst>
                </p14:cNvPr>
                <p14:cNvContentPartPr/>
                <p14:nvPr/>
              </p14:nvContentPartPr>
              <p14:xfrm>
                <a:off x="7958533" y="4755792"/>
                <a:ext cx="57240" cy="71640"/>
              </p14:xfrm>
            </p:contentPart>
          </mc:Choice>
          <mc:Fallback xmlns="">
            <p:pic>
              <p:nvPicPr>
                <p:cNvPr id="264" name="Freihand 263">
                  <a:extLst>
                    <a:ext uri="{FF2B5EF4-FFF2-40B4-BE49-F238E27FC236}">
                      <a16:creationId xmlns:a16="http://schemas.microsoft.com/office/drawing/2014/main" id="{DA70801C-3351-4207-B18F-9DB58A093697}"/>
                    </a:ext>
                  </a:extLst>
                </p:cNvPr>
                <p:cNvPicPr/>
                <p:nvPr/>
              </p:nvPicPr>
              <p:blipFill>
                <a:blip r:embed="rId463"/>
                <a:stretch>
                  <a:fillRect/>
                </a:stretch>
              </p:blipFill>
              <p:spPr>
                <a:xfrm>
                  <a:off x="7954213" y="4751472"/>
                  <a:ext cx="65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5" name="Freihand 264">
                  <a:extLst>
                    <a:ext uri="{FF2B5EF4-FFF2-40B4-BE49-F238E27FC236}">
                      <a16:creationId xmlns:a16="http://schemas.microsoft.com/office/drawing/2014/main" id="{3E54F23D-8C46-4F3C-A9FD-EE383E095B40}"/>
                    </a:ext>
                  </a:extLst>
                </p14:cNvPr>
                <p14:cNvContentPartPr/>
                <p14:nvPr/>
              </p14:nvContentPartPr>
              <p14:xfrm>
                <a:off x="8046733" y="4742472"/>
                <a:ext cx="105120" cy="76320"/>
              </p14:xfrm>
            </p:contentPart>
          </mc:Choice>
          <mc:Fallback xmlns="">
            <p:pic>
              <p:nvPicPr>
                <p:cNvPr id="265" name="Freihand 264">
                  <a:extLst>
                    <a:ext uri="{FF2B5EF4-FFF2-40B4-BE49-F238E27FC236}">
                      <a16:creationId xmlns:a16="http://schemas.microsoft.com/office/drawing/2014/main" id="{3E54F23D-8C46-4F3C-A9FD-EE383E095B40}"/>
                    </a:ext>
                  </a:extLst>
                </p:cNvPr>
                <p:cNvPicPr/>
                <p:nvPr/>
              </p:nvPicPr>
              <p:blipFill>
                <a:blip r:embed="rId465"/>
                <a:stretch>
                  <a:fillRect/>
                </a:stretch>
              </p:blipFill>
              <p:spPr>
                <a:xfrm>
                  <a:off x="8042413" y="4738152"/>
                  <a:ext cx="113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66" name="Freihand 265">
                  <a:extLst>
                    <a:ext uri="{FF2B5EF4-FFF2-40B4-BE49-F238E27FC236}">
                      <a16:creationId xmlns:a16="http://schemas.microsoft.com/office/drawing/2014/main" id="{F0FD3501-06D7-44BF-B0C9-4DF9E3BD9262}"/>
                    </a:ext>
                  </a:extLst>
                </p14:cNvPr>
                <p14:cNvContentPartPr/>
                <p14:nvPr/>
              </p14:nvContentPartPr>
              <p14:xfrm>
                <a:off x="8054293" y="4763712"/>
                <a:ext cx="100080" cy="10800"/>
              </p14:xfrm>
            </p:contentPart>
          </mc:Choice>
          <mc:Fallback xmlns="">
            <p:pic>
              <p:nvPicPr>
                <p:cNvPr id="266" name="Freihand 265">
                  <a:extLst>
                    <a:ext uri="{FF2B5EF4-FFF2-40B4-BE49-F238E27FC236}">
                      <a16:creationId xmlns:a16="http://schemas.microsoft.com/office/drawing/2014/main" id="{F0FD3501-06D7-44BF-B0C9-4DF9E3BD9262}"/>
                    </a:ext>
                  </a:extLst>
                </p:cNvPr>
                <p:cNvPicPr/>
                <p:nvPr/>
              </p:nvPicPr>
              <p:blipFill>
                <a:blip r:embed="rId467"/>
                <a:stretch>
                  <a:fillRect/>
                </a:stretch>
              </p:blipFill>
              <p:spPr>
                <a:xfrm>
                  <a:off x="8049973" y="4759392"/>
                  <a:ext cx="108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7" name="Freihand 266">
                  <a:extLst>
                    <a:ext uri="{FF2B5EF4-FFF2-40B4-BE49-F238E27FC236}">
                      <a16:creationId xmlns:a16="http://schemas.microsoft.com/office/drawing/2014/main" id="{2D98E25E-069C-4642-9B91-CC40BCC052B7}"/>
                    </a:ext>
                  </a:extLst>
                </p14:cNvPr>
                <p14:cNvContentPartPr/>
                <p14:nvPr/>
              </p14:nvContentPartPr>
              <p14:xfrm>
                <a:off x="8162293" y="4750032"/>
                <a:ext cx="144000" cy="39960"/>
              </p14:xfrm>
            </p:contentPart>
          </mc:Choice>
          <mc:Fallback xmlns="">
            <p:pic>
              <p:nvPicPr>
                <p:cNvPr id="267" name="Freihand 266">
                  <a:extLst>
                    <a:ext uri="{FF2B5EF4-FFF2-40B4-BE49-F238E27FC236}">
                      <a16:creationId xmlns:a16="http://schemas.microsoft.com/office/drawing/2014/main" id="{2D98E25E-069C-4642-9B91-CC40BCC052B7}"/>
                    </a:ext>
                  </a:extLst>
                </p:cNvPr>
                <p:cNvPicPr/>
                <p:nvPr/>
              </p:nvPicPr>
              <p:blipFill>
                <a:blip r:embed="rId469"/>
                <a:stretch>
                  <a:fillRect/>
                </a:stretch>
              </p:blipFill>
              <p:spPr>
                <a:xfrm>
                  <a:off x="8157973" y="4745712"/>
                  <a:ext cx="1526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8" name="Freihand 267">
                  <a:extLst>
                    <a:ext uri="{FF2B5EF4-FFF2-40B4-BE49-F238E27FC236}">
                      <a16:creationId xmlns:a16="http://schemas.microsoft.com/office/drawing/2014/main" id="{5C968027-C1D4-487B-B2B8-782BEAD0D62D}"/>
                    </a:ext>
                  </a:extLst>
                </p14:cNvPr>
                <p14:cNvContentPartPr/>
                <p14:nvPr/>
              </p14:nvContentPartPr>
              <p14:xfrm>
                <a:off x="8355613" y="4719792"/>
                <a:ext cx="108720" cy="86760"/>
              </p14:xfrm>
            </p:contentPart>
          </mc:Choice>
          <mc:Fallback xmlns="">
            <p:pic>
              <p:nvPicPr>
                <p:cNvPr id="268" name="Freihand 267">
                  <a:extLst>
                    <a:ext uri="{FF2B5EF4-FFF2-40B4-BE49-F238E27FC236}">
                      <a16:creationId xmlns:a16="http://schemas.microsoft.com/office/drawing/2014/main" id="{5C968027-C1D4-487B-B2B8-782BEAD0D62D}"/>
                    </a:ext>
                  </a:extLst>
                </p:cNvPr>
                <p:cNvPicPr/>
                <p:nvPr/>
              </p:nvPicPr>
              <p:blipFill>
                <a:blip r:embed="rId471"/>
                <a:stretch>
                  <a:fillRect/>
                </a:stretch>
              </p:blipFill>
              <p:spPr>
                <a:xfrm>
                  <a:off x="8351293" y="4715472"/>
                  <a:ext cx="117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6" name="Freihand 285">
                  <a:extLst>
                    <a:ext uri="{FF2B5EF4-FFF2-40B4-BE49-F238E27FC236}">
                      <a16:creationId xmlns:a16="http://schemas.microsoft.com/office/drawing/2014/main" id="{703E7AC8-4871-47AB-BAEE-494F84863FF6}"/>
                    </a:ext>
                  </a:extLst>
                </p14:cNvPr>
                <p14:cNvContentPartPr/>
                <p14:nvPr/>
              </p14:nvContentPartPr>
              <p14:xfrm>
                <a:off x="7499893" y="5074752"/>
                <a:ext cx="162360" cy="74880"/>
              </p14:xfrm>
            </p:contentPart>
          </mc:Choice>
          <mc:Fallback xmlns="">
            <p:pic>
              <p:nvPicPr>
                <p:cNvPr id="286" name="Freihand 285">
                  <a:extLst>
                    <a:ext uri="{FF2B5EF4-FFF2-40B4-BE49-F238E27FC236}">
                      <a16:creationId xmlns:a16="http://schemas.microsoft.com/office/drawing/2014/main" id="{703E7AC8-4871-47AB-BAEE-494F84863FF6}"/>
                    </a:ext>
                  </a:extLst>
                </p:cNvPr>
                <p:cNvPicPr/>
                <p:nvPr/>
              </p:nvPicPr>
              <p:blipFill>
                <a:blip r:embed="rId473"/>
                <a:stretch>
                  <a:fillRect/>
                </a:stretch>
              </p:blipFill>
              <p:spPr>
                <a:xfrm>
                  <a:off x="7495573" y="5070432"/>
                  <a:ext cx="171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7" name="Freihand 286">
                  <a:extLst>
                    <a:ext uri="{FF2B5EF4-FFF2-40B4-BE49-F238E27FC236}">
                      <a16:creationId xmlns:a16="http://schemas.microsoft.com/office/drawing/2014/main" id="{A24584AE-A9DB-4E81-9488-5490B30F422F}"/>
                    </a:ext>
                  </a:extLst>
                </p14:cNvPr>
                <p14:cNvContentPartPr/>
                <p14:nvPr/>
              </p14:nvContentPartPr>
              <p14:xfrm>
                <a:off x="7725253" y="5025072"/>
                <a:ext cx="96480" cy="118080"/>
              </p14:xfrm>
            </p:contentPart>
          </mc:Choice>
          <mc:Fallback xmlns="">
            <p:pic>
              <p:nvPicPr>
                <p:cNvPr id="287" name="Freihand 286">
                  <a:extLst>
                    <a:ext uri="{FF2B5EF4-FFF2-40B4-BE49-F238E27FC236}">
                      <a16:creationId xmlns:a16="http://schemas.microsoft.com/office/drawing/2014/main" id="{A24584AE-A9DB-4E81-9488-5490B30F422F}"/>
                    </a:ext>
                  </a:extLst>
                </p:cNvPr>
                <p:cNvPicPr/>
                <p:nvPr/>
              </p:nvPicPr>
              <p:blipFill>
                <a:blip r:embed="rId475"/>
                <a:stretch>
                  <a:fillRect/>
                </a:stretch>
              </p:blipFill>
              <p:spPr>
                <a:xfrm>
                  <a:off x="7720933" y="5020752"/>
                  <a:ext cx="10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8" name="Freihand 287">
                  <a:extLst>
                    <a:ext uri="{FF2B5EF4-FFF2-40B4-BE49-F238E27FC236}">
                      <a16:creationId xmlns:a16="http://schemas.microsoft.com/office/drawing/2014/main" id="{DED3A1D4-E519-4A5B-BE93-A369C7E493F6}"/>
                    </a:ext>
                  </a:extLst>
                </p14:cNvPr>
                <p14:cNvContentPartPr/>
                <p14:nvPr/>
              </p14:nvContentPartPr>
              <p14:xfrm>
                <a:off x="7865293" y="5015712"/>
                <a:ext cx="70560" cy="123840"/>
              </p14:xfrm>
            </p:contentPart>
          </mc:Choice>
          <mc:Fallback xmlns="">
            <p:pic>
              <p:nvPicPr>
                <p:cNvPr id="288" name="Freihand 287">
                  <a:extLst>
                    <a:ext uri="{FF2B5EF4-FFF2-40B4-BE49-F238E27FC236}">
                      <a16:creationId xmlns:a16="http://schemas.microsoft.com/office/drawing/2014/main" id="{DED3A1D4-E519-4A5B-BE93-A369C7E493F6}"/>
                    </a:ext>
                  </a:extLst>
                </p:cNvPr>
                <p:cNvPicPr/>
                <p:nvPr/>
              </p:nvPicPr>
              <p:blipFill>
                <a:blip r:embed="rId477"/>
                <a:stretch>
                  <a:fillRect/>
                </a:stretch>
              </p:blipFill>
              <p:spPr>
                <a:xfrm>
                  <a:off x="7860973" y="5011392"/>
                  <a:ext cx="79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9" name="Freihand 288">
                  <a:extLst>
                    <a:ext uri="{FF2B5EF4-FFF2-40B4-BE49-F238E27FC236}">
                      <a16:creationId xmlns:a16="http://schemas.microsoft.com/office/drawing/2014/main" id="{6FF4C1C9-99F8-4FF0-AC00-E4EDCCB47FE5}"/>
                    </a:ext>
                  </a:extLst>
                </p14:cNvPr>
                <p14:cNvContentPartPr/>
                <p14:nvPr/>
              </p14:nvContentPartPr>
              <p14:xfrm>
                <a:off x="7997773" y="5020392"/>
                <a:ext cx="6840" cy="92160"/>
              </p14:xfrm>
            </p:contentPart>
          </mc:Choice>
          <mc:Fallback xmlns="">
            <p:pic>
              <p:nvPicPr>
                <p:cNvPr id="289" name="Freihand 288">
                  <a:extLst>
                    <a:ext uri="{FF2B5EF4-FFF2-40B4-BE49-F238E27FC236}">
                      <a16:creationId xmlns:a16="http://schemas.microsoft.com/office/drawing/2014/main" id="{6FF4C1C9-99F8-4FF0-AC00-E4EDCCB47FE5}"/>
                    </a:ext>
                  </a:extLst>
                </p:cNvPr>
                <p:cNvPicPr/>
                <p:nvPr/>
              </p:nvPicPr>
              <p:blipFill>
                <a:blip r:embed="rId479"/>
                <a:stretch>
                  <a:fillRect/>
                </a:stretch>
              </p:blipFill>
              <p:spPr>
                <a:xfrm>
                  <a:off x="7993453" y="5016072"/>
                  <a:ext cx="15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0" name="Freihand 289">
                  <a:extLst>
                    <a:ext uri="{FF2B5EF4-FFF2-40B4-BE49-F238E27FC236}">
                      <a16:creationId xmlns:a16="http://schemas.microsoft.com/office/drawing/2014/main" id="{A2D1E0BC-BB12-466B-9CA7-7E47D8267079}"/>
                    </a:ext>
                  </a:extLst>
                </p14:cNvPr>
                <p14:cNvContentPartPr/>
                <p14:nvPr/>
              </p14:nvContentPartPr>
              <p14:xfrm>
                <a:off x="7955653" y="4998792"/>
                <a:ext cx="103680" cy="145440"/>
              </p14:xfrm>
            </p:contentPart>
          </mc:Choice>
          <mc:Fallback xmlns="">
            <p:pic>
              <p:nvPicPr>
                <p:cNvPr id="290" name="Freihand 289">
                  <a:extLst>
                    <a:ext uri="{FF2B5EF4-FFF2-40B4-BE49-F238E27FC236}">
                      <a16:creationId xmlns:a16="http://schemas.microsoft.com/office/drawing/2014/main" id="{A2D1E0BC-BB12-466B-9CA7-7E47D8267079}"/>
                    </a:ext>
                  </a:extLst>
                </p:cNvPr>
                <p:cNvPicPr/>
                <p:nvPr/>
              </p:nvPicPr>
              <p:blipFill>
                <a:blip r:embed="rId481"/>
                <a:stretch>
                  <a:fillRect/>
                </a:stretch>
              </p:blipFill>
              <p:spPr>
                <a:xfrm>
                  <a:off x="7951333" y="4994472"/>
                  <a:ext cx="112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1" name="Freihand 290">
                  <a:extLst>
                    <a:ext uri="{FF2B5EF4-FFF2-40B4-BE49-F238E27FC236}">
                      <a16:creationId xmlns:a16="http://schemas.microsoft.com/office/drawing/2014/main" id="{E8994320-A31E-4492-B1C3-76BC1AFF5867}"/>
                    </a:ext>
                  </a:extLst>
                </p14:cNvPr>
                <p14:cNvContentPartPr/>
                <p14:nvPr/>
              </p14:nvContentPartPr>
              <p14:xfrm>
                <a:off x="8075173" y="5011032"/>
                <a:ext cx="26280" cy="107280"/>
              </p14:xfrm>
            </p:contentPart>
          </mc:Choice>
          <mc:Fallback xmlns="">
            <p:pic>
              <p:nvPicPr>
                <p:cNvPr id="291" name="Freihand 290">
                  <a:extLst>
                    <a:ext uri="{FF2B5EF4-FFF2-40B4-BE49-F238E27FC236}">
                      <a16:creationId xmlns:a16="http://schemas.microsoft.com/office/drawing/2014/main" id="{E8994320-A31E-4492-B1C3-76BC1AFF5867}"/>
                    </a:ext>
                  </a:extLst>
                </p:cNvPr>
                <p:cNvPicPr/>
                <p:nvPr/>
              </p:nvPicPr>
              <p:blipFill>
                <a:blip r:embed="rId483"/>
                <a:stretch>
                  <a:fillRect/>
                </a:stretch>
              </p:blipFill>
              <p:spPr>
                <a:xfrm>
                  <a:off x="8070853" y="5006712"/>
                  <a:ext cx="34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2" name="Freihand 291">
                  <a:extLst>
                    <a:ext uri="{FF2B5EF4-FFF2-40B4-BE49-F238E27FC236}">
                      <a16:creationId xmlns:a16="http://schemas.microsoft.com/office/drawing/2014/main" id="{44F77658-5E63-4493-BCC1-E5AFF3E77526}"/>
                    </a:ext>
                  </a:extLst>
                </p14:cNvPr>
                <p14:cNvContentPartPr/>
                <p14:nvPr/>
              </p14:nvContentPartPr>
              <p14:xfrm>
                <a:off x="8113693" y="5052792"/>
                <a:ext cx="59040" cy="77040"/>
              </p14:xfrm>
            </p:contentPart>
          </mc:Choice>
          <mc:Fallback xmlns="">
            <p:pic>
              <p:nvPicPr>
                <p:cNvPr id="292" name="Freihand 291">
                  <a:extLst>
                    <a:ext uri="{FF2B5EF4-FFF2-40B4-BE49-F238E27FC236}">
                      <a16:creationId xmlns:a16="http://schemas.microsoft.com/office/drawing/2014/main" id="{44F77658-5E63-4493-BCC1-E5AFF3E77526}"/>
                    </a:ext>
                  </a:extLst>
                </p:cNvPr>
                <p:cNvPicPr/>
                <p:nvPr/>
              </p:nvPicPr>
              <p:blipFill>
                <a:blip r:embed="rId485"/>
                <a:stretch>
                  <a:fillRect/>
                </a:stretch>
              </p:blipFill>
              <p:spPr>
                <a:xfrm>
                  <a:off x="8109373" y="5048472"/>
                  <a:ext cx="67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3" name="Freihand 292">
                  <a:extLst>
                    <a:ext uri="{FF2B5EF4-FFF2-40B4-BE49-F238E27FC236}">
                      <a16:creationId xmlns:a16="http://schemas.microsoft.com/office/drawing/2014/main" id="{B6DA28CD-193B-4696-B1A7-CEFF1CA17802}"/>
                    </a:ext>
                  </a:extLst>
                </p14:cNvPr>
                <p14:cNvContentPartPr/>
                <p14:nvPr/>
              </p14:nvContentPartPr>
              <p14:xfrm>
                <a:off x="8237893" y="5050272"/>
                <a:ext cx="129240" cy="68760"/>
              </p14:xfrm>
            </p:contentPart>
          </mc:Choice>
          <mc:Fallback xmlns="">
            <p:pic>
              <p:nvPicPr>
                <p:cNvPr id="293" name="Freihand 292">
                  <a:extLst>
                    <a:ext uri="{FF2B5EF4-FFF2-40B4-BE49-F238E27FC236}">
                      <a16:creationId xmlns:a16="http://schemas.microsoft.com/office/drawing/2014/main" id="{B6DA28CD-193B-4696-B1A7-CEFF1CA17802}"/>
                    </a:ext>
                  </a:extLst>
                </p:cNvPr>
                <p:cNvPicPr/>
                <p:nvPr/>
              </p:nvPicPr>
              <p:blipFill>
                <a:blip r:embed="rId487"/>
                <a:stretch>
                  <a:fillRect/>
                </a:stretch>
              </p:blipFill>
              <p:spPr>
                <a:xfrm>
                  <a:off x="8233573" y="5045952"/>
                  <a:ext cx="137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4" name="Freihand 293">
                  <a:extLst>
                    <a:ext uri="{FF2B5EF4-FFF2-40B4-BE49-F238E27FC236}">
                      <a16:creationId xmlns:a16="http://schemas.microsoft.com/office/drawing/2014/main" id="{601B1665-EBD6-4D47-BA83-6D7911DCACC4}"/>
                    </a:ext>
                  </a:extLst>
                </p14:cNvPr>
                <p14:cNvContentPartPr/>
                <p14:nvPr/>
              </p14:nvContentPartPr>
              <p14:xfrm>
                <a:off x="8250133" y="5078712"/>
                <a:ext cx="87120" cy="1080"/>
              </p14:xfrm>
            </p:contentPart>
          </mc:Choice>
          <mc:Fallback xmlns="">
            <p:pic>
              <p:nvPicPr>
                <p:cNvPr id="294" name="Freihand 293">
                  <a:extLst>
                    <a:ext uri="{FF2B5EF4-FFF2-40B4-BE49-F238E27FC236}">
                      <a16:creationId xmlns:a16="http://schemas.microsoft.com/office/drawing/2014/main" id="{601B1665-EBD6-4D47-BA83-6D7911DCACC4}"/>
                    </a:ext>
                  </a:extLst>
                </p:cNvPr>
                <p:cNvPicPr/>
                <p:nvPr/>
              </p:nvPicPr>
              <p:blipFill>
                <a:blip r:embed="rId489"/>
                <a:stretch>
                  <a:fillRect/>
                </a:stretch>
              </p:blipFill>
              <p:spPr>
                <a:xfrm>
                  <a:off x="8245813" y="5074392"/>
                  <a:ext cx="957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5" name="Freihand 294">
                  <a:extLst>
                    <a:ext uri="{FF2B5EF4-FFF2-40B4-BE49-F238E27FC236}">
                      <a16:creationId xmlns:a16="http://schemas.microsoft.com/office/drawing/2014/main" id="{8205D6A8-6694-45BC-A4FE-4A295CD479D6}"/>
                    </a:ext>
                  </a:extLst>
                </p14:cNvPr>
                <p14:cNvContentPartPr/>
                <p14:nvPr/>
              </p14:nvContentPartPr>
              <p14:xfrm>
                <a:off x="8178493" y="5084112"/>
                <a:ext cx="153360" cy="30240"/>
              </p14:xfrm>
            </p:contentPart>
          </mc:Choice>
          <mc:Fallback xmlns="">
            <p:pic>
              <p:nvPicPr>
                <p:cNvPr id="295" name="Freihand 294">
                  <a:extLst>
                    <a:ext uri="{FF2B5EF4-FFF2-40B4-BE49-F238E27FC236}">
                      <a16:creationId xmlns:a16="http://schemas.microsoft.com/office/drawing/2014/main" id="{8205D6A8-6694-45BC-A4FE-4A295CD479D6}"/>
                    </a:ext>
                  </a:extLst>
                </p:cNvPr>
                <p:cNvPicPr/>
                <p:nvPr/>
              </p:nvPicPr>
              <p:blipFill>
                <a:blip r:embed="rId491"/>
                <a:stretch>
                  <a:fillRect/>
                </a:stretch>
              </p:blipFill>
              <p:spPr>
                <a:xfrm>
                  <a:off x="8174173" y="5079792"/>
                  <a:ext cx="162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6" name="Freihand 295">
                  <a:extLst>
                    <a:ext uri="{FF2B5EF4-FFF2-40B4-BE49-F238E27FC236}">
                      <a16:creationId xmlns:a16="http://schemas.microsoft.com/office/drawing/2014/main" id="{59120140-4E3A-4DCA-B9F0-4A9B2877D306}"/>
                    </a:ext>
                  </a:extLst>
                </p14:cNvPr>
                <p14:cNvContentPartPr/>
                <p14:nvPr/>
              </p14:nvContentPartPr>
              <p14:xfrm>
                <a:off x="8380453" y="4999872"/>
                <a:ext cx="17640" cy="109440"/>
              </p14:xfrm>
            </p:contentPart>
          </mc:Choice>
          <mc:Fallback xmlns="">
            <p:pic>
              <p:nvPicPr>
                <p:cNvPr id="296" name="Freihand 295">
                  <a:extLst>
                    <a:ext uri="{FF2B5EF4-FFF2-40B4-BE49-F238E27FC236}">
                      <a16:creationId xmlns:a16="http://schemas.microsoft.com/office/drawing/2014/main" id="{59120140-4E3A-4DCA-B9F0-4A9B2877D306}"/>
                    </a:ext>
                  </a:extLst>
                </p:cNvPr>
                <p:cNvPicPr/>
                <p:nvPr/>
              </p:nvPicPr>
              <p:blipFill>
                <a:blip r:embed="rId493"/>
                <a:stretch>
                  <a:fillRect/>
                </a:stretch>
              </p:blipFill>
              <p:spPr>
                <a:xfrm>
                  <a:off x="8376133" y="4995552"/>
                  <a:ext cx="26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7" name="Freihand 296">
                  <a:extLst>
                    <a:ext uri="{FF2B5EF4-FFF2-40B4-BE49-F238E27FC236}">
                      <a16:creationId xmlns:a16="http://schemas.microsoft.com/office/drawing/2014/main" id="{E23DDEC9-6B1E-4998-B363-AFAB6D929916}"/>
                    </a:ext>
                  </a:extLst>
                </p14:cNvPr>
                <p14:cNvContentPartPr/>
                <p14:nvPr/>
              </p14:nvContentPartPr>
              <p14:xfrm>
                <a:off x="8318893" y="4997712"/>
                <a:ext cx="113400" cy="137520"/>
              </p14:xfrm>
            </p:contentPart>
          </mc:Choice>
          <mc:Fallback xmlns="">
            <p:pic>
              <p:nvPicPr>
                <p:cNvPr id="297" name="Freihand 296">
                  <a:extLst>
                    <a:ext uri="{FF2B5EF4-FFF2-40B4-BE49-F238E27FC236}">
                      <a16:creationId xmlns:a16="http://schemas.microsoft.com/office/drawing/2014/main" id="{E23DDEC9-6B1E-4998-B363-AFAB6D929916}"/>
                    </a:ext>
                  </a:extLst>
                </p:cNvPr>
                <p:cNvPicPr/>
                <p:nvPr/>
              </p:nvPicPr>
              <p:blipFill>
                <a:blip r:embed="rId495"/>
                <a:stretch>
                  <a:fillRect/>
                </a:stretch>
              </p:blipFill>
              <p:spPr>
                <a:xfrm>
                  <a:off x="8314573" y="4993392"/>
                  <a:ext cx="122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8" name="Freihand 297">
                  <a:extLst>
                    <a:ext uri="{FF2B5EF4-FFF2-40B4-BE49-F238E27FC236}">
                      <a16:creationId xmlns:a16="http://schemas.microsoft.com/office/drawing/2014/main" id="{C9494695-D8A0-47BF-B2D2-9A65B2BC5F9C}"/>
                    </a:ext>
                  </a:extLst>
                </p14:cNvPr>
                <p14:cNvContentPartPr/>
                <p14:nvPr/>
              </p14:nvContentPartPr>
              <p14:xfrm>
                <a:off x="8463973" y="5003112"/>
                <a:ext cx="59040" cy="111960"/>
              </p14:xfrm>
            </p:contentPart>
          </mc:Choice>
          <mc:Fallback xmlns="">
            <p:pic>
              <p:nvPicPr>
                <p:cNvPr id="298" name="Freihand 297">
                  <a:extLst>
                    <a:ext uri="{FF2B5EF4-FFF2-40B4-BE49-F238E27FC236}">
                      <a16:creationId xmlns:a16="http://schemas.microsoft.com/office/drawing/2014/main" id="{C9494695-D8A0-47BF-B2D2-9A65B2BC5F9C}"/>
                    </a:ext>
                  </a:extLst>
                </p:cNvPr>
                <p:cNvPicPr/>
                <p:nvPr/>
              </p:nvPicPr>
              <p:blipFill>
                <a:blip r:embed="rId497"/>
                <a:stretch>
                  <a:fillRect/>
                </a:stretch>
              </p:blipFill>
              <p:spPr>
                <a:xfrm>
                  <a:off x="8459653" y="4998792"/>
                  <a:ext cx="67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9" name="Freihand 298">
                  <a:extLst>
                    <a:ext uri="{FF2B5EF4-FFF2-40B4-BE49-F238E27FC236}">
                      <a16:creationId xmlns:a16="http://schemas.microsoft.com/office/drawing/2014/main" id="{B86FFF63-28BD-4B35-83AB-46F59F34DD9D}"/>
                    </a:ext>
                  </a:extLst>
                </p14:cNvPr>
                <p14:cNvContentPartPr/>
                <p14:nvPr/>
              </p14:nvContentPartPr>
              <p14:xfrm>
                <a:off x="8433013" y="5004912"/>
                <a:ext cx="144360" cy="62640"/>
              </p14:xfrm>
            </p:contentPart>
          </mc:Choice>
          <mc:Fallback xmlns="">
            <p:pic>
              <p:nvPicPr>
                <p:cNvPr id="299" name="Freihand 298">
                  <a:extLst>
                    <a:ext uri="{FF2B5EF4-FFF2-40B4-BE49-F238E27FC236}">
                      <a16:creationId xmlns:a16="http://schemas.microsoft.com/office/drawing/2014/main" id="{B86FFF63-28BD-4B35-83AB-46F59F34DD9D}"/>
                    </a:ext>
                  </a:extLst>
                </p:cNvPr>
                <p:cNvPicPr/>
                <p:nvPr/>
              </p:nvPicPr>
              <p:blipFill>
                <a:blip r:embed="rId499"/>
                <a:stretch>
                  <a:fillRect/>
                </a:stretch>
              </p:blipFill>
              <p:spPr>
                <a:xfrm>
                  <a:off x="8428693" y="5000592"/>
                  <a:ext cx="153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1" name="Freihand 300">
                  <a:extLst>
                    <a:ext uri="{FF2B5EF4-FFF2-40B4-BE49-F238E27FC236}">
                      <a16:creationId xmlns:a16="http://schemas.microsoft.com/office/drawing/2014/main" id="{436F521B-CFFF-4A9E-9EEF-F266857CFD3A}"/>
                    </a:ext>
                  </a:extLst>
                </p14:cNvPr>
                <p14:cNvContentPartPr/>
                <p14:nvPr/>
              </p14:nvContentPartPr>
              <p14:xfrm>
                <a:off x="7567213" y="4850112"/>
                <a:ext cx="1049400" cy="464400"/>
              </p14:xfrm>
            </p:contentPart>
          </mc:Choice>
          <mc:Fallback xmlns="">
            <p:pic>
              <p:nvPicPr>
                <p:cNvPr id="301" name="Freihand 300">
                  <a:extLst>
                    <a:ext uri="{FF2B5EF4-FFF2-40B4-BE49-F238E27FC236}">
                      <a16:creationId xmlns:a16="http://schemas.microsoft.com/office/drawing/2014/main" id="{436F521B-CFFF-4A9E-9EEF-F266857CFD3A}"/>
                    </a:ext>
                  </a:extLst>
                </p:cNvPr>
                <p:cNvPicPr/>
                <p:nvPr/>
              </p:nvPicPr>
              <p:blipFill>
                <a:blip r:embed="rId501"/>
                <a:stretch>
                  <a:fillRect/>
                </a:stretch>
              </p:blipFill>
              <p:spPr>
                <a:xfrm>
                  <a:off x="7562893" y="4845792"/>
                  <a:ext cx="105804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3" name="Freihand 302">
                  <a:extLst>
                    <a:ext uri="{FF2B5EF4-FFF2-40B4-BE49-F238E27FC236}">
                      <a16:creationId xmlns:a16="http://schemas.microsoft.com/office/drawing/2014/main" id="{529ECA0E-14A0-4172-9781-A58F8F103CDF}"/>
                    </a:ext>
                  </a:extLst>
                </p14:cNvPr>
                <p14:cNvContentPartPr/>
                <p14:nvPr/>
              </p14:nvContentPartPr>
              <p14:xfrm>
                <a:off x="7533373" y="1108272"/>
                <a:ext cx="1027800" cy="3751560"/>
              </p14:xfrm>
            </p:contentPart>
          </mc:Choice>
          <mc:Fallback xmlns="">
            <p:pic>
              <p:nvPicPr>
                <p:cNvPr id="303" name="Freihand 302">
                  <a:extLst>
                    <a:ext uri="{FF2B5EF4-FFF2-40B4-BE49-F238E27FC236}">
                      <a16:creationId xmlns:a16="http://schemas.microsoft.com/office/drawing/2014/main" id="{529ECA0E-14A0-4172-9781-A58F8F103CDF}"/>
                    </a:ext>
                  </a:extLst>
                </p:cNvPr>
                <p:cNvPicPr/>
                <p:nvPr/>
              </p:nvPicPr>
              <p:blipFill>
                <a:blip r:embed="rId503"/>
                <a:stretch>
                  <a:fillRect/>
                </a:stretch>
              </p:blipFill>
              <p:spPr>
                <a:xfrm>
                  <a:off x="7529053" y="1103952"/>
                  <a:ext cx="1036440" cy="3760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4" name="Freihand 303">
                  <a:extLst>
                    <a:ext uri="{FF2B5EF4-FFF2-40B4-BE49-F238E27FC236}">
                      <a16:creationId xmlns:a16="http://schemas.microsoft.com/office/drawing/2014/main" id="{3B7AB2FE-AF2B-418A-8941-8769AC97E7D3}"/>
                    </a:ext>
                  </a:extLst>
                </p14:cNvPr>
                <p14:cNvContentPartPr/>
                <p14:nvPr/>
              </p14:nvContentPartPr>
              <p14:xfrm>
                <a:off x="8529853" y="963552"/>
                <a:ext cx="196560" cy="257760"/>
              </p14:xfrm>
            </p:contentPart>
          </mc:Choice>
          <mc:Fallback xmlns="">
            <p:pic>
              <p:nvPicPr>
                <p:cNvPr id="304" name="Freihand 303">
                  <a:extLst>
                    <a:ext uri="{FF2B5EF4-FFF2-40B4-BE49-F238E27FC236}">
                      <a16:creationId xmlns:a16="http://schemas.microsoft.com/office/drawing/2014/main" id="{3B7AB2FE-AF2B-418A-8941-8769AC97E7D3}"/>
                    </a:ext>
                  </a:extLst>
                </p:cNvPr>
                <p:cNvPicPr/>
                <p:nvPr/>
              </p:nvPicPr>
              <p:blipFill>
                <a:blip r:embed="rId505"/>
                <a:stretch>
                  <a:fillRect/>
                </a:stretch>
              </p:blipFill>
              <p:spPr>
                <a:xfrm>
                  <a:off x="8525533" y="959232"/>
                  <a:ext cx="2052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6" name="Freihand 305">
                  <a:extLst>
                    <a:ext uri="{FF2B5EF4-FFF2-40B4-BE49-F238E27FC236}">
                      <a16:creationId xmlns:a16="http://schemas.microsoft.com/office/drawing/2014/main" id="{AE5483C4-D730-42B5-A3B5-FEC7246C7343}"/>
                    </a:ext>
                  </a:extLst>
                </p14:cNvPr>
                <p14:cNvContentPartPr/>
                <p14:nvPr/>
              </p14:nvContentPartPr>
              <p14:xfrm>
                <a:off x="5229013" y="5607192"/>
                <a:ext cx="306360" cy="13320"/>
              </p14:xfrm>
            </p:contentPart>
          </mc:Choice>
          <mc:Fallback xmlns="">
            <p:pic>
              <p:nvPicPr>
                <p:cNvPr id="306" name="Freihand 305">
                  <a:extLst>
                    <a:ext uri="{FF2B5EF4-FFF2-40B4-BE49-F238E27FC236}">
                      <a16:creationId xmlns:a16="http://schemas.microsoft.com/office/drawing/2014/main" id="{AE5483C4-D730-42B5-A3B5-FEC7246C7343}"/>
                    </a:ext>
                  </a:extLst>
                </p:cNvPr>
                <p:cNvPicPr/>
                <p:nvPr/>
              </p:nvPicPr>
              <p:blipFill>
                <a:blip r:embed="rId507"/>
                <a:stretch>
                  <a:fillRect/>
                </a:stretch>
              </p:blipFill>
              <p:spPr>
                <a:xfrm>
                  <a:off x="5224693" y="5602872"/>
                  <a:ext cx="31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7" name="Freihand 306">
                  <a:extLst>
                    <a:ext uri="{FF2B5EF4-FFF2-40B4-BE49-F238E27FC236}">
                      <a16:creationId xmlns:a16="http://schemas.microsoft.com/office/drawing/2014/main" id="{5802A615-972C-4EF1-A51A-7E6517A3CCAC}"/>
                    </a:ext>
                  </a:extLst>
                </p14:cNvPr>
                <p14:cNvContentPartPr/>
                <p14:nvPr/>
              </p14:nvContentPartPr>
              <p14:xfrm>
                <a:off x="5181493" y="5641032"/>
                <a:ext cx="290160" cy="32400"/>
              </p14:xfrm>
            </p:contentPart>
          </mc:Choice>
          <mc:Fallback xmlns="">
            <p:pic>
              <p:nvPicPr>
                <p:cNvPr id="307" name="Freihand 306">
                  <a:extLst>
                    <a:ext uri="{FF2B5EF4-FFF2-40B4-BE49-F238E27FC236}">
                      <a16:creationId xmlns:a16="http://schemas.microsoft.com/office/drawing/2014/main" id="{5802A615-972C-4EF1-A51A-7E6517A3CCAC}"/>
                    </a:ext>
                  </a:extLst>
                </p:cNvPr>
                <p:cNvPicPr/>
                <p:nvPr/>
              </p:nvPicPr>
              <p:blipFill>
                <a:blip r:embed="rId509"/>
                <a:stretch>
                  <a:fillRect/>
                </a:stretch>
              </p:blipFill>
              <p:spPr>
                <a:xfrm>
                  <a:off x="5177173" y="5636712"/>
                  <a:ext cx="298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8" name="Freihand 307">
                  <a:extLst>
                    <a:ext uri="{FF2B5EF4-FFF2-40B4-BE49-F238E27FC236}">
                      <a16:creationId xmlns:a16="http://schemas.microsoft.com/office/drawing/2014/main" id="{93A812FD-59E4-478B-8B10-79A5FBFDE67C}"/>
                    </a:ext>
                  </a:extLst>
                </p14:cNvPr>
                <p14:cNvContentPartPr/>
                <p14:nvPr/>
              </p14:nvContentPartPr>
              <p14:xfrm>
                <a:off x="5457613" y="5541672"/>
                <a:ext cx="183600" cy="199080"/>
              </p14:xfrm>
            </p:contentPart>
          </mc:Choice>
          <mc:Fallback xmlns="">
            <p:pic>
              <p:nvPicPr>
                <p:cNvPr id="308" name="Freihand 307">
                  <a:extLst>
                    <a:ext uri="{FF2B5EF4-FFF2-40B4-BE49-F238E27FC236}">
                      <a16:creationId xmlns:a16="http://schemas.microsoft.com/office/drawing/2014/main" id="{93A812FD-59E4-478B-8B10-79A5FBFDE67C}"/>
                    </a:ext>
                  </a:extLst>
                </p:cNvPr>
                <p:cNvPicPr/>
                <p:nvPr/>
              </p:nvPicPr>
              <p:blipFill>
                <a:blip r:embed="rId511"/>
                <a:stretch>
                  <a:fillRect/>
                </a:stretch>
              </p:blipFill>
              <p:spPr>
                <a:xfrm>
                  <a:off x="5453293" y="5537352"/>
                  <a:ext cx="192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6" name="Freihand 315">
                  <a:extLst>
                    <a:ext uri="{FF2B5EF4-FFF2-40B4-BE49-F238E27FC236}">
                      <a16:creationId xmlns:a16="http://schemas.microsoft.com/office/drawing/2014/main" id="{B9665D62-EE2F-4766-AA96-4C337E931D40}"/>
                    </a:ext>
                  </a:extLst>
                </p14:cNvPr>
                <p14:cNvContentPartPr/>
                <p14:nvPr/>
              </p14:nvContentPartPr>
              <p14:xfrm>
                <a:off x="7253293" y="5447712"/>
                <a:ext cx="109440" cy="134280"/>
              </p14:xfrm>
            </p:contentPart>
          </mc:Choice>
          <mc:Fallback xmlns="">
            <p:pic>
              <p:nvPicPr>
                <p:cNvPr id="316" name="Freihand 315">
                  <a:extLst>
                    <a:ext uri="{FF2B5EF4-FFF2-40B4-BE49-F238E27FC236}">
                      <a16:creationId xmlns:a16="http://schemas.microsoft.com/office/drawing/2014/main" id="{B9665D62-EE2F-4766-AA96-4C337E931D40}"/>
                    </a:ext>
                  </a:extLst>
                </p:cNvPr>
                <p:cNvPicPr/>
                <p:nvPr/>
              </p:nvPicPr>
              <p:blipFill>
                <a:blip r:embed="rId513"/>
                <a:stretch>
                  <a:fillRect/>
                </a:stretch>
              </p:blipFill>
              <p:spPr>
                <a:xfrm>
                  <a:off x="7248973" y="5443392"/>
                  <a:ext cx="118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7" name="Freihand 316">
                  <a:extLst>
                    <a:ext uri="{FF2B5EF4-FFF2-40B4-BE49-F238E27FC236}">
                      <a16:creationId xmlns:a16="http://schemas.microsoft.com/office/drawing/2014/main" id="{6811B285-D880-47A9-A0A2-30CD390714DA}"/>
                    </a:ext>
                  </a:extLst>
                </p14:cNvPr>
                <p14:cNvContentPartPr/>
                <p14:nvPr/>
              </p14:nvContentPartPr>
              <p14:xfrm>
                <a:off x="7387573" y="5428992"/>
                <a:ext cx="261720" cy="168120"/>
              </p14:xfrm>
            </p:contentPart>
          </mc:Choice>
          <mc:Fallback xmlns="">
            <p:pic>
              <p:nvPicPr>
                <p:cNvPr id="317" name="Freihand 316">
                  <a:extLst>
                    <a:ext uri="{FF2B5EF4-FFF2-40B4-BE49-F238E27FC236}">
                      <a16:creationId xmlns:a16="http://schemas.microsoft.com/office/drawing/2014/main" id="{6811B285-D880-47A9-A0A2-30CD390714DA}"/>
                    </a:ext>
                  </a:extLst>
                </p:cNvPr>
                <p:cNvPicPr/>
                <p:nvPr/>
              </p:nvPicPr>
              <p:blipFill>
                <a:blip r:embed="rId515"/>
                <a:stretch>
                  <a:fillRect/>
                </a:stretch>
              </p:blipFill>
              <p:spPr>
                <a:xfrm>
                  <a:off x="7383253" y="5424672"/>
                  <a:ext cx="270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8" name="Freihand 317">
                  <a:extLst>
                    <a:ext uri="{FF2B5EF4-FFF2-40B4-BE49-F238E27FC236}">
                      <a16:creationId xmlns:a16="http://schemas.microsoft.com/office/drawing/2014/main" id="{025D269B-494F-4BB2-A4F1-740A04A11F62}"/>
                    </a:ext>
                  </a:extLst>
                </p14:cNvPr>
                <p14:cNvContentPartPr/>
                <p14:nvPr/>
              </p14:nvContentPartPr>
              <p14:xfrm>
                <a:off x="7715173" y="5460672"/>
                <a:ext cx="302760" cy="93600"/>
              </p14:xfrm>
            </p:contentPart>
          </mc:Choice>
          <mc:Fallback xmlns="">
            <p:pic>
              <p:nvPicPr>
                <p:cNvPr id="318" name="Freihand 317">
                  <a:extLst>
                    <a:ext uri="{FF2B5EF4-FFF2-40B4-BE49-F238E27FC236}">
                      <a16:creationId xmlns:a16="http://schemas.microsoft.com/office/drawing/2014/main" id="{025D269B-494F-4BB2-A4F1-740A04A11F62}"/>
                    </a:ext>
                  </a:extLst>
                </p:cNvPr>
                <p:cNvPicPr/>
                <p:nvPr/>
              </p:nvPicPr>
              <p:blipFill>
                <a:blip r:embed="rId517"/>
                <a:stretch>
                  <a:fillRect/>
                </a:stretch>
              </p:blipFill>
              <p:spPr>
                <a:xfrm>
                  <a:off x="7710853" y="5456352"/>
                  <a:ext cx="311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9" name="Freihand 318">
                  <a:extLst>
                    <a:ext uri="{FF2B5EF4-FFF2-40B4-BE49-F238E27FC236}">
                      <a16:creationId xmlns:a16="http://schemas.microsoft.com/office/drawing/2014/main" id="{5F490FD5-CA3F-4431-B525-DC3E371B7D67}"/>
                    </a:ext>
                  </a:extLst>
                </p14:cNvPr>
                <p14:cNvContentPartPr/>
                <p14:nvPr/>
              </p14:nvContentPartPr>
              <p14:xfrm>
                <a:off x="8015413" y="5448792"/>
                <a:ext cx="55800" cy="15840"/>
              </p14:xfrm>
            </p:contentPart>
          </mc:Choice>
          <mc:Fallback xmlns="">
            <p:pic>
              <p:nvPicPr>
                <p:cNvPr id="319" name="Freihand 318">
                  <a:extLst>
                    <a:ext uri="{FF2B5EF4-FFF2-40B4-BE49-F238E27FC236}">
                      <a16:creationId xmlns:a16="http://schemas.microsoft.com/office/drawing/2014/main" id="{5F490FD5-CA3F-4431-B525-DC3E371B7D67}"/>
                    </a:ext>
                  </a:extLst>
                </p:cNvPr>
                <p:cNvPicPr/>
                <p:nvPr/>
              </p:nvPicPr>
              <p:blipFill>
                <a:blip r:embed="rId519"/>
                <a:stretch>
                  <a:fillRect/>
                </a:stretch>
              </p:blipFill>
              <p:spPr>
                <a:xfrm>
                  <a:off x="8011093" y="5444472"/>
                  <a:ext cx="64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0" name="Freihand 319">
                  <a:extLst>
                    <a:ext uri="{FF2B5EF4-FFF2-40B4-BE49-F238E27FC236}">
                      <a16:creationId xmlns:a16="http://schemas.microsoft.com/office/drawing/2014/main" id="{E1867C59-0041-403E-BD1A-244C13A68BD5}"/>
                    </a:ext>
                  </a:extLst>
                </p14:cNvPr>
                <p14:cNvContentPartPr/>
                <p14:nvPr/>
              </p14:nvContentPartPr>
              <p14:xfrm>
                <a:off x="8089573" y="5473992"/>
                <a:ext cx="114480" cy="98280"/>
              </p14:xfrm>
            </p:contentPart>
          </mc:Choice>
          <mc:Fallback xmlns="">
            <p:pic>
              <p:nvPicPr>
                <p:cNvPr id="320" name="Freihand 319">
                  <a:extLst>
                    <a:ext uri="{FF2B5EF4-FFF2-40B4-BE49-F238E27FC236}">
                      <a16:creationId xmlns:a16="http://schemas.microsoft.com/office/drawing/2014/main" id="{E1867C59-0041-403E-BD1A-244C13A68BD5}"/>
                    </a:ext>
                  </a:extLst>
                </p:cNvPr>
                <p:cNvPicPr/>
                <p:nvPr/>
              </p:nvPicPr>
              <p:blipFill>
                <a:blip r:embed="rId521"/>
                <a:stretch>
                  <a:fillRect/>
                </a:stretch>
              </p:blipFill>
              <p:spPr>
                <a:xfrm>
                  <a:off x="8085253" y="5469672"/>
                  <a:ext cx="123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9" name="Freihand 308">
                  <a:extLst>
                    <a:ext uri="{FF2B5EF4-FFF2-40B4-BE49-F238E27FC236}">
                      <a16:creationId xmlns:a16="http://schemas.microsoft.com/office/drawing/2014/main" id="{AAAD9192-876E-4C95-B791-F3CE2A5ED2B1}"/>
                    </a:ext>
                  </a:extLst>
                </p14:cNvPr>
                <p14:cNvContentPartPr/>
                <p14:nvPr/>
              </p14:nvContentPartPr>
              <p14:xfrm>
                <a:off x="5828053" y="5473632"/>
                <a:ext cx="162720" cy="204120"/>
              </p14:xfrm>
            </p:contentPart>
          </mc:Choice>
          <mc:Fallback xmlns="">
            <p:pic>
              <p:nvPicPr>
                <p:cNvPr id="309" name="Freihand 308">
                  <a:extLst>
                    <a:ext uri="{FF2B5EF4-FFF2-40B4-BE49-F238E27FC236}">
                      <a16:creationId xmlns:a16="http://schemas.microsoft.com/office/drawing/2014/main" id="{AAAD9192-876E-4C95-B791-F3CE2A5ED2B1}"/>
                    </a:ext>
                  </a:extLst>
                </p:cNvPr>
                <p:cNvPicPr/>
                <p:nvPr/>
              </p:nvPicPr>
              <p:blipFill>
                <a:blip r:embed="rId523"/>
                <a:stretch>
                  <a:fillRect/>
                </a:stretch>
              </p:blipFill>
              <p:spPr>
                <a:xfrm>
                  <a:off x="5823733" y="5469312"/>
                  <a:ext cx="171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0" name="Freihand 309">
                  <a:extLst>
                    <a:ext uri="{FF2B5EF4-FFF2-40B4-BE49-F238E27FC236}">
                      <a16:creationId xmlns:a16="http://schemas.microsoft.com/office/drawing/2014/main" id="{84325892-4B83-4A29-B407-BBAA958384C2}"/>
                    </a:ext>
                  </a:extLst>
                </p14:cNvPr>
                <p14:cNvContentPartPr/>
                <p14:nvPr/>
              </p14:nvContentPartPr>
              <p14:xfrm>
                <a:off x="6031093" y="5554992"/>
                <a:ext cx="157320" cy="117000"/>
              </p14:xfrm>
            </p:contentPart>
          </mc:Choice>
          <mc:Fallback xmlns="">
            <p:pic>
              <p:nvPicPr>
                <p:cNvPr id="310" name="Freihand 309">
                  <a:extLst>
                    <a:ext uri="{FF2B5EF4-FFF2-40B4-BE49-F238E27FC236}">
                      <a16:creationId xmlns:a16="http://schemas.microsoft.com/office/drawing/2014/main" id="{84325892-4B83-4A29-B407-BBAA958384C2}"/>
                    </a:ext>
                  </a:extLst>
                </p:cNvPr>
                <p:cNvPicPr/>
                <p:nvPr/>
              </p:nvPicPr>
              <p:blipFill>
                <a:blip r:embed="rId525"/>
                <a:stretch>
                  <a:fillRect/>
                </a:stretch>
              </p:blipFill>
              <p:spPr>
                <a:xfrm>
                  <a:off x="6026773" y="5550672"/>
                  <a:ext cx="165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1" name="Freihand 310">
                  <a:extLst>
                    <a:ext uri="{FF2B5EF4-FFF2-40B4-BE49-F238E27FC236}">
                      <a16:creationId xmlns:a16="http://schemas.microsoft.com/office/drawing/2014/main" id="{7AC5797A-EE2A-4107-990E-04C85DA857D4}"/>
                    </a:ext>
                  </a:extLst>
                </p14:cNvPr>
                <p14:cNvContentPartPr/>
                <p14:nvPr/>
              </p14:nvContentPartPr>
              <p14:xfrm>
                <a:off x="6197053" y="5444112"/>
                <a:ext cx="23400" cy="206640"/>
              </p14:xfrm>
            </p:contentPart>
          </mc:Choice>
          <mc:Fallback xmlns="">
            <p:pic>
              <p:nvPicPr>
                <p:cNvPr id="311" name="Freihand 310">
                  <a:extLst>
                    <a:ext uri="{FF2B5EF4-FFF2-40B4-BE49-F238E27FC236}">
                      <a16:creationId xmlns:a16="http://schemas.microsoft.com/office/drawing/2014/main" id="{7AC5797A-EE2A-4107-990E-04C85DA857D4}"/>
                    </a:ext>
                  </a:extLst>
                </p:cNvPr>
                <p:cNvPicPr/>
                <p:nvPr/>
              </p:nvPicPr>
              <p:blipFill>
                <a:blip r:embed="rId527"/>
                <a:stretch>
                  <a:fillRect/>
                </a:stretch>
              </p:blipFill>
              <p:spPr>
                <a:xfrm>
                  <a:off x="6192733" y="5439792"/>
                  <a:ext cx="32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2" name="Freihand 311">
                  <a:extLst>
                    <a:ext uri="{FF2B5EF4-FFF2-40B4-BE49-F238E27FC236}">
                      <a16:creationId xmlns:a16="http://schemas.microsoft.com/office/drawing/2014/main" id="{574DD64D-8101-4781-943C-E376DE27CA39}"/>
                    </a:ext>
                  </a:extLst>
                </p14:cNvPr>
                <p14:cNvContentPartPr/>
                <p14:nvPr/>
              </p14:nvContentPartPr>
              <p14:xfrm>
                <a:off x="6260413" y="5463912"/>
                <a:ext cx="135360" cy="163800"/>
              </p14:xfrm>
            </p:contentPart>
          </mc:Choice>
          <mc:Fallback xmlns="">
            <p:pic>
              <p:nvPicPr>
                <p:cNvPr id="312" name="Freihand 311">
                  <a:extLst>
                    <a:ext uri="{FF2B5EF4-FFF2-40B4-BE49-F238E27FC236}">
                      <a16:creationId xmlns:a16="http://schemas.microsoft.com/office/drawing/2014/main" id="{574DD64D-8101-4781-943C-E376DE27CA39}"/>
                    </a:ext>
                  </a:extLst>
                </p:cNvPr>
                <p:cNvPicPr/>
                <p:nvPr/>
              </p:nvPicPr>
              <p:blipFill>
                <a:blip r:embed="rId529"/>
                <a:stretch>
                  <a:fillRect/>
                </a:stretch>
              </p:blipFill>
              <p:spPr>
                <a:xfrm>
                  <a:off x="6256093" y="5459592"/>
                  <a:ext cx="1440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3" name="Freihand 312">
                  <a:extLst>
                    <a:ext uri="{FF2B5EF4-FFF2-40B4-BE49-F238E27FC236}">
                      <a16:creationId xmlns:a16="http://schemas.microsoft.com/office/drawing/2014/main" id="{C8DA7228-850E-45B4-BB55-DA5DA1AE2350}"/>
                    </a:ext>
                  </a:extLst>
                </p14:cNvPr>
                <p14:cNvContentPartPr/>
                <p14:nvPr/>
              </p14:nvContentPartPr>
              <p14:xfrm>
                <a:off x="6443653" y="5547792"/>
                <a:ext cx="238320" cy="83520"/>
              </p14:xfrm>
            </p:contentPart>
          </mc:Choice>
          <mc:Fallback xmlns="">
            <p:pic>
              <p:nvPicPr>
                <p:cNvPr id="313" name="Freihand 312">
                  <a:extLst>
                    <a:ext uri="{FF2B5EF4-FFF2-40B4-BE49-F238E27FC236}">
                      <a16:creationId xmlns:a16="http://schemas.microsoft.com/office/drawing/2014/main" id="{C8DA7228-850E-45B4-BB55-DA5DA1AE2350}"/>
                    </a:ext>
                  </a:extLst>
                </p:cNvPr>
                <p:cNvPicPr/>
                <p:nvPr/>
              </p:nvPicPr>
              <p:blipFill>
                <a:blip r:embed="rId531"/>
                <a:stretch>
                  <a:fillRect/>
                </a:stretch>
              </p:blipFill>
              <p:spPr>
                <a:xfrm>
                  <a:off x="6439333" y="5543472"/>
                  <a:ext cx="246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4" name="Freihand 313">
                  <a:extLst>
                    <a:ext uri="{FF2B5EF4-FFF2-40B4-BE49-F238E27FC236}">
                      <a16:creationId xmlns:a16="http://schemas.microsoft.com/office/drawing/2014/main" id="{5059D75B-18EC-4B9A-91C7-6433FDABFD20}"/>
                    </a:ext>
                  </a:extLst>
                </p14:cNvPr>
                <p14:cNvContentPartPr/>
                <p14:nvPr/>
              </p14:nvContentPartPr>
              <p14:xfrm>
                <a:off x="6726973" y="5541312"/>
                <a:ext cx="216000" cy="66240"/>
              </p14:xfrm>
            </p:contentPart>
          </mc:Choice>
          <mc:Fallback xmlns="">
            <p:pic>
              <p:nvPicPr>
                <p:cNvPr id="314" name="Freihand 313">
                  <a:extLst>
                    <a:ext uri="{FF2B5EF4-FFF2-40B4-BE49-F238E27FC236}">
                      <a16:creationId xmlns:a16="http://schemas.microsoft.com/office/drawing/2014/main" id="{5059D75B-18EC-4B9A-91C7-6433FDABFD20}"/>
                    </a:ext>
                  </a:extLst>
                </p:cNvPr>
                <p:cNvPicPr/>
                <p:nvPr/>
              </p:nvPicPr>
              <p:blipFill>
                <a:blip r:embed="rId533"/>
                <a:stretch>
                  <a:fillRect/>
                </a:stretch>
              </p:blipFill>
              <p:spPr>
                <a:xfrm>
                  <a:off x="6722653" y="5536992"/>
                  <a:ext cx="224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15" name="Freihand 314">
                  <a:extLst>
                    <a:ext uri="{FF2B5EF4-FFF2-40B4-BE49-F238E27FC236}">
                      <a16:creationId xmlns:a16="http://schemas.microsoft.com/office/drawing/2014/main" id="{993FD840-6605-425B-AE96-7D4D2D548C16}"/>
                    </a:ext>
                  </a:extLst>
                </p14:cNvPr>
                <p14:cNvContentPartPr/>
                <p14:nvPr/>
              </p14:nvContentPartPr>
              <p14:xfrm>
                <a:off x="6934333" y="5538072"/>
                <a:ext cx="147960" cy="207720"/>
              </p14:xfrm>
            </p:contentPart>
          </mc:Choice>
          <mc:Fallback xmlns="">
            <p:pic>
              <p:nvPicPr>
                <p:cNvPr id="315" name="Freihand 314">
                  <a:extLst>
                    <a:ext uri="{FF2B5EF4-FFF2-40B4-BE49-F238E27FC236}">
                      <a16:creationId xmlns:a16="http://schemas.microsoft.com/office/drawing/2014/main" id="{993FD840-6605-425B-AE96-7D4D2D548C16}"/>
                    </a:ext>
                  </a:extLst>
                </p:cNvPr>
                <p:cNvPicPr/>
                <p:nvPr/>
              </p:nvPicPr>
              <p:blipFill>
                <a:blip r:embed="rId535"/>
                <a:stretch>
                  <a:fillRect/>
                </a:stretch>
              </p:blipFill>
              <p:spPr>
                <a:xfrm>
                  <a:off x="6930013" y="5533752"/>
                  <a:ext cx="156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1" name="Freihand 320">
                  <a:extLst>
                    <a:ext uri="{FF2B5EF4-FFF2-40B4-BE49-F238E27FC236}">
                      <a16:creationId xmlns:a16="http://schemas.microsoft.com/office/drawing/2014/main" id="{082546BA-5E92-4349-B796-62543BC10C0A}"/>
                    </a:ext>
                  </a:extLst>
                </p14:cNvPr>
                <p14:cNvContentPartPr/>
                <p14:nvPr/>
              </p14:nvContentPartPr>
              <p14:xfrm>
                <a:off x="5842093" y="5860272"/>
                <a:ext cx="132120" cy="121680"/>
              </p14:xfrm>
            </p:contentPart>
          </mc:Choice>
          <mc:Fallback xmlns="">
            <p:pic>
              <p:nvPicPr>
                <p:cNvPr id="321" name="Freihand 320">
                  <a:extLst>
                    <a:ext uri="{FF2B5EF4-FFF2-40B4-BE49-F238E27FC236}">
                      <a16:creationId xmlns:a16="http://schemas.microsoft.com/office/drawing/2014/main" id="{082546BA-5E92-4349-B796-62543BC10C0A}"/>
                    </a:ext>
                  </a:extLst>
                </p:cNvPr>
                <p:cNvPicPr/>
                <p:nvPr/>
              </p:nvPicPr>
              <p:blipFill>
                <a:blip r:embed="rId537"/>
                <a:stretch>
                  <a:fillRect/>
                </a:stretch>
              </p:blipFill>
              <p:spPr>
                <a:xfrm>
                  <a:off x="5837773" y="5855952"/>
                  <a:ext cx="140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2" name="Freihand 321">
                  <a:extLst>
                    <a:ext uri="{FF2B5EF4-FFF2-40B4-BE49-F238E27FC236}">
                      <a16:creationId xmlns:a16="http://schemas.microsoft.com/office/drawing/2014/main" id="{C107AE6B-50F9-4AF9-A93B-0190CA119C50}"/>
                    </a:ext>
                  </a:extLst>
                </p14:cNvPr>
                <p14:cNvContentPartPr/>
                <p14:nvPr/>
              </p14:nvContentPartPr>
              <p14:xfrm>
                <a:off x="6001573" y="5807352"/>
                <a:ext cx="123120" cy="169200"/>
              </p14:xfrm>
            </p:contentPart>
          </mc:Choice>
          <mc:Fallback xmlns="">
            <p:pic>
              <p:nvPicPr>
                <p:cNvPr id="322" name="Freihand 321">
                  <a:extLst>
                    <a:ext uri="{FF2B5EF4-FFF2-40B4-BE49-F238E27FC236}">
                      <a16:creationId xmlns:a16="http://schemas.microsoft.com/office/drawing/2014/main" id="{C107AE6B-50F9-4AF9-A93B-0190CA119C50}"/>
                    </a:ext>
                  </a:extLst>
                </p:cNvPr>
                <p:cNvPicPr/>
                <p:nvPr/>
              </p:nvPicPr>
              <p:blipFill>
                <a:blip r:embed="rId539"/>
                <a:stretch>
                  <a:fillRect/>
                </a:stretch>
              </p:blipFill>
              <p:spPr>
                <a:xfrm>
                  <a:off x="5997253" y="5803032"/>
                  <a:ext cx="1317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3" name="Freihand 322">
                  <a:extLst>
                    <a:ext uri="{FF2B5EF4-FFF2-40B4-BE49-F238E27FC236}">
                      <a16:creationId xmlns:a16="http://schemas.microsoft.com/office/drawing/2014/main" id="{CD695DED-C490-4580-A00A-A2369E0ACE14}"/>
                    </a:ext>
                  </a:extLst>
                </p14:cNvPr>
                <p14:cNvContentPartPr/>
                <p14:nvPr/>
              </p14:nvContentPartPr>
              <p14:xfrm>
                <a:off x="6170773" y="5904912"/>
                <a:ext cx="84600" cy="62280"/>
              </p14:xfrm>
            </p:contentPart>
          </mc:Choice>
          <mc:Fallback xmlns="">
            <p:pic>
              <p:nvPicPr>
                <p:cNvPr id="323" name="Freihand 322">
                  <a:extLst>
                    <a:ext uri="{FF2B5EF4-FFF2-40B4-BE49-F238E27FC236}">
                      <a16:creationId xmlns:a16="http://schemas.microsoft.com/office/drawing/2014/main" id="{CD695DED-C490-4580-A00A-A2369E0ACE14}"/>
                    </a:ext>
                  </a:extLst>
                </p:cNvPr>
                <p:cNvPicPr/>
                <p:nvPr/>
              </p:nvPicPr>
              <p:blipFill>
                <a:blip r:embed="rId541"/>
                <a:stretch>
                  <a:fillRect/>
                </a:stretch>
              </p:blipFill>
              <p:spPr>
                <a:xfrm>
                  <a:off x="6166453" y="5900592"/>
                  <a:ext cx="93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4" name="Freihand 323">
                  <a:extLst>
                    <a:ext uri="{FF2B5EF4-FFF2-40B4-BE49-F238E27FC236}">
                      <a16:creationId xmlns:a16="http://schemas.microsoft.com/office/drawing/2014/main" id="{71A7AAED-39DC-401D-9406-F82A4A48A370}"/>
                    </a:ext>
                  </a:extLst>
                </p14:cNvPr>
                <p14:cNvContentPartPr/>
                <p14:nvPr/>
              </p14:nvContentPartPr>
              <p14:xfrm>
                <a:off x="6288853" y="5778192"/>
                <a:ext cx="212760" cy="189720"/>
              </p14:xfrm>
            </p:contentPart>
          </mc:Choice>
          <mc:Fallback xmlns="">
            <p:pic>
              <p:nvPicPr>
                <p:cNvPr id="324" name="Freihand 323">
                  <a:extLst>
                    <a:ext uri="{FF2B5EF4-FFF2-40B4-BE49-F238E27FC236}">
                      <a16:creationId xmlns:a16="http://schemas.microsoft.com/office/drawing/2014/main" id="{71A7AAED-39DC-401D-9406-F82A4A48A370}"/>
                    </a:ext>
                  </a:extLst>
                </p:cNvPr>
                <p:cNvPicPr/>
                <p:nvPr/>
              </p:nvPicPr>
              <p:blipFill>
                <a:blip r:embed="rId543"/>
                <a:stretch>
                  <a:fillRect/>
                </a:stretch>
              </p:blipFill>
              <p:spPr>
                <a:xfrm>
                  <a:off x="6284533" y="5773872"/>
                  <a:ext cx="221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5" name="Freihand 324">
                  <a:extLst>
                    <a:ext uri="{FF2B5EF4-FFF2-40B4-BE49-F238E27FC236}">
                      <a16:creationId xmlns:a16="http://schemas.microsoft.com/office/drawing/2014/main" id="{34D91223-73E7-426C-9D5D-CC815961E8DD}"/>
                    </a:ext>
                  </a:extLst>
                </p14:cNvPr>
                <p14:cNvContentPartPr/>
                <p14:nvPr/>
              </p14:nvContentPartPr>
              <p14:xfrm>
                <a:off x="6486133" y="5803392"/>
                <a:ext cx="37800" cy="9720"/>
              </p14:xfrm>
            </p:contentPart>
          </mc:Choice>
          <mc:Fallback xmlns="">
            <p:pic>
              <p:nvPicPr>
                <p:cNvPr id="325" name="Freihand 324">
                  <a:extLst>
                    <a:ext uri="{FF2B5EF4-FFF2-40B4-BE49-F238E27FC236}">
                      <a16:creationId xmlns:a16="http://schemas.microsoft.com/office/drawing/2014/main" id="{34D91223-73E7-426C-9D5D-CC815961E8DD}"/>
                    </a:ext>
                  </a:extLst>
                </p:cNvPr>
                <p:cNvPicPr/>
                <p:nvPr/>
              </p:nvPicPr>
              <p:blipFill>
                <a:blip r:embed="rId545"/>
                <a:stretch>
                  <a:fillRect/>
                </a:stretch>
              </p:blipFill>
              <p:spPr>
                <a:xfrm>
                  <a:off x="6481813" y="5799072"/>
                  <a:ext cx="46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6" name="Freihand 325">
                  <a:extLst>
                    <a:ext uri="{FF2B5EF4-FFF2-40B4-BE49-F238E27FC236}">
                      <a16:creationId xmlns:a16="http://schemas.microsoft.com/office/drawing/2014/main" id="{0B18D167-182E-4AA0-ABB2-2686BBA993AD}"/>
                    </a:ext>
                  </a:extLst>
                </p14:cNvPr>
                <p14:cNvContentPartPr/>
                <p14:nvPr/>
              </p14:nvContentPartPr>
              <p14:xfrm>
                <a:off x="6495853" y="5771352"/>
                <a:ext cx="168120" cy="190800"/>
              </p14:xfrm>
            </p:contentPart>
          </mc:Choice>
          <mc:Fallback xmlns="">
            <p:pic>
              <p:nvPicPr>
                <p:cNvPr id="326" name="Freihand 325">
                  <a:extLst>
                    <a:ext uri="{FF2B5EF4-FFF2-40B4-BE49-F238E27FC236}">
                      <a16:creationId xmlns:a16="http://schemas.microsoft.com/office/drawing/2014/main" id="{0B18D167-182E-4AA0-ABB2-2686BBA993AD}"/>
                    </a:ext>
                  </a:extLst>
                </p:cNvPr>
                <p:cNvPicPr/>
                <p:nvPr/>
              </p:nvPicPr>
              <p:blipFill>
                <a:blip r:embed="rId547"/>
                <a:stretch>
                  <a:fillRect/>
                </a:stretch>
              </p:blipFill>
              <p:spPr>
                <a:xfrm>
                  <a:off x="6491533" y="5767032"/>
                  <a:ext cx="176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7" name="Freihand 326">
                  <a:extLst>
                    <a:ext uri="{FF2B5EF4-FFF2-40B4-BE49-F238E27FC236}">
                      <a16:creationId xmlns:a16="http://schemas.microsoft.com/office/drawing/2014/main" id="{733A02E5-0B13-4ACD-9D22-40EDBA6E404A}"/>
                    </a:ext>
                  </a:extLst>
                </p14:cNvPr>
                <p14:cNvContentPartPr/>
                <p14:nvPr/>
              </p14:nvContentPartPr>
              <p14:xfrm>
                <a:off x="5835253" y="5800152"/>
                <a:ext cx="83160" cy="29160"/>
              </p14:xfrm>
            </p:contentPart>
          </mc:Choice>
          <mc:Fallback xmlns="">
            <p:pic>
              <p:nvPicPr>
                <p:cNvPr id="327" name="Freihand 326">
                  <a:extLst>
                    <a:ext uri="{FF2B5EF4-FFF2-40B4-BE49-F238E27FC236}">
                      <a16:creationId xmlns:a16="http://schemas.microsoft.com/office/drawing/2014/main" id="{733A02E5-0B13-4ACD-9D22-40EDBA6E404A}"/>
                    </a:ext>
                  </a:extLst>
                </p:cNvPr>
                <p:cNvPicPr/>
                <p:nvPr/>
              </p:nvPicPr>
              <p:blipFill>
                <a:blip r:embed="rId549"/>
                <a:stretch>
                  <a:fillRect/>
                </a:stretch>
              </p:blipFill>
              <p:spPr>
                <a:xfrm>
                  <a:off x="5830933" y="5795832"/>
                  <a:ext cx="91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2" name="Freihand 331">
                  <a:extLst>
                    <a:ext uri="{FF2B5EF4-FFF2-40B4-BE49-F238E27FC236}">
                      <a16:creationId xmlns:a16="http://schemas.microsoft.com/office/drawing/2014/main" id="{9AF7F2CC-B564-47B8-B687-6802FDB4C1C4}"/>
                    </a:ext>
                  </a:extLst>
                </p14:cNvPr>
                <p14:cNvContentPartPr/>
                <p14:nvPr/>
              </p14:nvContentPartPr>
              <p14:xfrm>
                <a:off x="7037653" y="5294352"/>
                <a:ext cx="122040" cy="108720"/>
              </p14:xfrm>
            </p:contentPart>
          </mc:Choice>
          <mc:Fallback xmlns="">
            <p:pic>
              <p:nvPicPr>
                <p:cNvPr id="332" name="Freihand 331">
                  <a:extLst>
                    <a:ext uri="{FF2B5EF4-FFF2-40B4-BE49-F238E27FC236}">
                      <a16:creationId xmlns:a16="http://schemas.microsoft.com/office/drawing/2014/main" id="{9AF7F2CC-B564-47B8-B687-6802FDB4C1C4}"/>
                    </a:ext>
                  </a:extLst>
                </p:cNvPr>
                <p:cNvPicPr/>
                <p:nvPr/>
              </p:nvPicPr>
              <p:blipFill>
                <a:blip r:embed="rId551"/>
                <a:stretch>
                  <a:fillRect/>
                </a:stretch>
              </p:blipFill>
              <p:spPr>
                <a:xfrm>
                  <a:off x="7033333" y="5290032"/>
                  <a:ext cx="130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3" name="Freihand 332">
                  <a:extLst>
                    <a:ext uri="{FF2B5EF4-FFF2-40B4-BE49-F238E27FC236}">
                      <a16:creationId xmlns:a16="http://schemas.microsoft.com/office/drawing/2014/main" id="{B67068F1-840C-48DF-ABF6-F703CE192A51}"/>
                    </a:ext>
                  </a:extLst>
                </p14:cNvPr>
                <p14:cNvContentPartPr/>
                <p14:nvPr/>
              </p14:nvContentPartPr>
              <p14:xfrm>
                <a:off x="7170493" y="5282112"/>
                <a:ext cx="74160" cy="105120"/>
              </p14:xfrm>
            </p:contentPart>
          </mc:Choice>
          <mc:Fallback xmlns="">
            <p:pic>
              <p:nvPicPr>
                <p:cNvPr id="333" name="Freihand 332">
                  <a:extLst>
                    <a:ext uri="{FF2B5EF4-FFF2-40B4-BE49-F238E27FC236}">
                      <a16:creationId xmlns:a16="http://schemas.microsoft.com/office/drawing/2014/main" id="{B67068F1-840C-48DF-ABF6-F703CE192A51}"/>
                    </a:ext>
                  </a:extLst>
                </p:cNvPr>
                <p:cNvPicPr/>
                <p:nvPr/>
              </p:nvPicPr>
              <p:blipFill>
                <a:blip r:embed="rId553"/>
                <a:stretch>
                  <a:fillRect/>
                </a:stretch>
              </p:blipFill>
              <p:spPr>
                <a:xfrm>
                  <a:off x="7166173" y="5277792"/>
                  <a:ext cx="82800" cy="113760"/>
                </a:xfrm>
                <a:prstGeom prst="rect">
                  <a:avLst/>
                </a:prstGeom>
              </p:spPr>
            </p:pic>
          </mc:Fallback>
        </mc:AlternateContent>
      </p:grpSp>
      <p:grpSp>
        <p:nvGrpSpPr>
          <p:cNvPr id="341" name="Gruppieren 340">
            <a:extLst>
              <a:ext uri="{FF2B5EF4-FFF2-40B4-BE49-F238E27FC236}">
                <a16:creationId xmlns:a16="http://schemas.microsoft.com/office/drawing/2014/main" id="{62687B18-CF0A-4C79-83FB-213FC4E0C2C6}"/>
              </a:ext>
            </a:extLst>
          </p:cNvPr>
          <p:cNvGrpSpPr/>
          <p:nvPr/>
        </p:nvGrpSpPr>
        <p:grpSpPr>
          <a:xfrm>
            <a:off x="6861253" y="5747952"/>
            <a:ext cx="1267560" cy="267840"/>
            <a:chOff x="6861253" y="5747952"/>
            <a:chExt cx="1267560" cy="267840"/>
          </a:xfrm>
        </p:grpSpPr>
        <mc:AlternateContent xmlns:mc="http://schemas.openxmlformats.org/markup-compatibility/2006" xmlns:p14="http://schemas.microsoft.com/office/powerpoint/2010/main">
          <mc:Choice Requires="p14">
            <p:contentPart p14:bwMode="auto" r:id="rId554">
              <p14:nvContentPartPr>
                <p14:cNvPr id="335" name="Freihand 334">
                  <a:extLst>
                    <a:ext uri="{FF2B5EF4-FFF2-40B4-BE49-F238E27FC236}">
                      <a16:creationId xmlns:a16="http://schemas.microsoft.com/office/drawing/2014/main" id="{BC1EE269-8376-4C42-ABB6-B408B0A19316}"/>
                    </a:ext>
                  </a:extLst>
                </p14:cNvPr>
                <p14:cNvContentPartPr/>
                <p14:nvPr/>
              </p14:nvContentPartPr>
              <p14:xfrm>
                <a:off x="6861253" y="5790792"/>
                <a:ext cx="166680" cy="181800"/>
              </p14:xfrm>
            </p:contentPart>
          </mc:Choice>
          <mc:Fallback xmlns="">
            <p:pic>
              <p:nvPicPr>
                <p:cNvPr id="335" name="Freihand 334">
                  <a:extLst>
                    <a:ext uri="{FF2B5EF4-FFF2-40B4-BE49-F238E27FC236}">
                      <a16:creationId xmlns:a16="http://schemas.microsoft.com/office/drawing/2014/main" id="{BC1EE269-8376-4C42-ABB6-B408B0A19316}"/>
                    </a:ext>
                  </a:extLst>
                </p:cNvPr>
                <p:cNvPicPr/>
                <p:nvPr/>
              </p:nvPicPr>
              <p:blipFill>
                <a:blip r:embed="rId555"/>
                <a:stretch>
                  <a:fillRect/>
                </a:stretch>
              </p:blipFill>
              <p:spPr>
                <a:xfrm>
                  <a:off x="6856933" y="5786472"/>
                  <a:ext cx="1753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6" name="Freihand 335">
                  <a:extLst>
                    <a:ext uri="{FF2B5EF4-FFF2-40B4-BE49-F238E27FC236}">
                      <a16:creationId xmlns:a16="http://schemas.microsoft.com/office/drawing/2014/main" id="{DFBF5917-1CC3-4402-ABD9-DEFA9751DC53}"/>
                    </a:ext>
                  </a:extLst>
                </p14:cNvPr>
                <p14:cNvContentPartPr/>
                <p14:nvPr/>
              </p14:nvContentPartPr>
              <p14:xfrm>
                <a:off x="7041253" y="5798352"/>
                <a:ext cx="284400" cy="182160"/>
              </p14:xfrm>
            </p:contentPart>
          </mc:Choice>
          <mc:Fallback xmlns="">
            <p:pic>
              <p:nvPicPr>
                <p:cNvPr id="336" name="Freihand 335">
                  <a:extLst>
                    <a:ext uri="{FF2B5EF4-FFF2-40B4-BE49-F238E27FC236}">
                      <a16:creationId xmlns:a16="http://schemas.microsoft.com/office/drawing/2014/main" id="{DFBF5917-1CC3-4402-ABD9-DEFA9751DC53}"/>
                    </a:ext>
                  </a:extLst>
                </p:cNvPr>
                <p:cNvPicPr/>
                <p:nvPr/>
              </p:nvPicPr>
              <p:blipFill>
                <a:blip r:embed="rId557"/>
                <a:stretch>
                  <a:fillRect/>
                </a:stretch>
              </p:blipFill>
              <p:spPr>
                <a:xfrm>
                  <a:off x="7036933" y="5794032"/>
                  <a:ext cx="293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7" name="Freihand 336">
                  <a:extLst>
                    <a:ext uri="{FF2B5EF4-FFF2-40B4-BE49-F238E27FC236}">
                      <a16:creationId xmlns:a16="http://schemas.microsoft.com/office/drawing/2014/main" id="{77C152B1-70D8-449B-A311-EFBE82C30C37}"/>
                    </a:ext>
                  </a:extLst>
                </p14:cNvPr>
                <p14:cNvContentPartPr/>
                <p14:nvPr/>
              </p14:nvContentPartPr>
              <p14:xfrm>
                <a:off x="7342213" y="5836512"/>
                <a:ext cx="165600" cy="58680"/>
              </p14:xfrm>
            </p:contentPart>
          </mc:Choice>
          <mc:Fallback xmlns="">
            <p:pic>
              <p:nvPicPr>
                <p:cNvPr id="337" name="Freihand 336">
                  <a:extLst>
                    <a:ext uri="{FF2B5EF4-FFF2-40B4-BE49-F238E27FC236}">
                      <a16:creationId xmlns:a16="http://schemas.microsoft.com/office/drawing/2014/main" id="{77C152B1-70D8-449B-A311-EFBE82C30C37}"/>
                    </a:ext>
                  </a:extLst>
                </p:cNvPr>
                <p:cNvPicPr/>
                <p:nvPr/>
              </p:nvPicPr>
              <p:blipFill>
                <a:blip r:embed="rId559"/>
                <a:stretch>
                  <a:fillRect/>
                </a:stretch>
              </p:blipFill>
              <p:spPr>
                <a:xfrm>
                  <a:off x="7337893" y="5832192"/>
                  <a:ext cx="174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8" name="Freihand 337">
                  <a:extLst>
                    <a:ext uri="{FF2B5EF4-FFF2-40B4-BE49-F238E27FC236}">
                      <a16:creationId xmlns:a16="http://schemas.microsoft.com/office/drawing/2014/main" id="{2CFF9658-B770-49A8-8A21-B9EEDBB01901}"/>
                    </a:ext>
                  </a:extLst>
                </p14:cNvPr>
                <p14:cNvContentPartPr/>
                <p14:nvPr/>
              </p14:nvContentPartPr>
              <p14:xfrm>
                <a:off x="7205053" y="5747952"/>
                <a:ext cx="123480" cy="4320"/>
              </p14:xfrm>
            </p:contentPart>
          </mc:Choice>
          <mc:Fallback xmlns="">
            <p:pic>
              <p:nvPicPr>
                <p:cNvPr id="338" name="Freihand 337">
                  <a:extLst>
                    <a:ext uri="{FF2B5EF4-FFF2-40B4-BE49-F238E27FC236}">
                      <a16:creationId xmlns:a16="http://schemas.microsoft.com/office/drawing/2014/main" id="{2CFF9658-B770-49A8-8A21-B9EEDBB01901}"/>
                    </a:ext>
                  </a:extLst>
                </p:cNvPr>
                <p:cNvPicPr/>
                <p:nvPr/>
              </p:nvPicPr>
              <p:blipFill>
                <a:blip r:embed="rId561"/>
                <a:stretch>
                  <a:fillRect/>
                </a:stretch>
              </p:blipFill>
              <p:spPr>
                <a:xfrm>
                  <a:off x="7200733" y="5743632"/>
                  <a:ext cx="132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9" name="Freihand 338">
                  <a:extLst>
                    <a:ext uri="{FF2B5EF4-FFF2-40B4-BE49-F238E27FC236}">
                      <a16:creationId xmlns:a16="http://schemas.microsoft.com/office/drawing/2014/main" id="{088E0AD5-3652-4173-A5AF-7BCCF9D88B86}"/>
                    </a:ext>
                  </a:extLst>
                </p14:cNvPr>
                <p14:cNvContentPartPr/>
                <p14:nvPr/>
              </p14:nvContentPartPr>
              <p14:xfrm>
                <a:off x="7594933" y="5840112"/>
                <a:ext cx="162360" cy="65880"/>
              </p14:xfrm>
            </p:contentPart>
          </mc:Choice>
          <mc:Fallback xmlns="">
            <p:pic>
              <p:nvPicPr>
                <p:cNvPr id="339" name="Freihand 338">
                  <a:extLst>
                    <a:ext uri="{FF2B5EF4-FFF2-40B4-BE49-F238E27FC236}">
                      <a16:creationId xmlns:a16="http://schemas.microsoft.com/office/drawing/2014/main" id="{088E0AD5-3652-4173-A5AF-7BCCF9D88B86}"/>
                    </a:ext>
                  </a:extLst>
                </p:cNvPr>
                <p:cNvPicPr/>
                <p:nvPr/>
              </p:nvPicPr>
              <p:blipFill>
                <a:blip r:embed="rId563"/>
                <a:stretch>
                  <a:fillRect/>
                </a:stretch>
              </p:blipFill>
              <p:spPr>
                <a:xfrm>
                  <a:off x="7590613" y="5835792"/>
                  <a:ext cx="171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0" name="Freihand 339">
                  <a:extLst>
                    <a:ext uri="{FF2B5EF4-FFF2-40B4-BE49-F238E27FC236}">
                      <a16:creationId xmlns:a16="http://schemas.microsoft.com/office/drawing/2014/main" id="{3BF454CC-4061-4C8B-B49C-82237B37264A}"/>
                    </a:ext>
                  </a:extLst>
                </p14:cNvPr>
                <p14:cNvContentPartPr/>
                <p14:nvPr/>
              </p14:nvContentPartPr>
              <p14:xfrm>
                <a:off x="7767373" y="5780352"/>
                <a:ext cx="361440" cy="235440"/>
              </p14:xfrm>
            </p:contentPart>
          </mc:Choice>
          <mc:Fallback xmlns="">
            <p:pic>
              <p:nvPicPr>
                <p:cNvPr id="340" name="Freihand 339">
                  <a:extLst>
                    <a:ext uri="{FF2B5EF4-FFF2-40B4-BE49-F238E27FC236}">
                      <a16:creationId xmlns:a16="http://schemas.microsoft.com/office/drawing/2014/main" id="{3BF454CC-4061-4C8B-B49C-82237B37264A}"/>
                    </a:ext>
                  </a:extLst>
                </p:cNvPr>
                <p:cNvPicPr/>
                <p:nvPr/>
              </p:nvPicPr>
              <p:blipFill>
                <a:blip r:embed="rId565"/>
                <a:stretch>
                  <a:fillRect/>
                </a:stretch>
              </p:blipFill>
              <p:spPr>
                <a:xfrm>
                  <a:off x="7763053" y="5776032"/>
                  <a:ext cx="370080" cy="244080"/>
                </a:xfrm>
                <a:prstGeom prst="rect">
                  <a:avLst/>
                </a:prstGeom>
              </p:spPr>
            </p:pic>
          </mc:Fallback>
        </mc:AlternateContent>
      </p:grpSp>
      <p:grpSp>
        <p:nvGrpSpPr>
          <p:cNvPr id="346" name="Gruppieren 345">
            <a:extLst>
              <a:ext uri="{FF2B5EF4-FFF2-40B4-BE49-F238E27FC236}">
                <a16:creationId xmlns:a16="http://schemas.microsoft.com/office/drawing/2014/main" id="{D1E09BC6-9F85-4B21-9161-44E3E74DFE41}"/>
              </a:ext>
            </a:extLst>
          </p:cNvPr>
          <p:cNvGrpSpPr/>
          <p:nvPr/>
        </p:nvGrpSpPr>
        <p:grpSpPr>
          <a:xfrm>
            <a:off x="5828413" y="6085272"/>
            <a:ext cx="488160" cy="198360"/>
            <a:chOff x="5828413" y="6085272"/>
            <a:chExt cx="488160" cy="198360"/>
          </a:xfrm>
        </p:grpSpPr>
        <mc:AlternateContent xmlns:mc="http://schemas.openxmlformats.org/markup-compatibility/2006" xmlns:p14="http://schemas.microsoft.com/office/powerpoint/2010/main">
          <mc:Choice Requires="p14">
            <p:contentPart p14:bwMode="auto" r:id="rId566">
              <p14:nvContentPartPr>
                <p14:cNvPr id="342" name="Freihand 341">
                  <a:extLst>
                    <a:ext uri="{FF2B5EF4-FFF2-40B4-BE49-F238E27FC236}">
                      <a16:creationId xmlns:a16="http://schemas.microsoft.com/office/drawing/2014/main" id="{E558F3E1-62C2-42D0-AF21-B888213BF8F5}"/>
                    </a:ext>
                  </a:extLst>
                </p14:cNvPr>
                <p14:cNvContentPartPr/>
                <p14:nvPr/>
              </p14:nvContentPartPr>
              <p14:xfrm>
                <a:off x="5828413" y="6161952"/>
                <a:ext cx="439560" cy="121680"/>
              </p14:xfrm>
            </p:contentPart>
          </mc:Choice>
          <mc:Fallback xmlns="">
            <p:pic>
              <p:nvPicPr>
                <p:cNvPr id="342" name="Freihand 341">
                  <a:extLst>
                    <a:ext uri="{FF2B5EF4-FFF2-40B4-BE49-F238E27FC236}">
                      <a16:creationId xmlns:a16="http://schemas.microsoft.com/office/drawing/2014/main" id="{E558F3E1-62C2-42D0-AF21-B888213BF8F5}"/>
                    </a:ext>
                  </a:extLst>
                </p:cNvPr>
                <p:cNvPicPr/>
                <p:nvPr/>
              </p:nvPicPr>
              <p:blipFill>
                <a:blip r:embed="rId567"/>
                <a:stretch>
                  <a:fillRect/>
                </a:stretch>
              </p:blipFill>
              <p:spPr>
                <a:xfrm>
                  <a:off x="5824093" y="6157632"/>
                  <a:ext cx="448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3" name="Freihand 342">
                  <a:extLst>
                    <a:ext uri="{FF2B5EF4-FFF2-40B4-BE49-F238E27FC236}">
                      <a16:creationId xmlns:a16="http://schemas.microsoft.com/office/drawing/2014/main" id="{2254D5AD-7363-4495-AC59-7561C359A8FF}"/>
                    </a:ext>
                  </a:extLst>
                </p14:cNvPr>
                <p14:cNvContentPartPr/>
                <p14:nvPr/>
              </p14:nvContentPartPr>
              <p14:xfrm>
                <a:off x="6237733" y="6182472"/>
                <a:ext cx="16920" cy="50400"/>
              </p14:xfrm>
            </p:contentPart>
          </mc:Choice>
          <mc:Fallback xmlns="">
            <p:pic>
              <p:nvPicPr>
                <p:cNvPr id="343" name="Freihand 342">
                  <a:extLst>
                    <a:ext uri="{FF2B5EF4-FFF2-40B4-BE49-F238E27FC236}">
                      <a16:creationId xmlns:a16="http://schemas.microsoft.com/office/drawing/2014/main" id="{2254D5AD-7363-4495-AC59-7561C359A8FF}"/>
                    </a:ext>
                  </a:extLst>
                </p:cNvPr>
                <p:cNvPicPr/>
                <p:nvPr/>
              </p:nvPicPr>
              <p:blipFill>
                <a:blip r:embed="rId569"/>
                <a:stretch>
                  <a:fillRect/>
                </a:stretch>
              </p:blipFill>
              <p:spPr>
                <a:xfrm>
                  <a:off x="6233413" y="6178152"/>
                  <a:ext cx="25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4" name="Freihand 343">
                  <a:extLst>
                    <a:ext uri="{FF2B5EF4-FFF2-40B4-BE49-F238E27FC236}">
                      <a16:creationId xmlns:a16="http://schemas.microsoft.com/office/drawing/2014/main" id="{D7C9A306-4887-411F-87B9-1B8B765931F4}"/>
                    </a:ext>
                  </a:extLst>
                </p14:cNvPr>
                <p14:cNvContentPartPr/>
                <p14:nvPr/>
              </p14:nvContentPartPr>
              <p14:xfrm>
                <a:off x="6231253" y="6159072"/>
                <a:ext cx="85320" cy="85680"/>
              </p14:xfrm>
            </p:contentPart>
          </mc:Choice>
          <mc:Fallback xmlns="">
            <p:pic>
              <p:nvPicPr>
                <p:cNvPr id="344" name="Freihand 343">
                  <a:extLst>
                    <a:ext uri="{FF2B5EF4-FFF2-40B4-BE49-F238E27FC236}">
                      <a16:creationId xmlns:a16="http://schemas.microsoft.com/office/drawing/2014/main" id="{D7C9A306-4887-411F-87B9-1B8B765931F4}"/>
                    </a:ext>
                  </a:extLst>
                </p:cNvPr>
                <p:cNvPicPr/>
                <p:nvPr/>
              </p:nvPicPr>
              <p:blipFill>
                <a:blip r:embed="rId571"/>
                <a:stretch>
                  <a:fillRect/>
                </a:stretch>
              </p:blipFill>
              <p:spPr>
                <a:xfrm>
                  <a:off x="6226933" y="6154752"/>
                  <a:ext cx="93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5" name="Freihand 344">
                  <a:extLst>
                    <a:ext uri="{FF2B5EF4-FFF2-40B4-BE49-F238E27FC236}">
                      <a16:creationId xmlns:a16="http://schemas.microsoft.com/office/drawing/2014/main" id="{DE4B7AF4-933B-40B6-A9F2-B735B1FBEB12}"/>
                    </a:ext>
                  </a:extLst>
                </p14:cNvPr>
                <p14:cNvContentPartPr/>
                <p14:nvPr/>
              </p14:nvContentPartPr>
              <p14:xfrm>
                <a:off x="6222973" y="6085272"/>
                <a:ext cx="21600" cy="20520"/>
              </p14:xfrm>
            </p:contentPart>
          </mc:Choice>
          <mc:Fallback xmlns="">
            <p:pic>
              <p:nvPicPr>
                <p:cNvPr id="345" name="Freihand 344">
                  <a:extLst>
                    <a:ext uri="{FF2B5EF4-FFF2-40B4-BE49-F238E27FC236}">
                      <a16:creationId xmlns:a16="http://schemas.microsoft.com/office/drawing/2014/main" id="{DE4B7AF4-933B-40B6-A9F2-B735B1FBEB12}"/>
                    </a:ext>
                  </a:extLst>
                </p:cNvPr>
                <p:cNvPicPr/>
                <p:nvPr/>
              </p:nvPicPr>
              <p:blipFill>
                <a:blip r:embed="rId573"/>
                <a:stretch>
                  <a:fillRect/>
                </a:stretch>
              </p:blipFill>
              <p:spPr>
                <a:xfrm>
                  <a:off x="6218653" y="6080952"/>
                  <a:ext cx="30240" cy="29160"/>
                </a:xfrm>
                <a:prstGeom prst="rect">
                  <a:avLst/>
                </a:prstGeom>
              </p:spPr>
            </p:pic>
          </mc:Fallback>
        </mc:AlternateContent>
      </p:grpSp>
      <p:grpSp>
        <p:nvGrpSpPr>
          <p:cNvPr id="355" name="Gruppieren 354">
            <a:extLst>
              <a:ext uri="{FF2B5EF4-FFF2-40B4-BE49-F238E27FC236}">
                <a16:creationId xmlns:a16="http://schemas.microsoft.com/office/drawing/2014/main" id="{867DF667-DD56-4EF1-8676-BC5705D7D7BA}"/>
              </a:ext>
            </a:extLst>
          </p:cNvPr>
          <p:cNvGrpSpPr/>
          <p:nvPr/>
        </p:nvGrpSpPr>
        <p:grpSpPr>
          <a:xfrm>
            <a:off x="6492253" y="6056472"/>
            <a:ext cx="1170720" cy="218520"/>
            <a:chOff x="6492253" y="6056472"/>
            <a:chExt cx="1170720" cy="218520"/>
          </a:xfrm>
        </p:grpSpPr>
        <mc:AlternateContent xmlns:mc="http://schemas.openxmlformats.org/markup-compatibility/2006" xmlns:p14="http://schemas.microsoft.com/office/powerpoint/2010/main">
          <mc:Choice Requires="p14">
            <p:contentPart p14:bwMode="auto" r:id="rId574">
              <p14:nvContentPartPr>
                <p14:cNvPr id="347" name="Freihand 346">
                  <a:extLst>
                    <a:ext uri="{FF2B5EF4-FFF2-40B4-BE49-F238E27FC236}">
                      <a16:creationId xmlns:a16="http://schemas.microsoft.com/office/drawing/2014/main" id="{D2D616C6-208F-4DE5-9CE9-33F40B9951C7}"/>
                    </a:ext>
                  </a:extLst>
                </p14:cNvPr>
                <p14:cNvContentPartPr/>
                <p14:nvPr/>
              </p14:nvContentPartPr>
              <p14:xfrm>
                <a:off x="6492253" y="6120912"/>
                <a:ext cx="173520" cy="138240"/>
              </p14:xfrm>
            </p:contentPart>
          </mc:Choice>
          <mc:Fallback xmlns="">
            <p:pic>
              <p:nvPicPr>
                <p:cNvPr id="347" name="Freihand 346">
                  <a:extLst>
                    <a:ext uri="{FF2B5EF4-FFF2-40B4-BE49-F238E27FC236}">
                      <a16:creationId xmlns:a16="http://schemas.microsoft.com/office/drawing/2014/main" id="{D2D616C6-208F-4DE5-9CE9-33F40B9951C7}"/>
                    </a:ext>
                  </a:extLst>
                </p:cNvPr>
                <p:cNvPicPr/>
                <p:nvPr/>
              </p:nvPicPr>
              <p:blipFill>
                <a:blip r:embed="rId575"/>
                <a:stretch>
                  <a:fillRect/>
                </a:stretch>
              </p:blipFill>
              <p:spPr>
                <a:xfrm>
                  <a:off x="6487933" y="6116592"/>
                  <a:ext cx="182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8" name="Freihand 347">
                  <a:extLst>
                    <a:ext uri="{FF2B5EF4-FFF2-40B4-BE49-F238E27FC236}">
                      <a16:creationId xmlns:a16="http://schemas.microsoft.com/office/drawing/2014/main" id="{8685561E-AC1D-4CD7-A9ED-139812F5E445}"/>
                    </a:ext>
                  </a:extLst>
                </p14:cNvPr>
                <p14:cNvContentPartPr/>
                <p14:nvPr/>
              </p14:nvContentPartPr>
              <p14:xfrm>
                <a:off x="6656053" y="6168432"/>
                <a:ext cx="101160" cy="88560"/>
              </p14:xfrm>
            </p:contentPart>
          </mc:Choice>
          <mc:Fallback xmlns="">
            <p:pic>
              <p:nvPicPr>
                <p:cNvPr id="348" name="Freihand 347">
                  <a:extLst>
                    <a:ext uri="{FF2B5EF4-FFF2-40B4-BE49-F238E27FC236}">
                      <a16:creationId xmlns:a16="http://schemas.microsoft.com/office/drawing/2014/main" id="{8685561E-AC1D-4CD7-A9ED-139812F5E445}"/>
                    </a:ext>
                  </a:extLst>
                </p:cNvPr>
                <p:cNvPicPr/>
                <p:nvPr/>
              </p:nvPicPr>
              <p:blipFill>
                <a:blip r:embed="rId577"/>
                <a:stretch>
                  <a:fillRect/>
                </a:stretch>
              </p:blipFill>
              <p:spPr>
                <a:xfrm>
                  <a:off x="6651733" y="6164112"/>
                  <a:ext cx="109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9" name="Freihand 348">
                  <a:extLst>
                    <a:ext uri="{FF2B5EF4-FFF2-40B4-BE49-F238E27FC236}">
                      <a16:creationId xmlns:a16="http://schemas.microsoft.com/office/drawing/2014/main" id="{DCB19B67-BFD2-4CC0-8B5C-97AC0B88B70C}"/>
                    </a:ext>
                  </a:extLst>
                </p14:cNvPr>
                <p14:cNvContentPartPr/>
                <p14:nvPr/>
              </p14:nvContentPartPr>
              <p14:xfrm>
                <a:off x="6809053" y="6136032"/>
                <a:ext cx="112320" cy="128880"/>
              </p14:xfrm>
            </p:contentPart>
          </mc:Choice>
          <mc:Fallback xmlns="">
            <p:pic>
              <p:nvPicPr>
                <p:cNvPr id="349" name="Freihand 348">
                  <a:extLst>
                    <a:ext uri="{FF2B5EF4-FFF2-40B4-BE49-F238E27FC236}">
                      <a16:creationId xmlns:a16="http://schemas.microsoft.com/office/drawing/2014/main" id="{DCB19B67-BFD2-4CC0-8B5C-97AC0B88B70C}"/>
                    </a:ext>
                  </a:extLst>
                </p:cNvPr>
                <p:cNvPicPr/>
                <p:nvPr/>
              </p:nvPicPr>
              <p:blipFill>
                <a:blip r:embed="rId579"/>
                <a:stretch>
                  <a:fillRect/>
                </a:stretch>
              </p:blipFill>
              <p:spPr>
                <a:xfrm>
                  <a:off x="6804733" y="6131712"/>
                  <a:ext cx="120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0" name="Freihand 349">
                  <a:extLst>
                    <a:ext uri="{FF2B5EF4-FFF2-40B4-BE49-F238E27FC236}">
                      <a16:creationId xmlns:a16="http://schemas.microsoft.com/office/drawing/2014/main" id="{C6EC6353-B44B-44A2-B67A-55501C11FE57}"/>
                    </a:ext>
                  </a:extLst>
                </p14:cNvPr>
                <p14:cNvContentPartPr/>
                <p14:nvPr/>
              </p14:nvContentPartPr>
              <p14:xfrm>
                <a:off x="7139173" y="6106152"/>
                <a:ext cx="11520" cy="150840"/>
              </p14:xfrm>
            </p:contentPart>
          </mc:Choice>
          <mc:Fallback xmlns="">
            <p:pic>
              <p:nvPicPr>
                <p:cNvPr id="350" name="Freihand 349">
                  <a:extLst>
                    <a:ext uri="{FF2B5EF4-FFF2-40B4-BE49-F238E27FC236}">
                      <a16:creationId xmlns:a16="http://schemas.microsoft.com/office/drawing/2014/main" id="{C6EC6353-B44B-44A2-B67A-55501C11FE57}"/>
                    </a:ext>
                  </a:extLst>
                </p:cNvPr>
                <p:cNvPicPr/>
                <p:nvPr/>
              </p:nvPicPr>
              <p:blipFill>
                <a:blip r:embed="rId581"/>
                <a:stretch>
                  <a:fillRect/>
                </a:stretch>
              </p:blipFill>
              <p:spPr>
                <a:xfrm>
                  <a:off x="7134853" y="6101832"/>
                  <a:ext cx="20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1" name="Freihand 350">
                  <a:extLst>
                    <a:ext uri="{FF2B5EF4-FFF2-40B4-BE49-F238E27FC236}">
                      <a16:creationId xmlns:a16="http://schemas.microsoft.com/office/drawing/2014/main" id="{9A5DA36A-5184-45C5-B331-23C9EA124D47}"/>
                    </a:ext>
                  </a:extLst>
                </p14:cNvPr>
                <p14:cNvContentPartPr/>
                <p14:nvPr/>
              </p14:nvContentPartPr>
              <p14:xfrm>
                <a:off x="7022533" y="6056472"/>
                <a:ext cx="245880" cy="218520"/>
              </p14:xfrm>
            </p:contentPart>
          </mc:Choice>
          <mc:Fallback xmlns="">
            <p:pic>
              <p:nvPicPr>
                <p:cNvPr id="351" name="Freihand 350">
                  <a:extLst>
                    <a:ext uri="{FF2B5EF4-FFF2-40B4-BE49-F238E27FC236}">
                      <a16:creationId xmlns:a16="http://schemas.microsoft.com/office/drawing/2014/main" id="{9A5DA36A-5184-45C5-B331-23C9EA124D47}"/>
                    </a:ext>
                  </a:extLst>
                </p:cNvPr>
                <p:cNvPicPr/>
                <p:nvPr/>
              </p:nvPicPr>
              <p:blipFill>
                <a:blip r:embed="rId583"/>
                <a:stretch>
                  <a:fillRect/>
                </a:stretch>
              </p:blipFill>
              <p:spPr>
                <a:xfrm>
                  <a:off x="7018213" y="6052152"/>
                  <a:ext cx="254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2" name="Freihand 351">
                  <a:extLst>
                    <a:ext uri="{FF2B5EF4-FFF2-40B4-BE49-F238E27FC236}">
                      <a16:creationId xmlns:a16="http://schemas.microsoft.com/office/drawing/2014/main" id="{3DF0D00B-8EAC-4586-B814-C002CAF2BEEB}"/>
                    </a:ext>
                  </a:extLst>
                </p14:cNvPr>
                <p14:cNvContentPartPr/>
                <p14:nvPr/>
              </p14:nvContentPartPr>
              <p14:xfrm>
                <a:off x="7382533" y="6094632"/>
                <a:ext cx="46080" cy="142920"/>
              </p14:xfrm>
            </p:contentPart>
          </mc:Choice>
          <mc:Fallback xmlns="">
            <p:pic>
              <p:nvPicPr>
                <p:cNvPr id="352" name="Freihand 351">
                  <a:extLst>
                    <a:ext uri="{FF2B5EF4-FFF2-40B4-BE49-F238E27FC236}">
                      <a16:creationId xmlns:a16="http://schemas.microsoft.com/office/drawing/2014/main" id="{3DF0D00B-8EAC-4586-B814-C002CAF2BEEB}"/>
                    </a:ext>
                  </a:extLst>
                </p:cNvPr>
                <p:cNvPicPr/>
                <p:nvPr/>
              </p:nvPicPr>
              <p:blipFill>
                <a:blip r:embed="rId585"/>
                <a:stretch>
                  <a:fillRect/>
                </a:stretch>
              </p:blipFill>
              <p:spPr>
                <a:xfrm>
                  <a:off x="7378213" y="6090312"/>
                  <a:ext cx="54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3" name="Freihand 352">
                  <a:extLst>
                    <a:ext uri="{FF2B5EF4-FFF2-40B4-BE49-F238E27FC236}">
                      <a16:creationId xmlns:a16="http://schemas.microsoft.com/office/drawing/2014/main" id="{FA9544E5-CCB9-42CD-A690-FC24C471A68E}"/>
                    </a:ext>
                  </a:extLst>
                </p14:cNvPr>
                <p14:cNvContentPartPr/>
                <p14:nvPr/>
              </p14:nvContentPartPr>
              <p14:xfrm>
                <a:off x="7521493" y="6098232"/>
                <a:ext cx="27720" cy="128160"/>
              </p14:xfrm>
            </p:contentPart>
          </mc:Choice>
          <mc:Fallback xmlns="">
            <p:pic>
              <p:nvPicPr>
                <p:cNvPr id="353" name="Freihand 352">
                  <a:extLst>
                    <a:ext uri="{FF2B5EF4-FFF2-40B4-BE49-F238E27FC236}">
                      <a16:creationId xmlns:a16="http://schemas.microsoft.com/office/drawing/2014/main" id="{FA9544E5-CCB9-42CD-A690-FC24C471A68E}"/>
                    </a:ext>
                  </a:extLst>
                </p:cNvPr>
                <p:cNvPicPr/>
                <p:nvPr/>
              </p:nvPicPr>
              <p:blipFill>
                <a:blip r:embed="rId587"/>
                <a:stretch>
                  <a:fillRect/>
                </a:stretch>
              </p:blipFill>
              <p:spPr>
                <a:xfrm>
                  <a:off x="7517173" y="6093912"/>
                  <a:ext cx="36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4" name="Freihand 353">
                  <a:extLst>
                    <a:ext uri="{FF2B5EF4-FFF2-40B4-BE49-F238E27FC236}">
                      <a16:creationId xmlns:a16="http://schemas.microsoft.com/office/drawing/2014/main" id="{A7477EB6-FB78-45AE-8F67-1E3DD33E296D}"/>
                    </a:ext>
                  </a:extLst>
                </p14:cNvPr>
                <p14:cNvContentPartPr/>
                <p14:nvPr/>
              </p14:nvContentPartPr>
              <p14:xfrm>
                <a:off x="7410253" y="6059352"/>
                <a:ext cx="252720" cy="87840"/>
              </p14:xfrm>
            </p:contentPart>
          </mc:Choice>
          <mc:Fallback xmlns="">
            <p:pic>
              <p:nvPicPr>
                <p:cNvPr id="354" name="Freihand 353">
                  <a:extLst>
                    <a:ext uri="{FF2B5EF4-FFF2-40B4-BE49-F238E27FC236}">
                      <a16:creationId xmlns:a16="http://schemas.microsoft.com/office/drawing/2014/main" id="{A7477EB6-FB78-45AE-8F67-1E3DD33E296D}"/>
                    </a:ext>
                  </a:extLst>
                </p:cNvPr>
                <p:cNvPicPr/>
                <p:nvPr/>
              </p:nvPicPr>
              <p:blipFill>
                <a:blip r:embed="rId589"/>
                <a:stretch>
                  <a:fillRect/>
                </a:stretch>
              </p:blipFill>
              <p:spPr>
                <a:xfrm>
                  <a:off x="7405933" y="6055032"/>
                  <a:ext cx="261360" cy="9648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346107B-666D-4C08-9A81-7B724E64EEE2}"/>
                  </a:ext>
                </a:extLst>
              </p14:cNvPr>
              <p14:cNvContentPartPr/>
              <p14:nvPr/>
            </p14:nvContentPartPr>
            <p14:xfrm>
              <a:off x="2376733" y="1537392"/>
              <a:ext cx="1404360" cy="11520"/>
            </p14:xfrm>
          </p:contentPart>
        </mc:Choice>
        <mc:Fallback xmlns="">
          <p:pic>
            <p:nvPicPr>
              <p:cNvPr id="2" name="Freihand 1">
                <a:extLst>
                  <a:ext uri="{FF2B5EF4-FFF2-40B4-BE49-F238E27FC236}">
                    <a16:creationId xmlns:a16="http://schemas.microsoft.com/office/drawing/2014/main" id="{1346107B-666D-4C08-9A81-7B724E64EEE2}"/>
                  </a:ext>
                </a:extLst>
              </p:cNvPr>
              <p:cNvPicPr/>
              <p:nvPr/>
            </p:nvPicPr>
            <p:blipFill>
              <a:blip r:embed="rId4"/>
              <a:stretch>
                <a:fillRect/>
              </a:stretch>
            </p:blipFill>
            <p:spPr>
              <a:xfrm>
                <a:off x="2372413" y="1533072"/>
                <a:ext cx="1413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19C0B842-4BAA-4C89-ABFC-CDD43AE2302E}"/>
                  </a:ext>
                </a:extLst>
              </p14:cNvPr>
              <p14:cNvContentPartPr/>
              <p14:nvPr/>
            </p14:nvContentPartPr>
            <p14:xfrm>
              <a:off x="4704133" y="1504272"/>
              <a:ext cx="2354040" cy="19800"/>
            </p14:xfrm>
          </p:contentPart>
        </mc:Choice>
        <mc:Fallback xmlns="">
          <p:pic>
            <p:nvPicPr>
              <p:cNvPr id="4" name="Freihand 3">
                <a:extLst>
                  <a:ext uri="{FF2B5EF4-FFF2-40B4-BE49-F238E27FC236}">
                    <a16:creationId xmlns:a16="http://schemas.microsoft.com/office/drawing/2014/main" id="{19C0B842-4BAA-4C89-ABFC-CDD43AE2302E}"/>
                  </a:ext>
                </a:extLst>
              </p:cNvPr>
              <p:cNvPicPr/>
              <p:nvPr/>
            </p:nvPicPr>
            <p:blipFill>
              <a:blip r:embed="rId6"/>
              <a:stretch>
                <a:fillRect/>
              </a:stretch>
            </p:blipFill>
            <p:spPr>
              <a:xfrm>
                <a:off x="4699813" y="1499952"/>
                <a:ext cx="2362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4A36968-FCCE-4D51-B276-52FD621DBFB6}"/>
                  </a:ext>
                </a:extLst>
              </p14:cNvPr>
              <p14:cNvContentPartPr/>
              <p14:nvPr/>
            </p14:nvContentPartPr>
            <p14:xfrm>
              <a:off x="4569853" y="2983152"/>
              <a:ext cx="1631880" cy="41400"/>
            </p14:xfrm>
          </p:contentPart>
        </mc:Choice>
        <mc:Fallback xmlns="">
          <p:pic>
            <p:nvPicPr>
              <p:cNvPr id="6" name="Freihand 5">
                <a:extLst>
                  <a:ext uri="{FF2B5EF4-FFF2-40B4-BE49-F238E27FC236}">
                    <a16:creationId xmlns:a16="http://schemas.microsoft.com/office/drawing/2014/main" id="{94A36968-FCCE-4D51-B276-52FD621DBFB6}"/>
                  </a:ext>
                </a:extLst>
              </p:cNvPr>
              <p:cNvPicPr/>
              <p:nvPr/>
            </p:nvPicPr>
            <p:blipFill>
              <a:blip r:embed="rId8"/>
              <a:stretch>
                <a:fillRect/>
              </a:stretch>
            </p:blipFill>
            <p:spPr>
              <a:xfrm>
                <a:off x="4565533" y="2978832"/>
                <a:ext cx="1640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7AAAD2A-81DD-4327-9A67-B58258FDF097}"/>
                  </a:ext>
                </a:extLst>
              </p14:cNvPr>
              <p14:cNvContentPartPr/>
              <p14:nvPr/>
            </p14:nvContentPartPr>
            <p14:xfrm>
              <a:off x="2443693" y="2998272"/>
              <a:ext cx="1284840" cy="76320"/>
            </p14:xfrm>
          </p:contentPart>
        </mc:Choice>
        <mc:Fallback xmlns="">
          <p:pic>
            <p:nvPicPr>
              <p:cNvPr id="8" name="Freihand 7">
                <a:extLst>
                  <a:ext uri="{FF2B5EF4-FFF2-40B4-BE49-F238E27FC236}">
                    <a16:creationId xmlns:a16="http://schemas.microsoft.com/office/drawing/2014/main" id="{27AAAD2A-81DD-4327-9A67-B58258FDF097}"/>
                  </a:ext>
                </a:extLst>
              </p:cNvPr>
              <p:cNvPicPr/>
              <p:nvPr/>
            </p:nvPicPr>
            <p:blipFill>
              <a:blip r:embed="rId10"/>
              <a:stretch>
                <a:fillRect/>
              </a:stretch>
            </p:blipFill>
            <p:spPr>
              <a:xfrm>
                <a:off x="2439373" y="2993952"/>
                <a:ext cx="1293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 name="Freihand 70">
                <a:extLst>
                  <a:ext uri="{FF2B5EF4-FFF2-40B4-BE49-F238E27FC236}">
                    <a16:creationId xmlns:a16="http://schemas.microsoft.com/office/drawing/2014/main" id="{4BB41A52-4CC1-4513-AC9A-926E482E52B2}"/>
                  </a:ext>
                </a:extLst>
              </p14:cNvPr>
              <p14:cNvContentPartPr/>
              <p14:nvPr/>
            </p14:nvContentPartPr>
            <p14:xfrm>
              <a:off x="4954693" y="1476912"/>
              <a:ext cx="2069640" cy="66600"/>
            </p14:xfrm>
          </p:contentPart>
        </mc:Choice>
        <mc:Fallback xmlns="">
          <p:pic>
            <p:nvPicPr>
              <p:cNvPr id="71" name="Freihand 70">
                <a:extLst>
                  <a:ext uri="{FF2B5EF4-FFF2-40B4-BE49-F238E27FC236}">
                    <a16:creationId xmlns:a16="http://schemas.microsoft.com/office/drawing/2014/main" id="{4BB41A52-4CC1-4513-AC9A-926E482E52B2}"/>
                  </a:ext>
                </a:extLst>
              </p:cNvPr>
              <p:cNvPicPr/>
              <p:nvPr/>
            </p:nvPicPr>
            <p:blipFill>
              <a:blip r:embed="rId12"/>
              <a:stretch>
                <a:fillRect/>
              </a:stretch>
            </p:blipFill>
            <p:spPr>
              <a:xfrm>
                <a:off x="4950373" y="1472592"/>
                <a:ext cx="2078280" cy="75240"/>
              </a:xfrm>
              <a:prstGeom prst="rect">
                <a:avLst/>
              </a:prstGeom>
            </p:spPr>
          </p:pic>
        </mc:Fallback>
      </mc:AlternateContent>
      <p:grpSp>
        <p:nvGrpSpPr>
          <p:cNvPr id="88" name="Gruppieren 87">
            <a:extLst>
              <a:ext uri="{FF2B5EF4-FFF2-40B4-BE49-F238E27FC236}">
                <a16:creationId xmlns:a16="http://schemas.microsoft.com/office/drawing/2014/main" id="{E501FC2D-1D26-46C3-94D6-0ACED8FF209C}"/>
              </a:ext>
            </a:extLst>
          </p:cNvPr>
          <p:cNvGrpSpPr/>
          <p:nvPr/>
        </p:nvGrpSpPr>
        <p:grpSpPr>
          <a:xfrm>
            <a:off x="6987973" y="1359912"/>
            <a:ext cx="4895280" cy="1035720"/>
            <a:chOff x="6987973" y="1359912"/>
            <a:chExt cx="4895280" cy="1035720"/>
          </a:xfrm>
        </p:grpSpPr>
        <mc:AlternateContent xmlns:mc="http://schemas.openxmlformats.org/markup-compatibility/2006" xmlns:p14="http://schemas.microsoft.com/office/powerpoint/2010/main">
          <mc:Choice Requires="p14">
            <p:contentPart p14:bwMode="auto" r:id="rId13">
              <p14:nvContentPartPr>
                <p14:cNvPr id="67" name="Freihand 66">
                  <a:extLst>
                    <a:ext uri="{FF2B5EF4-FFF2-40B4-BE49-F238E27FC236}">
                      <a16:creationId xmlns:a16="http://schemas.microsoft.com/office/drawing/2014/main" id="{BCB9D652-1401-4129-A9D1-A144C52A7E88}"/>
                    </a:ext>
                  </a:extLst>
                </p14:cNvPr>
                <p14:cNvContentPartPr/>
                <p14:nvPr/>
              </p14:nvContentPartPr>
              <p14:xfrm>
                <a:off x="7850533" y="2312472"/>
                <a:ext cx="93240" cy="83160"/>
              </p14:xfrm>
            </p:contentPart>
          </mc:Choice>
          <mc:Fallback xmlns="">
            <p:pic>
              <p:nvPicPr>
                <p:cNvPr id="67" name="Freihand 66">
                  <a:extLst>
                    <a:ext uri="{FF2B5EF4-FFF2-40B4-BE49-F238E27FC236}">
                      <a16:creationId xmlns:a16="http://schemas.microsoft.com/office/drawing/2014/main" id="{BCB9D652-1401-4129-A9D1-A144C52A7E88}"/>
                    </a:ext>
                  </a:extLst>
                </p:cNvPr>
                <p:cNvPicPr/>
                <p:nvPr/>
              </p:nvPicPr>
              <p:blipFill>
                <a:blip r:embed="rId14"/>
                <a:stretch>
                  <a:fillRect/>
                </a:stretch>
              </p:blipFill>
              <p:spPr>
                <a:xfrm>
                  <a:off x="7846213" y="2308152"/>
                  <a:ext cx="101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8" name="Freihand 67">
                  <a:extLst>
                    <a:ext uri="{FF2B5EF4-FFF2-40B4-BE49-F238E27FC236}">
                      <a16:creationId xmlns:a16="http://schemas.microsoft.com/office/drawing/2014/main" id="{595D15B1-0DCF-40ED-AE94-BA879BAFEA86}"/>
                    </a:ext>
                  </a:extLst>
                </p14:cNvPr>
                <p14:cNvContentPartPr/>
                <p14:nvPr/>
              </p14:nvContentPartPr>
              <p14:xfrm>
                <a:off x="7958173" y="2254512"/>
                <a:ext cx="75960" cy="128160"/>
              </p14:xfrm>
            </p:contentPart>
          </mc:Choice>
          <mc:Fallback xmlns="">
            <p:pic>
              <p:nvPicPr>
                <p:cNvPr id="68" name="Freihand 67">
                  <a:extLst>
                    <a:ext uri="{FF2B5EF4-FFF2-40B4-BE49-F238E27FC236}">
                      <a16:creationId xmlns:a16="http://schemas.microsoft.com/office/drawing/2014/main" id="{595D15B1-0DCF-40ED-AE94-BA879BAFEA86}"/>
                    </a:ext>
                  </a:extLst>
                </p:cNvPr>
                <p:cNvPicPr/>
                <p:nvPr/>
              </p:nvPicPr>
              <p:blipFill>
                <a:blip r:embed="rId16"/>
                <a:stretch>
                  <a:fillRect/>
                </a:stretch>
              </p:blipFill>
              <p:spPr>
                <a:xfrm>
                  <a:off x="7953853" y="2250192"/>
                  <a:ext cx="84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Freihand 21">
                  <a:extLst>
                    <a:ext uri="{FF2B5EF4-FFF2-40B4-BE49-F238E27FC236}">
                      <a16:creationId xmlns:a16="http://schemas.microsoft.com/office/drawing/2014/main" id="{5EAE7141-F911-41FD-B237-E0FDB2746DD0}"/>
                    </a:ext>
                  </a:extLst>
                </p14:cNvPr>
                <p14:cNvContentPartPr/>
                <p14:nvPr/>
              </p14:nvContentPartPr>
              <p14:xfrm>
                <a:off x="9590413" y="1524072"/>
                <a:ext cx="350640" cy="134640"/>
              </p14:xfrm>
            </p:contentPart>
          </mc:Choice>
          <mc:Fallback xmlns="">
            <p:pic>
              <p:nvPicPr>
                <p:cNvPr id="22" name="Freihand 21">
                  <a:extLst>
                    <a:ext uri="{FF2B5EF4-FFF2-40B4-BE49-F238E27FC236}">
                      <a16:creationId xmlns:a16="http://schemas.microsoft.com/office/drawing/2014/main" id="{5EAE7141-F911-41FD-B237-E0FDB2746DD0}"/>
                    </a:ext>
                  </a:extLst>
                </p:cNvPr>
                <p:cNvPicPr/>
                <p:nvPr/>
              </p:nvPicPr>
              <p:blipFill>
                <a:blip r:embed="rId18"/>
                <a:stretch>
                  <a:fillRect/>
                </a:stretch>
              </p:blipFill>
              <p:spPr>
                <a:xfrm>
                  <a:off x="9586093" y="1519752"/>
                  <a:ext cx="3592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6FB3E7DA-82EC-4F07-A841-3203D33492A0}"/>
                    </a:ext>
                  </a:extLst>
                </p14:cNvPr>
                <p14:cNvContentPartPr/>
                <p14:nvPr/>
              </p14:nvContentPartPr>
              <p14:xfrm>
                <a:off x="6987973" y="1463592"/>
                <a:ext cx="621360" cy="49680"/>
              </p14:xfrm>
            </p:contentPart>
          </mc:Choice>
          <mc:Fallback xmlns="">
            <p:pic>
              <p:nvPicPr>
                <p:cNvPr id="9" name="Freihand 8">
                  <a:extLst>
                    <a:ext uri="{FF2B5EF4-FFF2-40B4-BE49-F238E27FC236}">
                      <a16:creationId xmlns:a16="http://schemas.microsoft.com/office/drawing/2014/main" id="{6FB3E7DA-82EC-4F07-A841-3203D33492A0}"/>
                    </a:ext>
                  </a:extLst>
                </p:cNvPr>
                <p:cNvPicPr/>
                <p:nvPr/>
              </p:nvPicPr>
              <p:blipFill>
                <a:blip r:embed="rId20"/>
                <a:stretch>
                  <a:fillRect/>
                </a:stretch>
              </p:blipFill>
              <p:spPr>
                <a:xfrm>
                  <a:off x="6983653" y="1459272"/>
                  <a:ext cx="630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Freihand 9">
                  <a:extLst>
                    <a:ext uri="{FF2B5EF4-FFF2-40B4-BE49-F238E27FC236}">
                      <a16:creationId xmlns:a16="http://schemas.microsoft.com/office/drawing/2014/main" id="{0DF32E03-B5A7-41FD-B6C2-7CD45AF56BD1}"/>
                    </a:ext>
                  </a:extLst>
                </p14:cNvPr>
                <p14:cNvContentPartPr/>
                <p14:nvPr/>
              </p14:nvContentPartPr>
              <p14:xfrm>
                <a:off x="7394053" y="1599672"/>
                <a:ext cx="133200" cy="171360"/>
              </p14:xfrm>
            </p:contentPart>
          </mc:Choice>
          <mc:Fallback xmlns="">
            <p:pic>
              <p:nvPicPr>
                <p:cNvPr id="10" name="Freihand 9">
                  <a:extLst>
                    <a:ext uri="{FF2B5EF4-FFF2-40B4-BE49-F238E27FC236}">
                      <a16:creationId xmlns:a16="http://schemas.microsoft.com/office/drawing/2014/main" id="{0DF32E03-B5A7-41FD-B6C2-7CD45AF56BD1}"/>
                    </a:ext>
                  </a:extLst>
                </p:cNvPr>
                <p:cNvPicPr/>
                <p:nvPr/>
              </p:nvPicPr>
              <p:blipFill>
                <a:blip r:embed="rId22"/>
                <a:stretch>
                  <a:fillRect/>
                </a:stretch>
              </p:blipFill>
              <p:spPr>
                <a:xfrm>
                  <a:off x="7389733" y="1595352"/>
                  <a:ext cx="141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E2E92AE3-7312-4066-9F46-80DB2CA6592F}"/>
                    </a:ext>
                  </a:extLst>
                </p14:cNvPr>
                <p14:cNvContentPartPr/>
                <p14:nvPr/>
              </p14:nvContentPartPr>
              <p14:xfrm>
                <a:off x="7300453" y="1518672"/>
                <a:ext cx="200880" cy="169560"/>
              </p14:xfrm>
            </p:contentPart>
          </mc:Choice>
          <mc:Fallback xmlns="">
            <p:pic>
              <p:nvPicPr>
                <p:cNvPr id="11" name="Freihand 10">
                  <a:extLst>
                    <a:ext uri="{FF2B5EF4-FFF2-40B4-BE49-F238E27FC236}">
                      <a16:creationId xmlns:a16="http://schemas.microsoft.com/office/drawing/2014/main" id="{E2E92AE3-7312-4066-9F46-80DB2CA6592F}"/>
                    </a:ext>
                  </a:extLst>
                </p:cNvPr>
                <p:cNvPicPr/>
                <p:nvPr/>
              </p:nvPicPr>
              <p:blipFill>
                <a:blip r:embed="rId24"/>
                <a:stretch>
                  <a:fillRect/>
                </a:stretch>
              </p:blipFill>
              <p:spPr>
                <a:xfrm>
                  <a:off x="7296133" y="1514352"/>
                  <a:ext cx="209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7D9EC650-8EC4-4357-A01D-256CD4F0A96F}"/>
                    </a:ext>
                  </a:extLst>
                </p14:cNvPr>
                <p14:cNvContentPartPr/>
                <p14:nvPr/>
              </p14:nvContentPartPr>
              <p14:xfrm>
                <a:off x="7848013" y="1708392"/>
                <a:ext cx="28800" cy="151200"/>
              </p14:xfrm>
            </p:contentPart>
          </mc:Choice>
          <mc:Fallback xmlns="">
            <p:pic>
              <p:nvPicPr>
                <p:cNvPr id="13" name="Freihand 12">
                  <a:extLst>
                    <a:ext uri="{FF2B5EF4-FFF2-40B4-BE49-F238E27FC236}">
                      <a16:creationId xmlns:a16="http://schemas.microsoft.com/office/drawing/2014/main" id="{7D9EC650-8EC4-4357-A01D-256CD4F0A96F}"/>
                    </a:ext>
                  </a:extLst>
                </p:cNvPr>
                <p:cNvPicPr/>
                <p:nvPr/>
              </p:nvPicPr>
              <p:blipFill>
                <a:blip r:embed="rId26"/>
                <a:stretch>
                  <a:fillRect/>
                </a:stretch>
              </p:blipFill>
              <p:spPr>
                <a:xfrm>
                  <a:off x="7843693" y="1704072"/>
                  <a:ext cx="37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E203DC93-F38D-438A-BC16-73DEF1B7F94B}"/>
                    </a:ext>
                  </a:extLst>
                </p14:cNvPr>
                <p14:cNvContentPartPr/>
                <p14:nvPr/>
              </p14:nvContentPartPr>
              <p14:xfrm>
                <a:off x="7768093" y="1673832"/>
                <a:ext cx="197640" cy="163080"/>
              </p14:xfrm>
            </p:contentPart>
          </mc:Choice>
          <mc:Fallback xmlns="">
            <p:pic>
              <p:nvPicPr>
                <p:cNvPr id="14" name="Freihand 13">
                  <a:extLst>
                    <a:ext uri="{FF2B5EF4-FFF2-40B4-BE49-F238E27FC236}">
                      <a16:creationId xmlns:a16="http://schemas.microsoft.com/office/drawing/2014/main" id="{E203DC93-F38D-438A-BC16-73DEF1B7F94B}"/>
                    </a:ext>
                  </a:extLst>
                </p:cNvPr>
                <p:cNvPicPr/>
                <p:nvPr/>
              </p:nvPicPr>
              <p:blipFill>
                <a:blip r:embed="rId28"/>
                <a:stretch>
                  <a:fillRect/>
                </a:stretch>
              </p:blipFill>
              <p:spPr>
                <a:xfrm>
                  <a:off x="7763773" y="1669512"/>
                  <a:ext cx="206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715ABF47-A3F1-40DA-B83B-ECB3975D82CC}"/>
                    </a:ext>
                  </a:extLst>
                </p14:cNvPr>
                <p14:cNvContentPartPr/>
                <p14:nvPr/>
              </p14:nvContentPartPr>
              <p14:xfrm>
                <a:off x="8011453" y="1745832"/>
                <a:ext cx="27720" cy="63000"/>
              </p14:xfrm>
            </p:contentPart>
          </mc:Choice>
          <mc:Fallback xmlns="">
            <p:pic>
              <p:nvPicPr>
                <p:cNvPr id="15" name="Freihand 14">
                  <a:extLst>
                    <a:ext uri="{FF2B5EF4-FFF2-40B4-BE49-F238E27FC236}">
                      <a16:creationId xmlns:a16="http://schemas.microsoft.com/office/drawing/2014/main" id="{715ABF47-A3F1-40DA-B83B-ECB3975D82CC}"/>
                    </a:ext>
                  </a:extLst>
                </p:cNvPr>
                <p:cNvPicPr/>
                <p:nvPr/>
              </p:nvPicPr>
              <p:blipFill>
                <a:blip r:embed="rId30"/>
                <a:stretch>
                  <a:fillRect/>
                </a:stretch>
              </p:blipFill>
              <p:spPr>
                <a:xfrm>
                  <a:off x="8007133" y="1741512"/>
                  <a:ext cx="36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DB198AC7-2DA9-4C73-8637-CCDE6AF36546}"/>
                    </a:ext>
                  </a:extLst>
                </p14:cNvPr>
                <p14:cNvContentPartPr/>
                <p14:nvPr/>
              </p14:nvContentPartPr>
              <p14:xfrm>
                <a:off x="8054293" y="1609392"/>
                <a:ext cx="111600" cy="186840"/>
              </p14:xfrm>
            </p:contentPart>
          </mc:Choice>
          <mc:Fallback xmlns="">
            <p:pic>
              <p:nvPicPr>
                <p:cNvPr id="16" name="Freihand 15">
                  <a:extLst>
                    <a:ext uri="{FF2B5EF4-FFF2-40B4-BE49-F238E27FC236}">
                      <a16:creationId xmlns:a16="http://schemas.microsoft.com/office/drawing/2014/main" id="{DB198AC7-2DA9-4C73-8637-CCDE6AF36546}"/>
                    </a:ext>
                  </a:extLst>
                </p:cNvPr>
                <p:cNvPicPr/>
                <p:nvPr/>
              </p:nvPicPr>
              <p:blipFill>
                <a:blip r:embed="rId32"/>
                <a:stretch>
                  <a:fillRect/>
                </a:stretch>
              </p:blipFill>
              <p:spPr>
                <a:xfrm>
                  <a:off x="8049973" y="1605072"/>
                  <a:ext cx="120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30D9DB24-02C3-4FE8-9EE8-6612360D5E14}"/>
                    </a:ext>
                  </a:extLst>
                </p14:cNvPr>
                <p14:cNvContentPartPr/>
                <p14:nvPr/>
              </p14:nvContentPartPr>
              <p14:xfrm>
                <a:off x="8380453" y="1574472"/>
                <a:ext cx="133560" cy="182160"/>
              </p14:xfrm>
            </p:contentPart>
          </mc:Choice>
          <mc:Fallback xmlns="">
            <p:pic>
              <p:nvPicPr>
                <p:cNvPr id="17" name="Freihand 16">
                  <a:extLst>
                    <a:ext uri="{FF2B5EF4-FFF2-40B4-BE49-F238E27FC236}">
                      <a16:creationId xmlns:a16="http://schemas.microsoft.com/office/drawing/2014/main" id="{30D9DB24-02C3-4FE8-9EE8-6612360D5E14}"/>
                    </a:ext>
                  </a:extLst>
                </p:cNvPr>
                <p:cNvPicPr/>
                <p:nvPr/>
              </p:nvPicPr>
              <p:blipFill>
                <a:blip r:embed="rId34"/>
                <a:stretch>
                  <a:fillRect/>
                </a:stretch>
              </p:blipFill>
              <p:spPr>
                <a:xfrm>
                  <a:off x="8376133" y="1570152"/>
                  <a:ext cx="142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71A05375-67FB-4B8F-940E-D5D0FC5B8DC6}"/>
                    </a:ext>
                  </a:extLst>
                </p14:cNvPr>
                <p14:cNvContentPartPr/>
                <p14:nvPr/>
              </p14:nvContentPartPr>
              <p14:xfrm>
                <a:off x="8518333" y="1590672"/>
                <a:ext cx="303120" cy="276120"/>
              </p14:xfrm>
            </p:contentPart>
          </mc:Choice>
          <mc:Fallback xmlns="">
            <p:pic>
              <p:nvPicPr>
                <p:cNvPr id="18" name="Freihand 17">
                  <a:extLst>
                    <a:ext uri="{FF2B5EF4-FFF2-40B4-BE49-F238E27FC236}">
                      <a16:creationId xmlns:a16="http://schemas.microsoft.com/office/drawing/2014/main" id="{71A05375-67FB-4B8F-940E-D5D0FC5B8DC6}"/>
                    </a:ext>
                  </a:extLst>
                </p:cNvPr>
                <p:cNvPicPr/>
                <p:nvPr/>
              </p:nvPicPr>
              <p:blipFill>
                <a:blip r:embed="rId36"/>
                <a:stretch>
                  <a:fillRect/>
                </a:stretch>
              </p:blipFill>
              <p:spPr>
                <a:xfrm>
                  <a:off x="8514013" y="1586352"/>
                  <a:ext cx="3117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9D48B042-120C-418D-9BFC-4AD2BF070493}"/>
                    </a:ext>
                  </a:extLst>
                </p14:cNvPr>
                <p14:cNvContentPartPr/>
                <p14:nvPr/>
              </p14:nvContentPartPr>
              <p14:xfrm>
                <a:off x="8605813" y="1540992"/>
                <a:ext cx="58680" cy="6120"/>
              </p14:xfrm>
            </p:contentPart>
          </mc:Choice>
          <mc:Fallback xmlns="">
            <p:pic>
              <p:nvPicPr>
                <p:cNvPr id="19" name="Freihand 18">
                  <a:extLst>
                    <a:ext uri="{FF2B5EF4-FFF2-40B4-BE49-F238E27FC236}">
                      <a16:creationId xmlns:a16="http://schemas.microsoft.com/office/drawing/2014/main" id="{9D48B042-120C-418D-9BFC-4AD2BF070493}"/>
                    </a:ext>
                  </a:extLst>
                </p:cNvPr>
                <p:cNvPicPr/>
                <p:nvPr/>
              </p:nvPicPr>
              <p:blipFill>
                <a:blip r:embed="rId38"/>
                <a:stretch>
                  <a:fillRect/>
                </a:stretch>
              </p:blipFill>
              <p:spPr>
                <a:xfrm>
                  <a:off x="8601493" y="1536672"/>
                  <a:ext cx="673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1EA6AE81-287E-461C-B8D2-579FF9F8C78D}"/>
                    </a:ext>
                  </a:extLst>
                </p14:cNvPr>
                <p14:cNvContentPartPr/>
                <p14:nvPr/>
              </p14:nvContentPartPr>
              <p14:xfrm>
                <a:off x="8956093" y="1620912"/>
                <a:ext cx="204840" cy="110880"/>
              </p14:xfrm>
            </p:contentPart>
          </mc:Choice>
          <mc:Fallback xmlns="">
            <p:pic>
              <p:nvPicPr>
                <p:cNvPr id="20" name="Freihand 19">
                  <a:extLst>
                    <a:ext uri="{FF2B5EF4-FFF2-40B4-BE49-F238E27FC236}">
                      <a16:creationId xmlns:a16="http://schemas.microsoft.com/office/drawing/2014/main" id="{1EA6AE81-287E-461C-B8D2-579FF9F8C78D}"/>
                    </a:ext>
                  </a:extLst>
                </p:cNvPr>
                <p:cNvPicPr/>
                <p:nvPr/>
              </p:nvPicPr>
              <p:blipFill>
                <a:blip r:embed="rId40"/>
                <a:stretch>
                  <a:fillRect/>
                </a:stretch>
              </p:blipFill>
              <p:spPr>
                <a:xfrm>
                  <a:off x="8951773" y="1616592"/>
                  <a:ext cx="213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7BB8FFB6-0477-4273-AEB5-462B4194AF44}"/>
                    </a:ext>
                  </a:extLst>
                </p14:cNvPr>
                <p14:cNvContentPartPr/>
                <p14:nvPr/>
              </p14:nvContentPartPr>
              <p14:xfrm>
                <a:off x="9193333" y="1643952"/>
                <a:ext cx="135000" cy="47520"/>
              </p14:xfrm>
            </p:contentPart>
          </mc:Choice>
          <mc:Fallback xmlns="">
            <p:pic>
              <p:nvPicPr>
                <p:cNvPr id="21" name="Freihand 20">
                  <a:extLst>
                    <a:ext uri="{FF2B5EF4-FFF2-40B4-BE49-F238E27FC236}">
                      <a16:creationId xmlns:a16="http://schemas.microsoft.com/office/drawing/2014/main" id="{7BB8FFB6-0477-4273-AEB5-462B4194AF44}"/>
                    </a:ext>
                  </a:extLst>
                </p:cNvPr>
                <p:cNvPicPr/>
                <p:nvPr/>
              </p:nvPicPr>
              <p:blipFill>
                <a:blip r:embed="rId42"/>
                <a:stretch>
                  <a:fillRect/>
                </a:stretch>
              </p:blipFill>
              <p:spPr>
                <a:xfrm>
                  <a:off x="9189013" y="1639632"/>
                  <a:ext cx="143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Freihand 35">
                  <a:extLst>
                    <a:ext uri="{FF2B5EF4-FFF2-40B4-BE49-F238E27FC236}">
                      <a16:creationId xmlns:a16="http://schemas.microsoft.com/office/drawing/2014/main" id="{0CDCA375-1AB9-41E5-B1C4-BB8C4B17BE48}"/>
                    </a:ext>
                  </a:extLst>
                </p14:cNvPr>
                <p14:cNvContentPartPr/>
                <p14:nvPr/>
              </p14:nvContentPartPr>
              <p14:xfrm>
                <a:off x="7902373" y="1990272"/>
                <a:ext cx="279720" cy="147960"/>
              </p14:xfrm>
            </p:contentPart>
          </mc:Choice>
          <mc:Fallback xmlns="">
            <p:pic>
              <p:nvPicPr>
                <p:cNvPr id="36" name="Freihand 35">
                  <a:extLst>
                    <a:ext uri="{FF2B5EF4-FFF2-40B4-BE49-F238E27FC236}">
                      <a16:creationId xmlns:a16="http://schemas.microsoft.com/office/drawing/2014/main" id="{0CDCA375-1AB9-41E5-B1C4-BB8C4B17BE48}"/>
                    </a:ext>
                  </a:extLst>
                </p:cNvPr>
                <p:cNvPicPr/>
                <p:nvPr/>
              </p:nvPicPr>
              <p:blipFill>
                <a:blip r:embed="rId44"/>
                <a:stretch>
                  <a:fillRect/>
                </a:stretch>
              </p:blipFill>
              <p:spPr>
                <a:xfrm>
                  <a:off x="7898053" y="1985952"/>
                  <a:ext cx="288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65EC7CC6-43A6-4EFB-94A4-2FEB2C38F54A}"/>
                    </a:ext>
                  </a:extLst>
                </p14:cNvPr>
                <p14:cNvContentPartPr/>
                <p14:nvPr/>
              </p14:nvContentPartPr>
              <p14:xfrm>
                <a:off x="7576933" y="2065872"/>
                <a:ext cx="173520" cy="88200"/>
              </p14:xfrm>
            </p:contentPart>
          </mc:Choice>
          <mc:Fallback xmlns="">
            <p:pic>
              <p:nvPicPr>
                <p:cNvPr id="37" name="Freihand 36">
                  <a:extLst>
                    <a:ext uri="{FF2B5EF4-FFF2-40B4-BE49-F238E27FC236}">
                      <a16:creationId xmlns:a16="http://schemas.microsoft.com/office/drawing/2014/main" id="{65EC7CC6-43A6-4EFB-94A4-2FEB2C38F54A}"/>
                    </a:ext>
                  </a:extLst>
                </p:cNvPr>
                <p:cNvPicPr/>
                <p:nvPr/>
              </p:nvPicPr>
              <p:blipFill>
                <a:blip r:embed="rId46"/>
                <a:stretch>
                  <a:fillRect/>
                </a:stretch>
              </p:blipFill>
              <p:spPr>
                <a:xfrm>
                  <a:off x="7572613" y="2061552"/>
                  <a:ext cx="182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Freihand 37">
                  <a:extLst>
                    <a:ext uri="{FF2B5EF4-FFF2-40B4-BE49-F238E27FC236}">
                      <a16:creationId xmlns:a16="http://schemas.microsoft.com/office/drawing/2014/main" id="{4A7AD4F6-0C70-4409-82C0-B7F6A6A5A5C7}"/>
                    </a:ext>
                  </a:extLst>
                </p14:cNvPr>
                <p14:cNvContentPartPr/>
                <p14:nvPr/>
              </p14:nvContentPartPr>
              <p14:xfrm>
                <a:off x="7766293" y="2020152"/>
                <a:ext cx="77400" cy="92520"/>
              </p14:xfrm>
            </p:contentPart>
          </mc:Choice>
          <mc:Fallback xmlns="">
            <p:pic>
              <p:nvPicPr>
                <p:cNvPr id="38" name="Freihand 37">
                  <a:extLst>
                    <a:ext uri="{FF2B5EF4-FFF2-40B4-BE49-F238E27FC236}">
                      <a16:creationId xmlns:a16="http://schemas.microsoft.com/office/drawing/2014/main" id="{4A7AD4F6-0C70-4409-82C0-B7F6A6A5A5C7}"/>
                    </a:ext>
                  </a:extLst>
                </p:cNvPr>
                <p:cNvPicPr/>
                <p:nvPr/>
              </p:nvPicPr>
              <p:blipFill>
                <a:blip r:embed="rId48"/>
                <a:stretch>
                  <a:fillRect/>
                </a:stretch>
              </p:blipFill>
              <p:spPr>
                <a:xfrm>
                  <a:off x="7761973" y="2015832"/>
                  <a:ext cx="86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Freihand 38">
                  <a:extLst>
                    <a:ext uri="{FF2B5EF4-FFF2-40B4-BE49-F238E27FC236}">
                      <a16:creationId xmlns:a16="http://schemas.microsoft.com/office/drawing/2014/main" id="{EA413AC7-E91F-432D-BC05-0E95CC27979E}"/>
                    </a:ext>
                  </a:extLst>
                </p14:cNvPr>
                <p14:cNvContentPartPr/>
                <p14:nvPr/>
              </p14:nvContentPartPr>
              <p14:xfrm>
                <a:off x="8387293" y="1960032"/>
                <a:ext cx="16920" cy="136440"/>
              </p14:xfrm>
            </p:contentPart>
          </mc:Choice>
          <mc:Fallback xmlns="">
            <p:pic>
              <p:nvPicPr>
                <p:cNvPr id="39" name="Freihand 38">
                  <a:extLst>
                    <a:ext uri="{FF2B5EF4-FFF2-40B4-BE49-F238E27FC236}">
                      <a16:creationId xmlns:a16="http://schemas.microsoft.com/office/drawing/2014/main" id="{EA413AC7-E91F-432D-BC05-0E95CC27979E}"/>
                    </a:ext>
                  </a:extLst>
                </p:cNvPr>
                <p:cNvPicPr/>
                <p:nvPr/>
              </p:nvPicPr>
              <p:blipFill>
                <a:blip r:embed="rId50"/>
                <a:stretch>
                  <a:fillRect/>
                </a:stretch>
              </p:blipFill>
              <p:spPr>
                <a:xfrm>
                  <a:off x="8382973" y="1955712"/>
                  <a:ext cx="25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1773BD5D-5674-450F-9830-C6A584845684}"/>
                    </a:ext>
                  </a:extLst>
                </p14:cNvPr>
                <p14:cNvContentPartPr/>
                <p14:nvPr/>
              </p14:nvContentPartPr>
              <p14:xfrm>
                <a:off x="8323933" y="2016552"/>
                <a:ext cx="137880" cy="78840"/>
              </p14:xfrm>
            </p:contentPart>
          </mc:Choice>
          <mc:Fallback xmlns="">
            <p:pic>
              <p:nvPicPr>
                <p:cNvPr id="40" name="Freihand 39">
                  <a:extLst>
                    <a:ext uri="{FF2B5EF4-FFF2-40B4-BE49-F238E27FC236}">
                      <a16:creationId xmlns:a16="http://schemas.microsoft.com/office/drawing/2014/main" id="{1773BD5D-5674-450F-9830-C6A584845684}"/>
                    </a:ext>
                  </a:extLst>
                </p:cNvPr>
                <p:cNvPicPr/>
                <p:nvPr/>
              </p:nvPicPr>
              <p:blipFill>
                <a:blip r:embed="rId52"/>
                <a:stretch>
                  <a:fillRect/>
                </a:stretch>
              </p:blipFill>
              <p:spPr>
                <a:xfrm>
                  <a:off x="8319613" y="2012232"/>
                  <a:ext cx="146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18958368-133C-48D3-A19F-F46FE3C5D510}"/>
                    </a:ext>
                  </a:extLst>
                </p14:cNvPr>
                <p14:cNvContentPartPr/>
                <p14:nvPr/>
              </p14:nvContentPartPr>
              <p14:xfrm>
                <a:off x="8308093" y="1925112"/>
                <a:ext cx="271440" cy="124200"/>
              </p14:xfrm>
            </p:contentPart>
          </mc:Choice>
          <mc:Fallback xmlns="">
            <p:pic>
              <p:nvPicPr>
                <p:cNvPr id="41" name="Freihand 40">
                  <a:extLst>
                    <a:ext uri="{FF2B5EF4-FFF2-40B4-BE49-F238E27FC236}">
                      <a16:creationId xmlns:a16="http://schemas.microsoft.com/office/drawing/2014/main" id="{18958368-133C-48D3-A19F-F46FE3C5D510}"/>
                    </a:ext>
                  </a:extLst>
                </p:cNvPr>
                <p:cNvPicPr/>
                <p:nvPr/>
              </p:nvPicPr>
              <p:blipFill>
                <a:blip r:embed="rId54"/>
                <a:stretch>
                  <a:fillRect/>
                </a:stretch>
              </p:blipFill>
              <p:spPr>
                <a:xfrm>
                  <a:off x="8303773" y="1920792"/>
                  <a:ext cx="280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5A4798A4-4D7F-479D-8456-CAE851F80723}"/>
                    </a:ext>
                  </a:extLst>
                </p14:cNvPr>
                <p14:cNvContentPartPr/>
                <p14:nvPr/>
              </p14:nvContentPartPr>
              <p14:xfrm>
                <a:off x="8626333" y="1925832"/>
                <a:ext cx="168120" cy="191880"/>
              </p14:xfrm>
            </p:contentPart>
          </mc:Choice>
          <mc:Fallback xmlns="">
            <p:pic>
              <p:nvPicPr>
                <p:cNvPr id="42" name="Freihand 41">
                  <a:extLst>
                    <a:ext uri="{FF2B5EF4-FFF2-40B4-BE49-F238E27FC236}">
                      <a16:creationId xmlns:a16="http://schemas.microsoft.com/office/drawing/2014/main" id="{5A4798A4-4D7F-479D-8456-CAE851F80723}"/>
                    </a:ext>
                  </a:extLst>
                </p:cNvPr>
                <p:cNvPicPr/>
                <p:nvPr/>
              </p:nvPicPr>
              <p:blipFill>
                <a:blip r:embed="rId56"/>
                <a:stretch>
                  <a:fillRect/>
                </a:stretch>
              </p:blipFill>
              <p:spPr>
                <a:xfrm>
                  <a:off x="8622013" y="1921512"/>
                  <a:ext cx="176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C492E4E6-EAFF-40B2-8B7D-9A1408495FC9}"/>
                    </a:ext>
                  </a:extLst>
                </p14:cNvPr>
                <p14:cNvContentPartPr/>
                <p14:nvPr/>
              </p14:nvContentPartPr>
              <p14:xfrm>
                <a:off x="8770333" y="1959312"/>
                <a:ext cx="92160" cy="60120"/>
              </p14:xfrm>
            </p:contentPart>
          </mc:Choice>
          <mc:Fallback xmlns="">
            <p:pic>
              <p:nvPicPr>
                <p:cNvPr id="43" name="Freihand 42">
                  <a:extLst>
                    <a:ext uri="{FF2B5EF4-FFF2-40B4-BE49-F238E27FC236}">
                      <a16:creationId xmlns:a16="http://schemas.microsoft.com/office/drawing/2014/main" id="{C492E4E6-EAFF-40B2-8B7D-9A1408495FC9}"/>
                    </a:ext>
                  </a:extLst>
                </p:cNvPr>
                <p:cNvPicPr/>
                <p:nvPr/>
              </p:nvPicPr>
              <p:blipFill>
                <a:blip r:embed="rId58"/>
                <a:stretch>
                  <a:fillRect/>
                </a:stretch>
              </p:blipFill>
              <p:spPr>
                <a:xfrm>
                  <a:off x="8766013" y="1954992"/>
                  <a:ext cx="100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3A2A481B-EA84-4BE5-BE9B-B259870E1CCF}"/>
                    </a:ext>
                  </a:extLst>
                </p14:cNvPr>
                <p14:cNvContentPartPr/>
                <p14:nvPr/>
              </p14:nvContentPartPr>
              <p14:xfrm>
                <a:off x="8910373" y="1934832"/>
                <a:ext cx="85320" cy="98280"/>
              </p14:xfrm>
            </p:contentPart>
          </mc:Choice>
          <mc:Fallback xmlns="">
            <p:pic>
              <p:nvPicPr>
                <p:cNvPr id="44" name="Freihand 43">
                  <a:extLst>
                    <a:ext uri="{FF2B5EF4-FFF2-40B4-BE49-F238E27FC236}">
                      <a16:creationId xmlns:a16="http://schemas.microsoft.com/office/drawing/2014/main" id="{3A2A481B-EA84-4BE5-BE9B-B259870E1CCF}"/>
                    </a:ext>
                  </a:extLst>
                </p:cNvPr>
                <p:cNvPicPr/>
                <p:nvPr/>
              </p:nvPicPr>
              <p:blipFill>
                <a:blip r:embed="rId60"/>
                <a:stretch>
                  <a:fillRect/>
                </a:stretch>
              </p:blipFill>
              <p:spPr>
                <a:xfrm>
                  <a:off x="8906053" y="1930512"/>
                  <a:ext cx="93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FFB6E4D0-138D-4882-B491-912D3FD1E0E4}"/>
                    </a:ext>
                  </a:extLst>
                </p14:cNvPr>
                <p14:cNvContentPartPr/>
                <p14:nvPr/>
              </p14:nvContentPartPr>
              <p14:xfrm>
                <a:off x="8983093" y="1867152"/>
                <a:ext cx="230040" cy="119160"/>
              </p14:xfrm>
            </p:contentPart>
          </mc:Choice>
          <mc:Fallback xmlns="">
            <p:pic>
              <p:nvPicPr>
                <p:cNvPr id="45" name="Freihand 44">
                  <a:extLst>
                    <a:ext uri="{FF2B5EF4-FFF2-40B4-BE49-F238E27FC236}">
                      <a16:creationId xmlns:a16="http://schemas.microsoft.com/office/drawing/2014/main" id="{FFB6E4D0-138D-4882-B491-912D3FD1E0E4}"/>
                    </a:ext>
                  </a:extLst>
                </p:cNvPr>
                <p:cNvPicPr/>
                <p:nvPr/>
              </p:nvPicPr>
              <p:blipFill>
                <a:blip r:embed="rId62"/>
                <a:stretch>
                  <a:fillRect/>
                </a:stretch>
              </p:blipFill>
              <p:spPr>
                <a:xfrm>
                  <a:off x="8978773" y="1862832"/>
                  <a:ext cx="238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6892BB01-D4A9-4DF9-9783-0E8E8648BA56}"/>
                    </a:ext>
                  </a:extLst>
                </p14:cNvPr>
                <p14:cNvContentPartPr/>
                <p14:nvPr/>
              </p14:nvContentPartPr>
              <p14:xfrm>
                <a:off x="9236173" y="1831872"/>
                <a:ext cx="84960" cy="122040"/>
              </p14:xfrm>
            </p:contentPart>
          </mc:Choice>
          <mc:Fallback xmlns="">
            <p:pic>
              <p:nvPicPr>
                <p:cNvPr id="46" name="Freihand 45">
                  <a:extLst>
                    <a:ext uri="{FF2B5EF4-FFF2-40B4-BE49-F238E27FC236}">
                      <a16:creationId xmlns:a16="http://schemas.microsoft.com/office/drawing/2014/main" id="{6892BB01-D4A9-4DF9-9783-0E8E8648BA56}"/>
                    </a:ext>
                  </a:extLst>
                </p:cNvPr>
                <p:cNvPicPr/>
                <p:nvPr/>
              </p:nvPicPr>
              <p:blipFill>
                <a:blip r:embed="rId64"/>
                <a:stretch>
                  <a:fillRect/>
                </a:stretch>
              </p:blipFill>
              <p:spPr>
                <a:xfrm>
                  <a:off x="9231853" y="1827552"/>
                  <a:ext cx="93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Freihand 46">
                  <a:extLst>
                    <a:ext uri="{FF2B5EF4-FFF2-40B4-BE49-F238E27FC236}">
                      <a16:creationId xmlns:a16="http://schemas.microsoft.com/office/drawing/2014/main" id="{FC3E9093-E48B-4BAD-B29C-2B481E620A3E}"/>
                    </a:ext>
                  </a:extLst>
                </p14:cNvPr>
                <p14:cNvContentPartPr/>
                <p14:nvPr/>
              </p14:nvContentPartPr>
              <p14:xfrm>
                <a:off x="9298093" y="1896672"/>
                <a:ext cx="78840" cy="49320"/>
              </p14:xfrm>
            </p:contentPart>
          </mc:Choice>
          <mc:Fallback xmlns="">
            <p:pic>
              <p:nvPicPr>
                <p:cNvPr id="47" name="Freihand 46">
                  <a:extLst>
                    <a:ext uri="{FF2B5EF4-FFF2-40B4-BE49-F238E27FC236}">
                      <a16:creationId xmlns:a16="http://schemas.microsoft.com/office/drawing/2014/main" id="{FC3E9093-E48B-4BAD-B29C-2B481E620A3E}"/>
                    </a:ext>
                  </a:extLst>
                </p:cNvPr>
                <p:cNvPicPr/>
                <p:nvPr/>
              </p:nvPicPr>
              <p:blipFill>
                <a:blip r:embed="rId66"/>
                <a:stretch>
                  <a:fillRect/>
                </a:stretch>
              </p:blipFill>
              <p:spPr>
                <a:xfrm>
                  <a:off x="9293773" y="1892352"/>
                  <a:ext cx="87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FCBE1D57-CD64-4B59-AE67-7669E8B984E3}"/>
                    </a:ext>
                  </a:extLst>
                </p14:cNvPr>
                <p14:cNvContentPartPr/>
                <p14:nvPr/>
              </p14:nvContentPartPr>
              <p14:xfrm>
                <a:off x="9377653" y="1831152"/>
                <a:ext cx="251280" cy="95760"/>
              </p14:xfrm>
            </p:contentPart>
          </mc:Choice>
          <mc:Fallback xmlns="">
            <p:pic>
              <p:nvPicPr>
                <p:cNvPr id="49" name="Freihand 48">
                  <a:extLst>
                    <a:ext uri="{FF2B5EF4-FFF2-40B4-BE49-F238E27FC236}">
                      <a16:creationId xmlns:a16="http://schemas.microsoft.com/office/drawing/2014/main" id="{FCBE1D57-CD64-4B59-AE67-7669E8B984E3}"/>
                    </a:ext>
                  </a:extLst>
                </p:cNvPr>
                <p:cNvPicPr/>
                <p:nvPr/>
              </p:nvPicPr>
              <p:blipFill>
                <a:blip r:embed="rId68"/>
                <a:stretch>
                  <a:fillRect/>
                </a:stretch>
              </p:blipFill>
              <p:spPr>
                <a:xfrm>
                  <a:off x="9373333" y="1826832"/>
                  <a:ext cx="25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 name="Freihand 24">
                  <a:extLst>
                    <a:ext uri="{FF2B5EF4-FFF2-40B4-BE49-F238E27FC236}">
                      <a16:creationId xmlns:a16="http://schemas.microsoft.com/office/drawing/2014/main" id="{E82190DF-4689-4DC1-AFFB-589478283AD7}"/>
                    </a:ext>
                  </a:extLst>
                </p14:cNvPr>
                <p14:cNvContentPartPr/>
                <p14:nvPr/>
              </p14:nvContentPartPr>
              <p14:xfrm>
                <a:off x="10155613" y="1502112"/>
                <a:ext cx="3960" cy="127080"/>
              </p14:xfrm>
            </p:contentPart>
          </mc:Choice>
          <mc:Fallback xmlns="">
            <p:pic>
              <p:nvPicPr>
                <p:cNvPr id="25" name="Freihand 24">
                  <a:extLst>
                    <a:ext uri="{FF2B5EF4-FFF2-40B4-BE49-F238E27FC236}">
                      <a16:creationId xmlns:a16="http://schemas.microsoft.com/office/drawing/2014/main" id="{E82190DF-4689-4DC1-AFFB-589478283AD7}"/>
                    </a:ext>
                  </a:extLst>
                </p:cNvPr>
                <p:cNvPicPr/>
                <p:nvPr/>
              </p:nvPicPr>
              <p:blipFill>
                <a:blip r:embed="rId70"/>
                <a:stretch>
                  <a:fillRect/>
                </a:stretch>
              </p:blipFill>
              <p:spPr>
                <a:xfrm>
                  <a:off x="10151293" y="1497792"/>
                  <a:ext cx="12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6" name="Freihand 25">
                  <a:extLst>
                    <a:ext uri="{FF2B5EF4-FFF2-40B4-BE49-F238E27FC236}">
                      <a16:creationId xmlns:a16="http://schemas.microsoft.com/office/drawing/2014/main" id="{CE01889B-19A2-491F-98BD-7E89C51E57B4}"/>
                    </a:ext>
                  </a:extLst>
                </p14:cNvPr>
                <p14:cNvContentPartPr/>
                <p14:nvPr/>
              </p14:nvContentPartPr>
              <p14:xfrm>
                <a:off x="10099093" y="1482312"/>
                <a:ext cx="141840" cy="106920"/>
              </p14:xfrm>
            </p:contentPart>
          </mc:Choice>
          <mc:Fallback xmlns="">
            <p:pic>
              <p:nvPicPr>
                <p:cNvPr id="26" name="Freihand 25">
                  <a:extLst>
                    <a:ext uri="{FF2B5EF4-FFF2-40B4-BE49-F238E27FC236}">
                      <a16:creationId xmlns:a16="http://schemas.microsoft.com/office/drawing/2014/main" id="{CE01889B-19A2-491F-98BD-7E89C51E57B4}"/>
                    </a:ext>
                  </a:extLst>
                </p:cNvPr>
                <p:cNvPicPr/>
                <p:nvPr/>
              </p:nvPicPr>
              <p:blipFill>
                <a:blip r:embed="rId72"/>
                <a:stretch>
                  <a:fillRect/>
                </a:stretch>
              </p:blipFill>
              <p:spPr>
                <a:xfrm>
                  <a:off x="10094773" y="1477992"/>
                  <a:ext cx="150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7" name="Freihand 26">
                  <a:extLst>
                    <a:ext uri="{FF2B5EF4-FFF2-40B4-BE49-F238E27FC236}">
                      <a16:creationId xmlns:a16="http://schemas.microsoft.com/office/drawing/2014/main" id="{648CA25A-3478-4631-87B2-1BD5086D7142}"/>
                    </a:ext>
                  </a:extLst>
                </p14:cNvPr>
                <p14:cNvContentPartPr/>
                <p14:nvPr/>
              </p14:nvContentPartPr>
              <p14:xfrm>
                <a:off x="10238413" y="1524792"/>
                <a:ext cx="78840" cy="74160"/>
              </p14:xfrm>
            </p:contentPart>
          </mc:Choice>
          <mc:Fallback xmlns="">
            <p:pic>
              <p:nvPicPr>
                <p:cNvPr id="27" name="Freihand 26">
                  <a:extLst>
                    <a:ext uri="{FF2B5EF4-FFF2-40B4-BE49-F238E27FC236}">
                      <a16:creationId xmlns:a16="http://schemas.microsoft.com/office/drawing/2014/main" id="{648CA25A-3478-4631-87B2-1BD5086D7142}"/>
                    </a:ext>
                  </a:extLst>
                </p:cNvPr>
                <p:cNvPicPr/>
                <p:nvPr/>
              </p:nvPicPr>
              <p:blipFill>
                <a:blip r:embed="rId74"/>
                <a:stretch>
                  <a:fillRect/>
                </a:stretch>
              </p:blipFill>
              <p:spPr>
                <a:xfrm>
                  <a:off x="10234093" y="1520472"/>
                  <a:ext cx="87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 name="Freihand 27">
                  <a:extLst>
                    <a:ext uri="{FF2B5EF4-FFF2-40B4-BE49-F238E27FC236}">
                      <a16:creationId xmlns:a16="http://schemas.microsoft.com/office/drawing/2014/main" id="{B64523F4-6DAB-4D27-8169-9CC841F36E13}"/>
                    </a:ext>
                  </a:extLst>
                </p14:cNvPr>
                <p14:cNvContentPartPr/>
                <p14:nvPr/>
              </p14:nvContentPartPr>
              <p14:xfrm>
                <a:off x="10328773" y="1419672"/>
                <a:ext cx="117000" cy="163800"/>
              </p14:xfrm>
            </p:contentPart>
          </mc:Choice>
          <mc:Fallback xmlns="">
            <p:pic>
              <p:nvPicPr>
                <p:cNvPr id="28" name="Freihand 27">
                  <a:extLst>
                    <a:ext uri="{FF2B5EF4-FFF2-40B4-BE49-F238E27FC236}">
                      <a16:creationId xmlns:a16="http://schemas.microsoft.com/office/drawing/2014/main" id="{B64523F4-6DAB-4D27-8169-9CC841F36E13}"/>
                    </a:ext>
                  </a:extLst>
                </p:cNvPr>
                <p:cNvPicPr/>
                <p:nvPr/>
              </p:nvPicPr>
              <p:blipFill>
                <a:blip r:embed="rId76"/>
                <a:stretch>
                  <a:fillRect/>
                </a:stretch>
              </p:blipFill>
              <p:spPr>
                <a:xfrm>
                  <a:off x="10324453" y="1415352"/>
                  <a:ext cx="125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9" name="Freihand 28">
                  <a:extLst>
                    <a:ext uri="{FF2B5EF4-FFF2-40B4-BE49-F238E27FC236}">
                      <a16:creationId xmlns:a16="http://schemas.microsoft.com/office/drawing/2014/main" id="{BA674DE1-C334-4711-8192-9D8193A502DB}"/>
                    </a:ext>
                  </a:extLst>
                </p14:cNvPr>
                <p14:cNvContentPartPr/>
                <p14:nvPr/>
              </p14:nvContentPartPr>
              <p14:xfrm>
                <a:off x="10486813" y="1516872"/>
                <a:ext cx="153000" cy="45000"/>
              </p14:xfrm>
            </p:contentPart>
          </mc:Choice>
          <mc:Fallback xmlns="">
            <p:pic>
              <p:nvPicPr>
                <p:cNvPr id="29" name="Freihand 28">
                  <a:extLst>
                    <a:ext uri="{FF2B5EF4-FFF2-40B4-BE49-F238E27FC236}">
                      <a16:creationId xmlns:a16="http://schemas.microsoft.com/office/drawing/2014/main" id="{BA674DE1-C334-4711-8192-9D8193A502DB}"/>
                    </a:ext>
                  </a:extLst>
                </p:cNvPr>
                <p:cNvPicPr/>
                <p:nvPr/>
              </p:nvPicPr>
              <p:blipFill>
                <a:blip r:embed="rId78"/>
                <a:stretch>
                  <a:fillRect/>
                </a:stretch>
              </p:blipFill>
              <p:spPr>
                <a:xfrm>
                  <a:off x="10482493" y="1512552"/>
                  <a:ext cx="161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0" name="Freihand 29">
                  <a:extLst>
                    <a:ext uri="{FF2B5EF4-FFF2-40B4-BE49-F238E27FC236}">
                      <a16:creationId xmlns:a16="http://schemas.microsoft.com/office/drawing/2014/main" id="{3AE23AA0-CF60-406E-8A85-F66D1866575E}"/>
                    </a:ext>
                  </a:extLst>
                </p14:cNvPr>
                <p14:cNvContentPartPr/>
                <p14:nvPr/>
              </p14:nvContentPartPr>
              <p14:xfrm>
                <a:off x="10662493" y="1480152"/>
                <a:ext cx="150840" cy="56520"/>
              </p14:xfrm>
            </p:contentPart>
          </mc:Choice>
          <mc:Fallback xmlns="">
            <p:pic>
              <p:nvPicPr>
                <p:cNvPr id="30" name="Freihand 29">
                  <a:extLst>
                    <a:ext uri="{FF2B5EF4-FFF2-40B4-BE49-F238E27FC236}">
                      <a16:creationId xmlns:a16="http://schemas.microsoft.com/office/drawing/2014/main" id="{3AE23AA0-CF60-406E-8A85-F66D1866575E}"/>
                    </a:ext>
                  </a:extLst>
                </p:cNvPr>
                <p:cNvPicPr/>
                <p:nvPr/>
              </p:nvPicPr>
              <p:blipFill>
                <a:blip r:embed="rId80"/>
                <a:stretch>
                  <a:fillRect/>
                </a:stretch>
              </p:blipFill>
              <p:spPr>
                <a:xfrm>
                  <a:off x="10658173" y="1475832"/>
                  <a:ext cx="159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1" name="Freihand 30">
                  <a:extLst>
                    <a:ext uri="{FF2B5EF4-FFF2-40B4-BE49-F238E27FC236}">
                      <a16:creationId xmlns:a16="http://schemas.microsoft.com/office/drawing/2014/main" id="{CF675309-86E0-4637-B422-A4DB02415E53}"/>
                    </a:ext>
                  </a:extLst>
                </p14:cNvPr>
                <p14:cNvContentPartPr/>
                <p14:nvPr/>
              </p14:nvContentPartPr>
              <p14:xfrm>
                <a:off x="10868053" y="1467192"/>
                <a:ext cx="360" cy="360"/>
              </p14:xfrm>
            </p:contentPart>
          </mc:Choice>
          <mc:Fallback xmlns="">
            <p:pic>
              <p:nvPicPr>
                <p:cNvPr id="31" name="Freihand 30">
                  <a:extLst>
                    <a:ext uri="{FF2B5EF4-FFF2-40B4-BE49-F238E27FC236}">
                      <a16:creationId xmlns:a16="http://schemas.microsoft.com/office/drawing/2014/main" id="{CF675309-86E0-4637-B422-A4DB02415E53}"/>
                    </a:ext>
                  </a:extLst>
                </p:cNvPr>
                <p:cNvPicPr/>
                <p:nvPr/>
              </p:nvPicPr>
              <p:blipFill>
                <a:blip r:embed="rId82"/>
                <a:stretch>
                  <a:fillRect/>
                </a:stretch>
              </p:blipFill>
              <p:spPr>
                <a:xfrm>
                  <a:off x="10863733" y="1462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2" name="Freihand 31">
                  <a:extLst>
                    <a:ext uri="{FF2B5EF4-FFF2-40B4-BE49-F238E27FC236}">
                      <a16:creationId xmlns:a16="http://schemas.microsoft.com/office/drawing/2014/main" id="{A041647D-A9B3-4D2D-80A5-975DFBE32A0A}"/>
                    </a:ext>
                  </a:extLst>
                </p14:cNvPr>
                <p14:cNvContentPartPr/>
                <p14:nvPr/>
              </p14:nvContentPartPr>
              <p14:xfrm>
                <a:off x="10843933" y="1375032"/>
                <a:ext cx="61560" cy="139680"/>
              </p14:xfrm>
            </p:contentPart>
          </mc:Choice>
          <mc:Fallback xmlns="">
            <p:pic>
              <p:nvPicPr>
                <p:cNvPr id="32" name="Freihand 31">
                  <a:extLst>
                    <a:ext uri="{FF2B5EF4-FFF2-40B4-BE49-F238E27FC236}">
                      <a16:creationId xmlns:a16="http://schemas.microsoft.com/office/drawing/2014/main" id="{A041647D-A9B3-4D2D-80A5-975DFBE32A0A}"/>
                    </a:ext>
                  </a:extLst>
                </p:cNvPr>
                <p:cNvPicPr/>
                <p:nvPr/>
              </p:nvPicPr>
              <p:blipFill>
                <a:blip r:embed="rId84"/>
                <a:stretch>
                  <a:fillRect/>
                </a:stretch>
              </p:blipFill>
              <p:spPr>
                <a:xfrm>
                  <a:off x="10839613" y="1370712"/>
                  <a:ext cx="70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3" name="Freihand 32">
                  <a:extLst>
                    <a:ext uri="{FF2B5EF4-FFF2-40B4-BE49-F238E27FC236}">
                      <a16:creationId xmlns:a16="http://schemas.microsoft.com/office/drawing/2014/main" id="{999DC847-5AD1-4334-83E2-68D7ECC79D72}"/>
                    </a:ext>
                  </a:extLst>
                </p14:cNvPr>
                <p14:cNvContentPartPr/>
                <p14:nvPr/>
              </p14:nvContentPartPr>
              <p14:xfrm>
                <a:off x="10960213" y="1426872"/>
                <a:ext cx="70200" cy="70200"/>
              </p14:xfrm>
            </p:contentPart>
          </mc:Choice>
          <mc:Fallback xmlns="">
            <p:pic>
              <p:nvPicPr>
                <p:cNvPr id="33" name="Freihand 32">
                  <a:extLst>
                    <a:ext uri="{FF2B5EF4-FFF2-40B4-BE49-F238E27FC236}">
                      <a16:creationId xmlns:a16="http://schemas.microsoft.com/office/drawing/2014/main" id="{999DC847-5AD1-4334-83E2-68D7ECC79D72}"/>
                    </a:ext>
                  </a:extLst>
                </p:cNvPr>
                <p:cNvPicPr/>
                <p:nvPr/>
              </p:nvPicPr>
              <p:blipFill>
                <a:blip r:embed="rId86"/>
                <a:stretch>
                  <a:fillRect/>
                </a:stretch>
              </p:blipFill>
              <p:spPr>
                <a:xfrm>
                  <a:off x="10955893" y="1422552"/>
                  <a:ext cx="78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4" name="Freihand 33">
                  <a:extLst>
                    <a:ext uri="{FF2B5EF4-FFF2-40B4-BE49-F238E27FC236}">
                      <a16:creationId xmlns:a16="http://schemas.microsoft.com/office/drawing/2014/main" id="{8744A429-712B-497B-9E99-98844A64568C}"/>
                    </a:ext>
                  </a:extLst>
                </p14:cNvPr>
                <p14:cNvContentPartPr/>
                <p14:nvPr/>
              </p14:nvContentPartPr>
              <p14:xfrm>
                <a:off x="11050213" y="1359912"/>
                <a:ext cx="584280" cy="180000"/>
              </p14:xfrm>
            </p:contentPart>
          </mc:Choice>
          <mc:Fallback xmlns="">
            <p:pic>
              <p:nvPicPr>
                <p:cNvPr id="34" name="Freihand 33">
                  <a:extLst>
                    <a:ext uri="{FF2B5EF4-FFF2-40B4-BE49-F238E27FC236}">
                      <a16:creationId xmlns:a16="http://schemas.microsoft.com/office/drawing/2014/main" id="{8744A429-712B-497B-9E99-98844A64568C}"/>
                    </a:ext>
                  </a:extLst>
                </p:cNvPr>
                <p:cNvPicPr/>
                <p:nvPr/>
              </p:nvPicPr>
              <p:blipFill>
                <a:blip r:embed="rId88"/>
                <a:stretch>
                  <a:fillRect/>
                </a:stretch>
              </p:blipFill>
              <p:spPr>
                <a:xfrm>
                  <a:off x="11045893" y="1355592"/>
                  <a:ext cx="592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10849331-EAFA-4772-BB44-CCAA05B7B2AB}"/>
                    </a:ext>
                  </a:extLst>
                </p14:cNvPr>
                <p14:cNvContentPartPr/>
                <p14:nvPr/>
              </p14:nvContentPartPr>
              <p14:xfrm>
                <a:off x="9819013" y="1755552"/>
                <a:ext cx="322920" cy="143640"/>
              </p14:xfrm>
            </p:contentPart>
          </mc:Choice>
          <mc:Fallback xmlns="">
            <p:pic>
              <p:nvPicPr>
                <p:cNvPr id="50" name="Freihand 49">
                  <a:extLst>
                    <a:ext uri="{FF2B5EF4-FFF2-40B4-BE49-F238E27FC236}">
                      <a16:creationId xmlns:a16="http://schemas.microsoft.com/office/drawing/2014/main" id="{10849331-EAFA-4772-BB44-CCAA05B7B2AB}"/>
                    </a:ext>
                  </a:extLst>
                </p:cNvPr>
                <p:cNvPicPr/>
                <p:nvPr/>
              </p:nvPicPr>
              <p:blipFill>
                <a:blip r:embed="rId90"/>
                <a:stretch>
                  <a:fillRect/>
                </a:stretch>
              </p:blipFill>
              <p:spPr>
                <a:xfrm>
                  <a:off x="9814693" y="1751232"/>
                  <a:ext cx="331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B5AA828E-F5AE-40FB-AEF5-1A3BF53255EE}"/>
                    </a:ext>
                  </a:extLst>
                </p14:cNvPr>
                <p14:cNvContentPartPr/>
                <p14:nvPr/>
              </p14:nvContentPartPr>
              <p14:xfrm>
                <a:off x="10261453" y="1750152"/>
                <a:ext cx="141480" cy="126000"/>
              </p14:xfrm>
            </p:contentPart>
          </mc:Choice>
          <mc:Fallback xmlns="">
            <p:pic>
              <p:nvPicPr>
                <p:cNvPr id="52" name="Freihand 51">
                  <a:extLst>
                    <a:ext uri="{FF2B5EF4-FFF2-40B4-BE49-F238E27FC236}">
                      <a16:creationId xmlns:a16="http://schemas.microsoft.com/office/drawing/2014/main" id="{B5AA828E-F5AE-40FB-AEF5-1A3BF53255EE}"/>
                    </a:ext>
                  </a:extLst>
                </p:cNvPr>
                <p:cNvPicPr/>
                <p:nvPr/>
              </p:nvPicPr>
              <p:blipFill>
                <a:blip r:embed="rId92"/>
                <a:stretch>
                  <a:fillRect/>
                </a:stretch>
              </p:blipFill>
              <p:spPr>
                <a:xfrm>
                  <a:off x="10257133" y="1745832"/>
                  <a:ext cx="150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30C124A8-443C-4EE9-B2D5-B50D5936D7C4}"/>
                    </a:ext>
                  </a:extLst>
                </p14:cNvPr>
                <p14:cNvContentPartPr/>
                <p14:nvPr/>
              </p14:nvContentPartPr>
              <p14:xfrm>
                <a:off x="10251733" y="1804152"/>
                <a:ext cx="147240" cy="18000"/>
              </p14:xfrm>
            </p:contentPart>
          </mc:Choice>
          <mc:Fallback xmlns="">
            <p:pic>
              <p:nvPicPr>
                <p:cNvPr id="53" name="Freihand 52">
                  <a:extLst>
                    <a:ext uri="{FF2B5EF4-FFF2-40B4-BE49-F238E27FC236}">
                      <a16:creationId xmlns:a16="http://schemas.microsoft.com/office/drawing/2014/main" id="{30C124A8-443C-4EE9-B2D5-B50D5936D7C4}"/>
                    </a:ext>
                  </a:extLst>
                </p:cNvPr>
                <p:cNvPicPr/>
                <p:nvPr/>
              </p:nvPicPr>
              <p:blipFill>
                <a:blip r:embed="rId94"/>
                <a:stretch>
                  <a:fillRect/>
                </a:stretch>
              </p:blipFill>
              <p:spPr>
                <a:xfrm>
                  <a:off x="10247413" y="1799832"/>
                  <a:ext cx="155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6266B0DB-A516-42CA-AE31-BDDB1A94C8EB}"/>
                    </a:ext>
                  </a:extLst>
                </p14:cNvPr>
                <p14:cNvContentPartPr/>
                <p14:nvPr/>
              </p14:nvContentPartPr>
              <p14:xfrm>
                <a:off x="10407253" y="1764912"/>
                <a:ext cx="90720" cy="79920"/>
              </p14:xfrm>
            </p:contentPart>
          </mc:Choice>
          <mc:Fallback xmlns="">
            <p:pic>
              <p:nvPicPr>
                <p:cNvPr id="54" name="Freihand 53">
                  <a:extLst>
                    <a:ext uri="{FF2B5EF4-FFF2-40B4-BE49-F238E27FC236}">
                      <a16:creationId xmlns:a16="http://schemas.microsoft.com/office/drawing/2014/main" id="{6266B0DB-A516-42CA-AE31-BDDB1A94C8EB}"/>
                    </a:ext>
                  </a:extLst>
                </p:cNvPr>
                <p:cNvPicPr/>
                <p:nvPr/>
              </p:nvPicPr>
              <p:blipFill>
                <a:blip r:embed="rId96"/>
                <a:stretch>
                  <a:fillRect/>
                </a:stretch>
              </p:blipFill>
              <p:spPr>
                <a:xfrm>
                  <a:off x="10402933" y="1760592"/>
                  <a:ext cx="99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ACEE5D8C-267D-419D-8994-F2344F5F2E40}"/>
                    </a:ext>
                  </a:extLst>
                </p14:cNvPr>
                <p14:cNvContentPartPr/>
                <p14:nvPr/>
              </p14:nvContentPartPr>
              <p14:xfrm>
                <a:off x="10496533" y="1726392"/>
                <a:ext cx="68400" cy="108360"/>
              </p14:xfrm>
            </p:contentPart>
          </mc:Choice>
          <mc:Fallback xmlns="">
            <p:pic>
              <p:nvPicPr>
                <p:cNvPr id="55" name="Freihand 54">
                  <a:extLst>
                    <a:ext uri="{FF2B5EF4-FFF2-40B4-BE49-F238E27FC236}">
                      <a16:creationId xmlns:a16="http://schemas.microsoft.com/office/drawing/2014/main" id="{ACEE5D8C-267D-419D-8994-F2344F5F2E40}"/>
                    </a:ext>
                  </a:extLst>
                </p:cNvPr>
                <p:cNvPicPr/>
                <p:nvPr/>
              </p:nvPicPr>
              <p:blipFill>
                <a:blip r:embed="rId98"/>
                <a:stretch>
                  <a:fillRect/>
                </a:stretch>
              </p:blipFill>
              <p:spPr>
                <a:xfrm>
                  <a:off x="10492213" y="1722072"/>
                  <a:ext cx="77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AC9CA958-4C34-4BB4-9D70-6DC3A001922B}"/>
                    </a:ext>
                  </a:extLst>
                </p14:cNvPr>
                <p14:cNvContentPartPr/>
                <p14:nvPr/>
              </p14:nvContentPartPr>
              <p14:xfrm>
                <a:off x="10585093" y="1711992"/>
                <a:ext cx="34200" cy="101520"/>
              </p14:xfrm>
            </p:contentPart>
          </mc:Choice>
          <mc:Fallback xmlns="">
            <p:pic>
              <p:nvPicPr>
                <p:cNvPr id="56" name="Freihand 55">
                  <a:extLst>
                    <a:ext uri="{FF2B5EF4-FFF2-40B4-BE49-F238E27FC236}">
                      <a16:creationId xmlns:a16="http://schemas.microsoft.com/office/drawing/2014/main" id="{AC9CA958-4C34-4BB4-9D70-6DC3A001922B}"/>
                    </a:ext>
                  </a:extLst>
                </p:cNvPr>
                <p:cNvPicPr/>
                <p:nvPr/>
              </p:nvPicPr>
              <p:blipFill>
                <a:blip r:embed="rId100"/>
                <a:stretch>
                  <a:fillRect/>
                </a:stretch>
              </p:blipFill>
              <p:spPr>
                <a:xfrm>
                  <a:off x="10580773" y="1707672"/>
                  <a:ext cx="42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31B0637F-057C-4FDF-A718-63B3E8DC4BEE}"/>
                    </a:ext>
                  </a:extLst>
                </p14:cNvPr>
                <p14:cNvContentPartPr/>
                <p14:nvPr/>
              </p14:nvContentPartPr>
              <p14:xfrm>
                <a:off x="10665733" y="1743672"/>
                <a:ext cx="182880" cy="177480"/>
              </p14:xfrm>
            </p:contentPart>
          </mc:Choice>
          <mc:Fallback xmlns="">
            <p:pic>
              <p:nvPicPr>
                <p:cNvPr id="57" name="Freihand 56">
                  <a:extLst>
                    <a:ext uri="{FF2B5EF4-FFF2-40B4-BE49-F238E27FC236}">
                      <a16:creationId xmlns:a16="http://schemas.microsoft.com/office/drawing/2014/main" id="{31B0637F-057C-4FDF-A718-63B3E8DC4BEE}"/>
                    </a:ext>
                  </a:extLst>
                </p:cNvPr>
                <p:cNvPicPr/>
                <p:nvPr/>
              </p:nvPicPr>
              <p:blipFill>
                <a:blip r:embed="rId102"/>
                <a:stretch>
                  <a:fillRect/>
                </a:stretch>
              </p:blipFill>
              <p:spPr>
                <a:xfrm>
                  <a:off x="10661413" y="1739352"/>
                  <a:ext cx="191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7BC8BA63-5DAD-4FE3-B19B-258516E09B46}"/>
                    </a:ext>
                  </a:extLst>
                </p14:cNvPr>
                <p14:cNvContentPartPr/>
                <p14:nvPr/>
              </p14:nvContentPartPr>
              <p14:xfrm>
                <a:off x="10875253" y="1713792"/>
                <a:ext cx="80640" cy="68400"/>
              </p14:xfrm>
            </p:contentPart>
          </mc:Choice>
          <mc:Fallback xmlns="">
            <p:pic>
              <p:nvPicPr>
                <p:cNvPr id="58" name="Freihand 57">
                  <a:extLst>
                    <a:ext uri="{FF2B5EF4-FFF2-40B4-BE49-F238E27FC236}">
                      <a16:creationId xmlns:a16="http://schemas.microsoft.com/office/drawing/2014/main" id="{7BC8BA63-5DAD-4FE3-B19B-258516E09B46}"/>
                    </a:ext>
                  </a:extLst>
                </p:cNvPr>
                <p:cNvPicPr/>
                <p:nvPr/>
              </p:nvPicPr>
              <p:blipFill>
                <a:blip r:embed="rId104"/>
                <a:stretch>
                  <a:fillRect/>
                </a:stretch>
              </p:blipFill>
              <p:spPr>
                <a:xfrm>
                  <a:off x="10870933" y="1709472"/>
                  <a:ext cx="89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C11153FB-8352-46F4-AEDE-392BEC9E697D}"/>
                    </a:ext>
                  </a:extLst>
                </p14:cNvPr>
                <p14:cNvContentPartPr/>
                <p14:nvPr/>
              </p14:nvContentPartPr>
              <p14:xfrm>
                <a:off x="11046253" y="1703712"/>
                <a:ext cx="146160" cy="60120"/>
              </p14:xfrm>
            </p:contentPart>
          </mc:Choice>
          <mc:Fallback xmlns="">
            <p:pic>
              <p:nvPicPr>
                <p:cNvPr id="59" name="Freihand 58">
                  <a:extLst>
                    <a:ext uri="{FF2B5EF4-FFF2-40B4-BE49-F238E27FC236}">
                      <a16:creationId xmlns:a16="http://schemas.microsoft.com/office/drawing/2014/main" id="{C11153FB-8352-46F4-AEDE-392BEC9E697D}"/>
                    </a:ext>
                  </a:extLst>
                </p:cNvPr>
                <p:cNvPicPr/>
                <p:nvPr/>
              </p:nvPicPr>
              <p:blipFill>
                <a:blip r:embed="rId106"/>
                <a:stretch>
                  <a:fillRect/>
                </a:stretch>
              </p:blipFill>
              <p:spPr>
                <a:xfrm>
                  <a:off x="11041933" y="1699392"/>
                  <a:ext cx="154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1F512FFE-BC57-4AF8-87A5-ADB928C01966}"/>
                    </a:ext>
                  </a:extLst>
                </p14:cNvPr>
                <p14:cNvContentPartPr/>
                <p14:nvPr/>
              </p14:nvContentPartPr>
              <p14:xfrm>
                <a:off x="11216533" y="1664832"/>
                <a:ext cx="89280" cy="82440"/>
              </p14:xfrm>
            </p:contentPart>
          </mc:Choice>
          <mc:Fallback xmlns="">
            <p:pic>
              <p:nvPicPr>
                <p:cNvPr id="60" name="Freihand 59">
                  <a:extLst>
                    <a:ext uri="{FF2B5EF4-FFF2-40B4-BE49-F238E27FC236}">
                      <a16:creationId xmlns:a16="http://schemas.microsoft.com/office/drawing/2014/main" id="{1F512FFE-BC57-4AF8-87A5-ADB928C01966}"/>
                    </a:ext>
                  </a:extLst>
                </p:cNvPr>
                <p:cNvPicPr/>
                <p:nvPr/>
              </p:nvPicPr>
              <p:blipFill>
                <a:blip r:embed="rId108"/>
                <a:stretch>
                  <a:fillRect/>
                </a:stretch>
              </p:blipFill>
              <p:spPr>
                <a:xfrm>
                  <a:off x="11212213" y="1660512"/>
                  <a:ext cx="97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0CDEF27E-2366-42CF-85C4-BC4F3CC9C736}"/>
                    </a:ext>
                  </a:extLst>
                </p14:cNvPr>
                <p14:cNvContentPartPr/>
                <p14:nvPr/>
              </p14:nvContentPartPr>
              <p14:xfrm>
                <a:off x="11319133" y="1593192"/>
                <a:ext cx="145080" cy="136080"/>
              </p14:xfrm>
            </p:contentPart>
          </mc:Choice>
          <mc:Fallback xmlns="">
            <p:pic>
              <p:nvPicPr>
                <p:cNvPr id="61" name="Freihand 60">
                  <a:extLst>
                    <a:ext uri="{FF2B5EF4-FFF2-40B4-BE49-F238E27FC236}">
                      <a16:creationId xmlns:a16="http://schemas.microsoft.com/office/drawing/2014/main" id="{0CDEF27E-2366-42CF-85C4-BC4F3CC9C736}"/>
                    </a:ext>
                  </a:extLst>
                </p:cNvPr>
                <p:cNvPicPr/>
                <p:nvPr/>
              </p:nvPicPr>
              <p:blipFill>
                <a:blip r:embed="rId110"/>
                <a:stretch>
                  <a:fillRect/>
                </a:stretch>
              </p:blipFill>
              <p:spPr>
                <a:xfrm>
                  <a:off x="11314813" y="1588872"/>
                  <a:ext cx="153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FC3565A0-A5A5-48CD-9339-AC1E923C7B59}"/>
                    </a:ext>
                  </a:extLst>
                </p14:cNvPr>
                <p14:cNvContentPartPr/>
                <p14:nvPr/>
              </p14:nvContentPartPr>
              <p14:xfrm>
                <a:off x="11507413" y="1665912"/>
                <a:ext cx="19440" cy="8280"/>
              </p14:xfrm>
            </p:contentPart>
          </mc:Choice>
          <mc:Fallback xmlns="">
            <p:pic>
              <p:nvPicPr>
                <p:cNvPr id="62" name="Freihand 61">
                  <a:extLst>
                    <a:ext uri="{FF2B5EF4-FFF2-40B4-BE49-F238E27FC236}">
                      <a16:creationId xmlns:a16="http://schemas.microsoft.com/office/drawing/2014/main" id="{FC3565A0-A5A5-48CD-9339-AC1E923C7B59}"/>
                    </a:ext>
                  </a:extLst>
                </p:cNvPr>
                <p:cNvPicPr/>
                <p:nvPr/>
              </p:nvPicPr>
              <p:blipFill>
                <a:blip r:embed="rId112"/>
                <a:stretch>
                  <a:fillRect/>
                </a:stretch>
              </p:blipFill>
              <p:spPr>
                <a:xfrm>
                  <a:off x="11503093" y="1661592"/>
                  <a:ext cx="28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DBA98B9D-E468-4A1E-8CDF-6EB6FAD38562}"/>
                    </a:ext>
                  </a:extLst>
                </p14:cNvPr>
                <p14:cNvContentPartPr/>
                <p14:nvPr/>
              </p14:nvContentPartPr>
              <p14:xfrm>
                <a:off x="11485093" y="1611912"/>
                <a:ext cx="86040" cy="95040"/>
              </p14:xfrm>
            </p:contentPart>
          </mc:Choice>
          <mc:Fallback xmlns="">
            <p:pic>
              <p:nvPicPr>
                <p:cNvPr id="63" name="Freihand 62">
                  <a:extLst>
                    <a:ext uri="{FF2B5EF4-FFF2-40B4-BE49-F238E27FC236}">
                      <a16:creationId xmlns:a16="http://schemas.microsoft.com/office/drawing/2014/main" id="{DBA98B9D-E468-4A1E-8CDF-6EB6FAD38562}"/>
                    </a:ext>
                  </a:extLst>
                </p:cNvPr>
                <p:cNvPicPr/>
                <p:nvPr/>
              </p:nvPicPr>
              <p:blipFill>
                <a:blip r:embed="rId114"/>
                <a:stretch>
                  <a:fillRect/>
                </a:stretch>
              </p:blipFill>
              <p:spPr>
                <a:xfrm>
                  <a:off x="11480773" y="1607592"/>
                  <a:ext cx="94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63A5DD83-ED44-43D4-A4ED-6275DFA935FC}"/>
                    </a:ext>
                  </a:extLst>
                </p14:cNvPr>
                <p14:cNvContentPartPr/>
                <p14:nvPr/>
              </p14:nvContentPartPr>
              <p14:xfrm>
                <a:off x="11602093" y="1566192"/>
                <a:ext cx="93240" cy="99360"/>
              </p14:xfrm>
            </p:contentPart>
          </mc:Choice>
          <mc:Fallback xmlns="">
            <p:pic>
              <p:nvPicPr>
                <p:cNvPr id="64" name="Freihand 63">
                  <a:extLst>
                    <a:ext uri="{FF2B5EF4-FFF2-40B4-BE49-F238E27FC236}">
                      <a16:creationId xmlns:a16="http://schemas.microsoft.com/office/drawing/2014/main" id="{63A5DD83-ED44-43D4-A4ED-6275DFA935FC}"/>
                    </a:ext>
                  </a:extLst>
                </p:cNvPr>
                <p:cNvPicPr/>
                <p:nvPr/>
              </p:nvPicPr>
              <p:blipFill>
                <a:blip r:embed="rId116"/>
                <a:stretch>
                  <a:fillRect/>
                </a:stretch>
              </p:blipFill>
              <p:spPr>
                <a:xfrm>
                  <a:off x="11597773" y="1561872"/>
                  <a:ext cx="101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6" name="Freihand 65">
                  <a:extLst>
                    <a:ext uri="{FF2B5EF4-FFF2-40B4-BE49-F238E27FC236}">
                      <a16:creationId xmlns:a16="http://schemas.microsoft.com/office/drawing/2014/main" id="{E79748C3-74A2-4765-9EAA-4CD5458617F2}"/>
                    </a:ext>
                  </a:extLst>
                </p14:cNvPr>
                <p14:cNvContentPartPr/>
                <p14:nvPr/>
              </p14:nvContentPartPr>
              <p14:xfrm>
                <a:off x="11703973" y="1591032"/>
                <a:ext cx="179280" cy="60120"/>
              </p14:xfrm>
            </p:contentPart>
          </mc:Choice>
          <mc:Fallback xmlns="">
            <p:pic>
              <p:nvPicPr>
                <p:cNvPr id="66" name="Freihand 65">
                  <a:extLst>
                    <a:ext uri="{FF2B5EF4-FFF2-40B4-BE49-F238E27FC236}">
                      <a16:creationId xmlns:a16="http://schemas.microsoft.com/office/drawing/2014/main" id="{E79748C3-74A2-4765-9EAA-4CD5458617F2}"/>
                    </a:ext>
                  </a:extLst>
                </p:cNvPr>
                <p:cNvPicPr/>
                <p:nvPr/>
              </p:nvPicPr>
              <p:blipFill>
                <a:blip r:embed="rId118"/>
                <a:stretch>
                  <a:fillRect/>
                </a:stretch>
              </p:blipFill>
              <p:spPr>
                <a:xfrm>
                  <a:off x="11699653" y="1586712"/>
                  <a:ext cx="187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EF88A3E9-9756-472B-9E84-65A4B39AECD6}"/>
                    </a:ext>
                  </a:extLst>
                </p14:cNvPr>
                <p14:cNvContentPartPr/>
                <p14:nvPr/>
              </p14:nvContentPartPr>
              <p14:xfrm>
                <a:off x="8253733" y="2299512"/>
                <a:ext cx="189000" cy="39240"/>
              </p14:xfrm>
            </p:contentPart>
          </mc:Choice>
          <mc:Fallback xmlns="">
            <p:pic>
              <p:nvPicPr>
                <p:cNvPr id="73" name="Freihand 72">
                  <a:extLst>
                    <a:ext uri="{FF2B5EF4-FFF2-40B4-BE49-F238E27FC236}">
                      <a16:creationId xmlns:a16="http://schemas.microsoft.com/office/drawing/2014/main" id="{EF88A3E9-9756-472B-9E84-65A4B39AECD6}"/>
                    </a:ext>
                  </a:extLst>
                </p:cNvPr>
                <p:cNvPicPr/>
                <p:nvPr/>
              </p:nvPicPr>
              <p:blipFill>
                <a:blip r:embed="rId120"/>
                <a:stretch>
                  <a:fillRect/>
                </a:stretch>
              </p:blipFill>
              <p:spPr>
                <a:xfrm>
                  <a:off x="8249413" y="2295192"/>
                  <a:ext cx="197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D3E6473C-E468-4684-8E1F-543ABDB443A2}"/>
                    </a:ext>
                  </a:extLst>
                </p14:cNvPr>
                <p14:cNvContentPartPr/>
                <p14:nvPr/>
              </p14:nvContentPartPr>
              <p14:xfrm>
                <a:off x="8401693" y="2257032"/>
                <a:ext cx="124560" cy="90720"/>
              </p14:xfrm>
            </p:contentPart>
          </mc:Choice>
          <mc:Fallback xmlns="">
            <p:pic>
              <p:nvPicPr>
                <p:cNvPr id="74" name="Freihand 73">
                  <a:extLst>
                    <a:ext uri="{FF2B5EF4-FFF2-40B4-BE49-F238E27FC236}">
                      <a16:creationId xmlns:a16="http://schemas.microsoft.com/office/drawing/2014/main" id="{D3E6473C-E468-4684-8E1F-543ABDB443A2}"/>
                    </a:ext>
                  </a:extLst>
                </p:cNvPr>
                <p:cNvPicPr/>
                <p:nvPr/>
              </p:nvPicPr>
              <p:blipFill>
                <a:blip r:embed="rId122"/>
                <a:stretch>
                  <a:fillRect/>
                </a:stretch>
              </p:blipFill>
              <p:spPr>
                <a:xfrm>
                  <a:off x="8397373" y="2252712"/>
                  <a:ext cx="133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37DF9841-7F57-4EAF-9AC2-C7DB9CAB9C5D}"/>
                    </a:ext>
                  </a:extLst>
                </p14:cNvPr>
                <p14:cNvContentPartPr/>
                <p14:nvPr/>
              </p14:nvContentPartPr>
              <p14:xfrm>
                <a:off x="8738653" y="2186472"/>
                <a:ext cx="271800" cy="76680"/>
              </p14:xfrm>
            </p:contentPart>
          </mc:Choice>
          <mc:Fallback xmlns="">
            <p:pic>
              <p:nvPicPr>
                <p:cNvPr id="75" name="Freihand 74">
                  <a:extLst>
                    <a:ext uri="{FF2B5EF4-FFF2-40B4-BE49-F238E27FC236}">
                      <a16:creationId xmlns:a16="http://schemas.microsoft.com/office/drawing/2014/main" id="{37DF9841-7F57-4EAF-9AC2-C7DB9CAB9C5D}"/>
                    </a:ext>
                  </a:extLst>
                </p:cNvPr>
                <p:cNvPicPr/>
                <p:nvPr/>
              </p:nvPicPr>
              <p:blipFill>
                <a:blip r:embed="rId124"/>
                <a:stretch>
                  <a:fillRect/>
                </a:stretch>
              </p:blipFill>
              <p:spPr>
                <a:xfrm>
                  <a:off x="8734333" y="2182152"/>
                  <a:ext cx="280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7A3412B5-E5D4-4C97-B4DA-6FA332D53EB2}"/>
                    </a:ext>
                  </a:extLst>
                </p14:cNvPr>
                <p14:cNvContentPartPr/>
                <p14:nvPr/>
              </p14:nvContentPartPr>
              <p14:xfrm>
                <a:off x="9037093" y="2084592"/>
                <a:ext cx="322920" cy="147960"/>
              </p14:xfrm>
            </p:contentPart>
          </mc:Choice>
          <mc:Fallback xmlns="">
            <p:pic>
              <p:nvPicPr>
                <p:cNvPr id="76" name="Freihand 75">
                  <a:extLst>
                    <a:ext uri="{FF2B5EF4-FFF2-40B4-BE49-F238E27FC236}">
                      <a16:creationId xmlns:a16="http://schemas.microsoft.com/office/drawing/2014/main" id="{7A3412B5-E5D4-4C97-B4DA-6FA332D53EB2}"/>
                    </a:ext>
                  </a:extLst>
                </p:cNvPr>
                <p:cNvPicPr/>
                <p:nvPr/>
              </p:nvPicPr>
              <p:blipFill>
                <a:blip r:embed="rId126"/>
                <a:stretch>
                  <a:fillRect/>
                </a:stretch>
              </p:blipFill>
              <p:spPr>
                <a:xfrm>
                  <a:off x="9032773" y="2080272"/>
                  <a:ext cx="331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879EAFC3-8A33-4B29-B6E2-76BEBF0EC00A}"/>
                    </a:ext>
                  </a:extLst>
                </p14:cNvPr>
                <p14:cNvContentPartPr/>
                <p14:nvPr/>
              </p14:nvContentPartPr>
              <p14:xfrm>
                <a:off x="9487813" y="2105472"/>
                <a:ext cx="81720" cy="84600"/>
              </p14:xfrm>
            </p:contentPart>
          </mc:Choice>
          <mc:Fallback xmlns="">
            <p:pic>
              <p:nvPicPr>
                <p:cNvPr id="77" name="Freihand 76">
                  <a:extLst>
                    <a:ext uri="{FF2B5EF4-FFF2-40B4-BE49-F238E27FC236}">
                      <a16:creationId xmlns:a16="http://schemas.microsoft.com/office/drawing/2014/main" id="{879EAFC3-8A33-4B29-B6E2-76BEBF0EC00A}"/>
                    </a:ext>
                  </a:extLst>
                </p:cNvPr>
                <p:cNvPicPr/>
                <p:nvPr/>
              </p:nvPicPr>
              <p:blipFill>
                <a:blip r:embed="rId128"/>
                <a:stretch>
                  <a:fillRect/>
                </a:stretch>
              </p:blipFill>
              <p:spPr>
                <a:xfrm>
                  <a:off x="9483493" y="2101152"/>
                  <a:ext cx="90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34F95B0C-A613-4BF7-A5E2-7AD681A07214}"/>
                    </a:ext>
                  </a:extLst>
                </p14:cNvPr>
                <p14:cNvContentPartPr/>
                <p14:nvPr/>
              </p14:nvContentPartPr>
              <p14:xfrm>
                <a:off x="9622813" y="2113032"/>
                <a:ext cx="21960" cy="66600"/>
              </p14:xfrm>
            </p:contentPart>
          </mc:Choice>
          <mc:Fallback xmlns="">
            <p:pic>
              <p:nvPicPr>
                <p:cNvPr id="78" name="Freihand 77">
                  <a:extLst>
                    <a:ext uri="{FF2B5EF4-FFF2-40B4-BE49-F238E27FC236}">
                      <a16:creationId xmlns:a16="http://schemas.microsoft.com/office/drawing/2014/main" id="{34F95B0C-A613-4BF7-A5E2-7AD681A07214}"/>
                    </a:ext>
                  </a:extLst>
                </p:cNvPr>
                <p:cNvPicPr/>
                <p:nvPr/>
              </p:nvPicPr>
              <p:blipFill>
                <a:blip r:embed="rId130"/>
                <a:stretch>
                  <a:fillRect/>
                </a:stretch>
              </p:blipFill>
              <p:spPr>
                <a:xfrm>
                  <a:off x="9618493" y="2108712"/>
                  <a:ext cx="30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41802814-5C7A-4DA3-8535-2CFBF677E484}"/>
                    </a:ext>
                  </a:extLst>
                </p14:cNvPr>
                <p14:cNvContentPartPr/>
                <p14:nvPr/>
              </p14:nvContentPartPr>
              <p14:xfrm>
                <a:off x="9646573" y="2076672"/>
                <a:ext cx="24120" cy="13680"/>
              </p14:xfrm>
            </p:contentPart>
          </mc:Choice>
          <mc:Fallback xmlns="">
            <p:pic>
              <p:nvPicPr>
                <p:cNvPr id="79" name="Freihand 78">
                  <a:extLst>
                    <a:ext uri="{FF2B5EF4-FFF2-40B4-BE49-F238E27FC236}">
                      <a16:creationId xmlns:a16="http://schemas.microsoft.com/office/drawing/2014/main" id="{41802814-5C7A-4DA3-8535-2CFBF677E484}"/>
                    </a:ext>
                  </a:extLst>
                </p:cNvPr>
                <p:cNvPicPr/>
                <p:nvPr/>
              </p:nvPicPr>
              <p:blipFill>
                <a:blip r:embed="rId132"/>
                <a:stretch>
                  <a:fillRect/>
                </a:stretch>
              </p:blipFill>
              <p:spPr>
                <a:xfrm>
                  <a:off x="9642253" y="2072352"/>
                  <a:ext cx="32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Freihand 79">
                  <a:extLst>
                    <a:ext uri="{FF2B5EF4-FFF2-40B4-BE49-F238E27FC236}">
                      <a16:creationId xmlns:a16="http://schemas.microsoft.com/office/drawing/2014/main" id="{DC721B23-F39E-46AE-B39B-90A7540DDFA5}"/>
                    </a:ext>
                  </a:extLst>
                </p14:cNvPr>
                <p14:cNvContentPartPr/>
                <p14:nvPr/>
              </p14:nvContentPartPr>
              <p14:xfrm>
                <a:off x="9698773" y="2011512"/>
                <a:ext cx="123840" cy="155160"/>
              </p14:xfrm>
            </p:contentPart>
          </mc:Choice>
          <mc:Fallback xmlns="">
            <p:pic>
              <p:nvPicPr>
                <p:cNvPr id="80" name="Freihand 79">
                  <a:extLst>
                    <a:ext uri="{FF2B5EF4-FFF2-40B4-BE49-F238E27FC236}">
                      <a16:creationId xmlns:a16="http://schemas.microsoft.com/office/drawing/2014/main" id="{DC721B23-F39E-46AE-B39B-90A7540DDFA5}"/>
                    </a:ext>
                  </a:extLst>
                </p:cNvPr>
                <p:cNvPicPr/>
                <p:nvPr/>
              </p:nvPicPr>
              <p:blipFill>
                <a:blip r:embed="rId134"/>
                <a:stretch>
                  <a:fillRect/>
                </a:stretch>
              </p:blipFill>
              <p:spPr>
                <a:xfrm>
                  <a:off x="9694453" y="2007192"/>
                  <a:ext cx="132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Freihand 80">
                  <a:extLst>
                    <a:ext uri="{FF2B5EF4-FFF2-40B4-BE49-F238E27FC236}">
                      <a16:creationId xmlns:a16="http://schemas.microsoft.com/office/drawing/2014/main" id="{DBE907EB-7113-4A31-BC0D-D5B100FAAD20}"/>
                    </a:ext>
                  </a:extLst>
                </p14:cNvPr>
                <p14:cNvContentPartPr/>
                <p14:nvPr/>
              </p14:nvContentPartPr>
              <p14:xfrm>
                <a:off x="9993973" y="1994232"/>
                <a:ext cx="40680" cy="144720"/>
              </p14:xfrm>
            </p:contentPart>
          </mc:Choice>
          <mc:Fallback xmlns="">
            <p:pic>
              <p:nvPicPr>
                <p:cNvPr id="81" name="Freihand 80">
                  <a:extLst>
                    <a:ext uri="{FF2B5EF4-FFF2-40B4-BE49-F238E27FC236}">
                      <a16:creationId xmlns:a16="http://schemas.microsoft.com/office/drawing/2014/main" id="{DBE907EB-7113-4A31-BC0D-D5B100FAAD20}"/>
                    </a:ext>
                  </a:extLst>
                </p:cNvPr>
                <p:cNvPicPr/>
                <p:nvPr/>
              </p:nvPicPr>
              <p:blipFill>
                <a:blip r:embed="rId136"/>
                <a:stretch>
                  <a:fillRect/>
                </a:stretch>
              </p:blipFill>
              <p:spPr>
                <a:xfrm>
                  <a:off x="9989653" y="1989912"/>
                  <a:ext cx="49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2" name="Freihand 81">
                  <a:extLst>
                    <a:ext uri="{FF2B5EF4-FFF2-40B4-BE49-F238E27FC236}">
                      <a16:creationId xmlns:a16="http://schemas.microsoft.com/office/drawing/2014/main" id="{B34FB61B-F934-4455-8548-BD093F210F52}"/>
                    </a:ext>
                  </a:extLst>
                </p14:cNvPr>
                <p14:cNvContentPartPr/>
                <p14:nvPr/>
              </p14:nvContentPartPr>
              <p14:xfrm>
                <a:off x="10069213" y="2054352"/>
                <a:ext cx="277200" cy="187560"/>
              </p14:xfrm>
            </p:contentPart>
          </mc:Choice>
          <mc:Fallback xmlns="">
            <p:pic>
              <p:nvPicPr>
                <p:cNvPr id="82" name="Freihand 81">
                  <a:extLst>
                    <a:ext uri="{FF2B5EF4-FFF2-40B4-BE49-F238E27FC236}">
                      <a16:creationId xmlns:a16="http://schemas.microsoft.com/office/drawing/2014/main" id="{B34FB61B-F934-4455-8548-BD093F210F52}"/>
                    </a:ext>
                  </a:extLst>
                </p:cNvPr>
                <p:cNvPicPr/>
                <p:nvPr/>
              </p:nvPicPr>
              <p:blipFill>
                <a:blip r:embed="rId138"/>
                <a:stretch>
                  <a:fillRect/>
                </a:stretch>
              </p:blipFill>
              <p:spPr>
                <a:xfrm>
                  <a:off x="10064893" y="2050032"/>
                  <a:ext cx="285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3" name="Freihand 82">
                  <a:extLst>
                    <a:ext uri="{FF2B5EF4-FFF2-40B4-BE49-F238E27FC236}">
                      <a16:creationId xmlns:a16="http://schemas.microsoft.com/office/drawing/2014/main" id="{4EC6852B-4480-4BA8-89E7-A6F1C5F3C083}"/>
                    </a:ext>
                  </a:extLst>
                </p14:cNvPr>
                <p14:cNvContentPartPr/>
                <p14:nvPr/>
              </p14:nvContentPartPr>
              <p14:xfrm>
                <a:off x="10337773" y="2023392"/>
                <a:ext cx="90360" cy="71640"/>
              </p14:xfrm>
            </p:contentPart>
          </mc:Choice>
          <mc:Fallback xmlns="">
            <p:pic>
              <p:nvPicPr>
                <p:cNvPr id="83" name="Freihand 82">
                  <a:extLst>
                    <a:ext uri="{FF2B5EF4-FFF2-40B4-BE49-F238E27FC236}">
                      <a16:creationId xmlns:a16="http://schemas.microsoft.com/office/drawing/2014/main" id="{4EC6852B-4480-4BA8-89E7-A6F1C5F3C083}"/>
                    </a:ext>
                  </a:extLst>
                </p:cNvPr>
                <p:cNvPicPr/>
                <p:nvPr/>
              </p:nvPicPr>
              <p:blipFill>
                <a:blip r:embed="rId140"/>
                <a:stretch>
                  <a:fillRect/>
                </a:stretch>
              </p:blipFill>
              <p:spPr>
                <a:xfrm>
                  <a:off x="10333453" y="2019072"/>
                  <a:ext cx="99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4" name="Freihand 83">
                  <a:extLst>
                    <a:ext uri="{FF2B5EF4-FFF2-40B4-BE49-F238E27FC236}">
                      <a16:creationId xmlns:a16="http://schemas.microsoft.com/office/drawing/2014/main" id="{04BBEF60-3F04-49A8-9611-82E87697BE3E}"/>
                    </a:ext>
                  </a:extLst>
                </p14:cNvPr>
                <p14:cNvContentPartPr/>
                <p14:nvPr/>
              </p14:nvContentPartPr>
              <p14:xfrm>
                <a:off x="10437133" y="2006112"/>
                <a:ext cx="356760" cy="68400"/>
              </p14:xfrm>
            </p:contentPart>
          </mc:Choice>
          <mc:Fallback xmlns="">
            <p:pic>
              <p:nvPicPr>
                <p:cNvPr id="84" name="Freihand 83">
                  <a:extLst>
                    <a:ext uri="{FF2B5EF4-FFF2-40B4-BE49-F238E27FC236}">
                      <a16:creationId xmlns:a16="http://schemas.microsoft.com/office/drawing/2014/main" id="{04BBEF60-3F04-49A8-9611-82E87697BE3E}"/>
                    </a:ext>
                  </a:extLst>
                </p:cNvPr>
                <p:cNvPicPr/>
                <p:nvPr/>
              </p:nvPicPr>
              <p:blipFill>
                <a:blip r:embed="rId142"/>
                <a:stretch>
                  <a:fillRect/>
                </a:stretch>
              </p:blipFill>
              <p:spPr>
                <a:xfrm>
                  <a:off x="10432813" y="2001792"/>
                  <a:ext cx="365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5" name="Freihand 84">
                  <a:extLst>
                    <a:ext uri="{FF2B5EF4-FFF2-40B4-BE49-F238E27FC236}">
                      <a16:creationId xmlns:a16="http://schemas.microsoft.com/office/drawing/2014/main" id="{704AF673-AF51-4EFC-846C-5326CC2AA0F1}"/>
                    </a:ext>
                  </a:extLst>
                </p14:cNvPr>
                <p14:cNvContentPartPr/>
                <p14:nvPr/>
              </p14:nvContentPartPr>
              <p14:xfrm>
                <a:off x="8739733" y="2094312"/>
                <a:ext cx="91440" cy="79920"/>
              </p14:xfrm>
            </p:contentPart>
          </mc:Choice>
          <mc:Fallback xmlns="">
            <p:pic>
              <p:nvPicPr>
                <p:cNvPr id="85" name="Freihand 84">
                  <a:extLst>
                    <a:ext uri="{FF2B5EF4-FFF2-40B4-BE49-F238E27FC236}">
                      <a16:creationId xmlns:a16="http://schemas.microsoft.com/office/drawing/2014/main" id="{704AF673-AF51-4EFC-846C-5326CC2AA0F1}"/>
                    </a:ext>
                  </a:extLst>
                </p:cNvPr>
                <p:cNvPicPr/>
                <p:nvPr/>
              </p:nvPicPr>
              <p:blipFill>
                <a:blip r:embed="rId144"/>
                <a:stretch>
                  <a:fillRect/>
                </a:stretch>
              </p:blipFill>
              <p:spPr>
                <a:xfrm>
                  <a:off x="8735413" y="2089992"/>
                  <a:ext cx="100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2D43300F-4DFC-4FB1-A5A0-5A2E3D286E12}"/>
                    </a:ext>
                  </a:extLst>
                </p14:cNvPr>
                <p14:cNvContentPartPr/>
                <p14:nvPr/>
              </p14:nvContentPartPr>
              <p14:xfrm>
                <a:off x="9263173" y="2113392"/>
                <a:ext cx="1644480" cy="188640"/>
              </p14:xfrm>
            </p:contentPart>
          </mc:Choice>
          <mc:Fallback xmlns="">
            <p:pic>
              <p:nvPicPr>
                <p:cNvPr id="87" name="Freihand 86">
                  <a:extLst>
                    <a:ext uri="{FF2B5EF4-FFF2-40B4-BE49-F238E27FC236}">
                      <a16:creationId xmlns:a16="http://schemas.microsoft.com/office/drawing/2014/main" id="{2D43300F-4DFC-4FB1-A5A0-5A2E3D286E12}"/>
                    </a:ext>
                  </a:extLst>
                </p:cNvPr>
                <p:cNvPicPr/>
                <p:nvPr/>
              </p:nvPicPr>
              <p:blipFill>
                <a:blip r:embed="rId146"/>
                <a:stretch>
                  <a:fillRect/>
                </a:stretch>
              </p:blipFill>
              <p:spPr>
                <a:xfrm>
                  <a:off x="9258853" y="2109072"/>
                  <a:ext cx="1653120" cy="19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7">
            <p14:nvContentPartPr>
              <p14:cNvPr id="89" name="Freihand 88">
                <a:extLst>
                  <a:ext uri="{FF2B5EF4-FFF2-40B4-BE49-F238E27FC236}">
                    <a16:creationId xmlns:a16="http://schemas.microsoft.com/office/drawing/2014/main" id="{7F368754-3542-487C-9A6E-55864718F19D}"/>
                  </a:ext>
                </a:extLst>
              </p14:cNvPr>
              <p14:cNvContentPartPr/>
              <p14:nvPr/>
            </p14:nvContentPartPr>
            <p14:xfrm>
              <a:off x="4503613" y="2536032"/>
              <a:ext cx="1596600" cy="435600"/>
            </p14:xfrm>
          </p:contentPart>
        </mc:Choice>
        <mc:Fallback xmlns="">
          <p:pic>
            <p:nvPicPr>
              <p:cNvPr id="89" name="Freihand 88">
                <a:extLst>
                  <a:ext uri="{FF2B5EF4-FFF2-40B4-BE49-F238E27FC236}">
                    <a16:creationId xmlns:a16="http://schemas.microsoft.com/office/drawing/2014/main" id="{7F368754-3542-487C-9A6E-55864718F19D}"/>
                  </a:ext>
                </a:extLst>
              </p:cNvPr>
              <p:cNvPicPr/>
              <p:nvPr/>
            </p:nvPicPr>
            <p:blipFill>
              <a:blip r:embed="rId148"/>
              <a:stretch>
                <a:fillRect/>
              </a:stretch>
            </p:blipFill>
            <p:spPr>
              <a:xfrm>
                <a:off x="4499293" y="2531712"/>
                <a:ext cx="160524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Freihand 89">
                <a:extLst>
                  <a:ext uri="{FF2B5EF4-FFF2-40B4-BE49-F238E27FC236}">
                    <a16:creationId xmlns:a16="http://schemas.microsoft.com/office/drawing/2014/main" id="{EE8C466A-5931-4948-964E-C038FC3E300C}"/>
                  </a:ext>
                </a:extLst>
              </p14:cNvPr>
              <p14:cNvContentPartPr/>
              <p14:nvPr/>
            </p14:nvContentPartPr>
            <p14:xfrm>
              <a:off x="6170773" y="2907912"/>
              <a:ext cx="278280" cy="3240"/>
            </p14:xfrm>
          </p:contentPart>
        </mc:Choice>
        <mc:Fallback xmlns="">
          <p:pic>
            <p:nvPicPr>
              <p:cNvPr id="90" name="Freihand 89">
                <a:extLst>
                  <a:ext uri="{FF2B5EF4-FFF2-40B4-BE49-F238E27FC236}">
                    <a16:creationId xmlns:a16="http://schemas.microsoft.com/office/drawing/2014/main" id="{EE8C466A-5931-4948-964E-C038FC3E300C}"/>
                  </a:ext>
                </a:extLst>
              </p:cNvPr>
              <p:cNvPicPr/>
              <p:nvPr/>
            </p:nvPicPr>
            <p:blipFill>
              <a:blip r:embed="rId150"/>
              <a:stretch>
                <a:fillRect/>
              </a:stretch>
            </p:blipFill>
            <p:spPr>
              <a:xfrm>
                <a:off x="6166453" y="2903592"/>
                <a:ext cx="2869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ED6D765C-3F82-4877-9A53-B20F3D2F1255}"/>
                  </a:ext>
                </a:extLst>
              </p14:cNvPr>
              <p14:cNvContentPartPr/>
              <p14:nvPr/>
            </p14:nvContentPartPr>
            <p14:xfrm>
              <a:off x="6067453" y="2835192"/>
              <a:ext cx="216360" cy="148320"/>
            </p14:xfrm>
          </p:contentPart>
        </mc:Choice>
        <mc:Fallback xmlns="">
          <p:pic>
            <p:nvPicPr>
              <p:cNvPr id="91" name="Freihand 90">
                <a:extLst>
                  <a:ext uri="{FF2B5EF4-FFF2-40B4-BE49-F238E27FC236}">
                    <a16:creationId xmlns:a16="http://schemas.microsoft.com/office/drawing/2014/main" id="{ED6D765C-3F82-4877-9A53-B20F3D2F1255}"/>
                  </a:ext>
                </a:extLst>
              </p:cNvPr>
              <p:cNvPicPr/>
              <p:nvPr/>
            </p:nvPicPr>
            <p:blipFill>
              <a:blip r:embed="rId152"/>
              <a:stretch>
                <a:fillRect/>
              </a:stretch>
            </p:blipFill>
            <p:spPr>
              <a:xfrm>
                <a:off x="6063133" y="2830872"/>
                <a:ext cx="225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1C064773-B8C8-481F-B614-565093659C8D}"/>
                  </a:ext>
                </a:extLst>
              </p14:cNvPr>
              <p14:cNvContentPartPr/>
              <p14:nvPr/>
            </p14:nvContentPartPr>
            <p14:xfrm>
              <a:off x="6608173" y="2854632"/>
              <a:ext cx="237960" cy="78840"/>
            </p14:xfrm>
          </p:contentPart>
        </mc:Choice>
        <mc:Fallback xmlns="">
          <p:pic>
            <p:nvPicPr>
              <p:cNvPr id="93" name="Freihand 92">
                <a:extLst>
                  <a:ext uri="{FF2B5EF4-FFF2-40B4-BE49-F238E27FC236}">
                    <a16:creationId xmlns:a16="http://schemas.microsoft.com/office/drawing/2014/main" id="{1C064773-B8C8-481F-B614-565093659C8D}"/>
                  </a:ext>
                </a:extLst>
              </p:cNvPr>
              <p:cNvPicPr/>
              <p:nvPr/>
            </p:nvPicPr>
            <p:blipFill>
              <a:blip r:embed="rId154"/>
              <a:stretch>
                <a:fillRect/>
              </a:stretch>
            </p:blipFill>
            <p:spPr>
              <a:xfrm>
                <a:off x="6603853" y="2850312"/>
                <a:ext cx="246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8CCDAB17-21C3-407B-9505-1F98F4D86CA6}"/>
                  </a:ext>
                </a:extLst>
              </p14:cNvPr>
              <p14:cNvContentPartPr/>
              <p14:nvPr/>
            </p14:nvContentPartPr>
            <p14:xfrm>
              <a:off x="6885733" y="2777952"/>
              <a:ext cx="139320" cy="119880"/>
            </p14:xfrm>
          </p:contentPart>
        </mc:Choice>
        <mc:Fallback xmlns="">
          <p:pic>
            <p:nvPicPr>
              <p:cNvPr id="94" name="Freihand 93">
                <a:extLst>
                  <a:ext uri="{FF2B5EF4-FFF2-40B4-BE49-F238E27FC236}">
                    <a16:creationId xmlns:a16="http://schemas.microsoft.com/office/drawing/2014/main" id="{8CCDAB17-21C3-407B-9505-1F98F4D86CA6}"/>
                  </a:ext>
                </a:extLst>
              </p:cNvPr>
              <p:cNvPicPr/>
              <p:nvPr/>
            </p:nvPicPr>
            <p:blipFill>
              <a:blip r:embed="rId156"/>
              <a:stretch>
                <a:fillRect/>
              </a:stretch>
            </p:blipFill>
            <p:spPr>
              <a:xfrm>
                <a:off x="6881413" y="2773632"/>
                <a:ext cx="147960" cy="128520"/>
              </a:xfrm>
              <a:prstGeom prst="rect">
                <a:avLst/>
              </a:prstGeom>
            </p:spPr>
          </p:pic>
        </mc:Fallback>
      </mc:AlternateContent>
      <p:grpSp>
        <p:nvGrpSpPr>
          <p:cNvPr id="143" name="Gruppieren 142">
            <a:extLst>
              <a:ext uri="{FF2B5EF4-FFF2-40B4-BE49-F238E27FC236}">
                <a16:creationId xmlns:a16="http://schemas.microsoft.com/office/drawing/2014/main" id="{0C47AE91-D959-4E50-93CE-C54ADAB27763}"/>
              </a:ext>
            </a:extLst>
          </p:cNvPr>
          <p:cNvGrpSpPr/>
          <p:nvPr/>
        </p:nvGrpSpPr>
        <p:grpSpPr>
          <a:xfrm>
            <a:off x="7244293" y="2457912"/>
            <a:ext cx="4069440" cy="690480"/>
            <a:chOff x="7244293" y="2457912"/>
            <a:chExt cx="4069440" cy="690480"/>
          </a:xfrm>
        </p:grpSpPr>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2622D4BC-F636-4B3F-8BE4-EA4BDAD69171}"/>
                    </a:ext>
                  </a:extLst>
                </p14:cNvPr>
                <p14:cNvContentPartPr/>
                <p14:nvPr/>
              </p14:nvContentPartPr>
              <p14:xfrm>
                <a:off x="7244293" y="2753112"/>
                <a:ext cx="312480" cy="112320"/>
              </p14:xfrm>
            </p:contentPart>
          </mc:Choice>
          <mc:Fallback xmlns="">
            <p:pic>
              <p:nvPicPr>
                <p:cNvPr id="95" name="Freihand 94">
                  <a:extLst>
                    <a:ext uri="{FF2B5EF4-FFF2-40B4-BE49-F238E27FC236}">
                      <a16:creationId xmlns:a16="http://schemas.microsoft.com/office/drawing/2014/main" id="{2622D4BC-F636-4B3F-8BE4-EA4BDAD69171}"/>
                    </a:ext>
                  </a:extLst>
                </p:cNvPr>
                <p:cNvPicPr/>
                <p:nvPr/>
              </p:nvPicPr>
              <p:blipFill>
                <a:blip r:embed="rId158"/>
                <a:stretch>
                  <a:fillRect/>
                </a:stretch>
              </p:blipFill>
              <p:spPr>
                <a:xfrm>
                  <a:off x="7239973" y="2748792"/>
                  <a:ext cx="321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69F14563-BC04-4B4D-ADE3-0B99F4A7F992}"/>
                    </a:ext>
                  </a:extLst>
                </p14:cNvPr>
                <p14:cNvContentPartPr/>
                <p14:nvPr/>
              </p14:nvContentPartPr>
              <p14:xfrm>
                <a:off x="7487653" y="2720352"/>
                <a:ext cx="360" cy="360"/>
              </p14:xfrm>
            </p:contentPart>
          </mc:Choice>
          <mc:Fallback xmlns="">
            <p:pic>
              <p:nvPicPr>
                <p:cNvPr id="96" name="Freihand 95">
                  <a:extLst>
                    <a:ext uri="{FF2B5EF4-FFF2-40B4-BE49-F238E27FC236}">
                      <a16:creationId xmlns:a16="http://schemas.microsoft.com/office/drawing/2014/main" id="{69F14563-BC04-4B4D-ADE3-0B99F4A7F992}"/>
                    </a:ext>
                  </a:extLst>
                </p:cNvPr>
                <p:cNvPicPr/>
                <p:nvPr/>
              </p:nvPicPr>
              <p:blipFill>
                <a:blip r:embed="rId82"/>
                <a:stretch>
                  <a:fillRect/>
                </a:stretch>
              </p:blipFill>
              <p:spPr>
                <a:xfrm>
                  <a:off x="7483333" y="2716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031DCF6E-0379-4C1D-884C-60CFC4F5CCE2}"/>
                    </a:ext>
                  </a:extLst>
                </p14:cNvPr>
                <p14:cNvContentPartPr/>
                <p14:nvPr/>
              </p14:nvContentPartPr>
              <p14:xfrm>
                <a:off x="7746493" y="2740872"/>
                <a:ext cx="158400" cy="108360"/>
              </p14:xfrm>
            </p:contentPart>
          </mc:Choice>
          <mc:Fallback xmlns="">
            <p:pic>
              <p:nvPicPr>
                <p:cNvPr id="98" name="Freihand 97">
                  <a:extLst>
                    <a:ext uri="{FF2B5EF4-FFF2-40B4-BE49-F238E27FC236}">
                      <a16:creationId xmlns:a16="http://schemas.microsoft.com/office/drawing/2014/main" id="{031DCF6E-0379-4C1D-884C-60CFC4F5CCE2}"/>
                    </a:ext>
                  </a:extLst>
                </p:cNvPr>
                <p:cNvPicPr/>
                <p:nvPr/>
              </p:nvPicPr>
              <p:blipFill>
                <a:blip r:embed="rId161"/>
                <a:stretch>
                  <a:fillRect/>
                </a:stretch>
              </p:blipFill>
              <p:spPr>
                <a:xfrm>
                  <a:off x="7742173" y="2736552"/>
                  <a:ext cx="167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6F6E4C0E-C2D4-4C2C-AD06-75F2DD2F63A4}"/>
                    </a:ext>
                  </a:extLst>
                </p14:cNvPr>
                <p14:cNvContentPartPr/>
                <p14:nvPr/>
              </p14:nvContentPartPr>
              <p14:xfrm>
                <a:off x="7886173" y="2680392"/>
                <a:ext cx="194760" cy="140040"/>
              </p14:xfrm>
            </p:contentPart>
          </mc:Choice>
          <mc:Fallback xmlns="">
            <p:pic>
              <p:nvPicPr>
                <p:cNvPr id="99" name="Freihand 98">
                  <a:extLst>
                    <a:ext uri="{FF2B5EF4-FFF2-40B4-BE49-F238E27FC236}">
                      <a16:creationId xmlns:a16="http://schemas.microsoft.com/office/drawing/2014/main" id="{6F6E4C0E-C2D4-4C2C-AD06-75F2DD2F63A4}"/>
                    </a:ext>
                  </a:extLst>
                </p:cNvPr>
                <p:cNvPicPr/>
                <p:nvPr/>
              </p:nvPicPr>
              <p:blipFill>
                <a:blip r:embed="rId163"/>
                <a:stretch>
                  <a:fillRect/>
                </a:stretch>
              </p:blipFill>
              <p:spPr>
                <a:xfrm>
                  <a:off x="7881853" y="2676072"/>
                  <a:ext cx="203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8A5F977A-3031-491D-9D85-6772B7B7D57F}"/>
                    </a:ext>
                  </a:extLst>
                </p14:cNvPr>
                <p14:cNvContentPartPr/>
                <p14:nvPr/>
              </p14:nvContentPartPr>
              <p14:xfrm>
                <a:off x="8067613" y="2736192"/>
                <a:ext cx="162720" cy="77040"/>
              </p14:xfrm>
            </p:contentPart>
          </mc:Choice>
          <mc:Fallback xmlns="">
            <p:pic>
              <p:nvPicPr>
                <p:cNvPr id="100" name="Freihand 99">
                  <a:extLst>
                    <a:ext uri="{FF2B5EF4-FFF2-40B4-BE49-F238E27FC236}">
                      <a16:creationId xmlns:a16="http://schemas.microsoft.com/office/drawing/2014/main" id="{8A5F977A-3031-491D-9D85-6772B7B7D57F}"/>
                    </a:ext>
                  </a:extLst>
                </p:cNvPr>
                <p:cNvPicPr/>
                <p:nvPr/>
              </p:nvPicPr>
              <p:blipFill>
                <a:blip r:embed="rId165"/>
                <a:stretch>
                  <a:fillRect/>
                </a:stretch>
              </p:blipFill>
              <p:spPr>
                <a:xfrm>
                  <a:off x="8063293" y="2731872"/>
                  <a:ext cx="171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Freihand 100">
                  <a:extLst>
                    <a:ext uri="{FF2B5EF4-FFF2-40B4-BE49-F238E27FC236}">
                      <a16:creationId xmlns:a16="http://schemas.microsoft.com/office/drawing/2014/main" id="{206467BB-3865-4EAF-84E6-70108742D582}"/>
                    </a:ext>
                  </a:extLst>
                </p14:cNvPr>
                <p14:cNvContentPartPr/>
                <p14:nvPr/>
              </p14:nvContentPartPr>
              <p14:xfrm>
                <a:off x="8328973" y="2683632"/>
                <a:ext cx="22320" cy="118440"/>
              </p14:xfrm>
            </p:contentPart>
          </mc:Choice>
          <mc:Fallback xmlns="">
            <p:pic>
              <p:nvPicPr>
                <p:cNvPr id="101" name="Freihand 100">
                  <a:extLst>
                    <a:ext uri="{FF2B5EF4-FFF2-40B4-BE49-F238E27FC236}">
                      <a16:creationId xmlns:a16="http://schemas.microsoft.com/office/drawing/2014/main" id="{206467BB-3865-4EAF-84E6-70108742D582}"/>
                    </a:ext>
                  </a:extLst>
                </p:cNvPr>
                <p:cNvPicPr/>
                <p:nvPr/>
              </p:nvPicPr>
              <p:blipFill>
                <a:blip r:embed="rId167"/>
                <a:stretch>
                  <a:fillRect/>
                </a:stretch>
              </p:blipFill>
              <p:spPr>
                <a:xfrm>
                  <a:off x="8324653" y="2679312"/>
                  <a:ext cx="30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Freihand 101">
                  <a:extLst>
                    <a:ext uri="{FF2B5EF4-FFF2-40B4-BE49-F238E27FC236}">
                      <a16:creationId xmlns:a16="http://schemas.microsoft.com/office/drawing/2014/main" id="{25C22DBF-C8DE-40D3-B2BC-29AD8B58B290}"/>
                    </a:ext>
                  </a:extLst>
                </p14:cNvPr>
                <p14:cNvContentPartPr/>
                <p14:nvPr/>
              </p14:nvContentPartPr>
              <p14:xfrm>
                <a:off x="8267413" y="2677512"/>
                <a:ext cx="126720" cy="72360"/>
              </p14:xfrm>
            </p:contentPart>
          </mc:Choice>
          <mc:Fallback xmlns="">
            <p:pic>
              <p:nvPicPr>
                <p:cNvPr id="102" name="Freihand 101">
                  <a:extLst>
                    <a:ext uri="{FF2B5EF4-FFF2-40B4-BE49-F238E27FC236}">
                      <a16:creationId xmlns:a16="http://schemas.microsoft.com/office/drawing/2014/main" id="{25C22DBF-C8DE-40D3-B2BC-29AD8B58B290}"/>
                    </a:ext>
                  </a:extLst>
                </p:cNvPr>
                <p:cNvPicPr/>
                <p:nvPr/>
              </p:nvPicPr>
              <p:blipFill>
                <a:blip r:embed="rId169"/>
                <a:stretch>
                  <a:fillRect/>
                </a:stretch>
              </p:blipFill>
              <p:spPr>
                <a:xfrm>
                  <a:off x="8263093" y="2673192"/>
                  <a:ext cx="135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Freihand 102">
                  <a:extLst>
                    <a:ext uri="{FF2B5EF4-FFF2-40B4-BE49-F238E27FC236}">
                      <a16:creationId xmlns:a16="http://schemas.microsoft.com/office/drawing/2014/main" id="{862EFBBE-5771-46B2-9411-B89F6E67AEE1}"/>
                    </a:ext>
                  </a:extLst>
                </p14:cNvPr>
                <p14:cNvContentPartPr/>
                <p14:nvPr/>
              </p14:nvContentPartPr>
              <p14:xfrm>
                <a:off x="8410333" y="2730432"/>
                <a:ext cx="80640" cy="54720"/>
              </p14:xfrm>
            </p:contentPart>
          </mc:Choice>
          <mc:Fallback xmlns="">
            <p:pic>
              <p:nvPicPr>
                <p:cNvPr id="103" name="Freihand 102">
                  <a:extLst>
                    <a:ext uri="{FF2B5EF4-FFF2-40B4-BE49-F238E27FC236}">
                      <a16:creationId xmlns:a16="http://schemas.microsoft.com/office/drawing/2014/main" id="{862EFBBE-5771-46B2-9411-B89F6E67AEE1}"/>
                    </a:ext>
                  </a:extLst>
                </p:cNvPr>
                <p:cNvPicPr/>
                <p:nvPr/>
              </p:nvPicPr>
              <p:blipFill>
                <a:blip r:embed="rId171"/>
                <a:stretch>
                  <a:fillRect/>
                </a:stretch>
              </p:blipFill>
              <p:spPr>
                <a:xfrm>
                  <a:off x="8406013" y="2726112"/>
                  <a:ext cx="89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Freihand 103">
                  <a:extLst>
                    <a:ext uri="{FF2B5EF4-FFF2-40B4-BE49-F238E27FC236}">
                      <a16:creationId xmlns:a16="http://schemas.microsoft.com/office/drawing/2014/main" id="{2340680F-D2B3-493C-9EA0-EF8AF69B4CD1}"/>
                    </a:ext>
                  </a:extLst>
                </p14:cNvPr>
                <p14:cNvContentPartPr/>
                <p14:nvPr/>
              </p14:nvContentPartPr>
              <p14:xfrm>
                <a:off x="8524453" y="2708472"/>
                <a:ext cx="108360" cy="79560"/>
              </p14:xfrm>
            </p:contentPart>
          </mc:Choice>
          <mc:Fallback xmlns="">
            <p:pic>
              <p:nvPicPr>
                <p:cNvPr id="104" name="Freihand 103">
                  <a:extLst>
                    <a:ext uri="{FF2B5EF4-FFF2-40B4-BE49-F238E27FC236}">
                      <a16:creationId xmlns:a16="http://schemas.microsoft.com/office/drawing/2014/main" id="{2340680F-D2B3-493C-9EA0-EF8AF69B4CD1}"/>
                    </a:ext>
                  </a:extLst>
                </p:cNvPr>
                <p:cNvPicPr/>
                <p:nvPr/>
              </p:nvPicPr>
              <p:blipFill>
                <a:blip r:embed="rId173"/>
                <a:stretch>
                  <a:fillRect/>
                </a:stretch>
              </p:blipFill>
              <p:spPr>
                <a:xfrm>
                  <a:off x="8520133" y="2704152"/>
                  <a:ext cx="117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Freihand 104">
                  <a:extLst>
                    <a:ext uri="{FF2B5EF4-FFF2-40B4-BE49-F238E27FC236}">
                      <a16:creationId xmlns:a16="http://schemas.microsoft.com/office/drawing/2014/main" id="{99031177-9B01-42E2-AFF0-6CB98704DAC3}"/>
                    </a:ext>
                  </a:extLst>
                </p14:cNvPr>
                <p14:cNvContentPartPr/>
                <p14:nvPr/>
              </p14:nvContentPartPr>
              <p14:xfrm>
                <a:off x="8640373" y="2665992"/>
                <a:ext cx="233640" cy="101520"/>
              </p14:xfrm>
            </p:contentPart>
          </mc:Choice>
          <mc:Fallback xmlns="">
            <p:pic>
              <p:nvPicPr>
                <p:cNvPr id="105" name="Freihand 104">
                  <a:extLst>
                    <a:ext uri="{FF2B5EF4-FFF2-40B4-BE49-F238E27FC236}">
                      <a16:creationId xmlns:a16="http://schemas.microsoft.com/office/drawing/2014/main" id="{99031177-9B01-42E2-AFF0-6CB98704DAC3}"/>
                    </a:ext>
                  </a:extLst>
                </p:cNvPr>
                <p:cNvPicPr/>
                <p:nvPr/>
              </p:nvPicPr>
              <p:blipFill>
                <a:blip r:embed="rId175"/>
                <a:stretch>
                  <a:fillRect/>
                </a:stretch>
              </p:blipFill>
              <p:spPr>
                <a:xfrm>
                  <a:off x="8636053" y="2661672"/>
                  <a:ext cx="242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Freihand 105">
                  <a:extLst>
                    <a:ext uri="{FF2B5EF4-FFF2-40B4-BE49-F238E27FC236}">
                      <a16:creationId xmlns:a16="http://schemas.microsoft.com/office/drawing/2014/main" id="{32F9807E-A76E-48C1-97DE-A5CFFAB2721F}"/>
                    </a:ext>
                  </a:extLst>
                </p14:cNvPr>
                <p14:cNvContentPartPr/>
                <p14:nvPr/>
              </p14:nvContentPartPr>
              <p14:xfrm>
                <a:off x="8950693" y="2601552"/>
                <a:ext cx="97200" cy="131040"/>
              </p14:xfrm>
            </p:contentPart>
          </mc:Choice>
          <mc:Fallback xmlns="">
            <p:pic>
              <p:nvPicPr>
                <p:cNvPr id="106" name="Freihand 105">
                  <a:extLst>
                    <a:ext uri="{FF2B5EF4-FFF2-40B4-BE49-F238E27FC236}">
                      <a16:creationId xmlns:a16="http://schemas.microsoft.com/office/drawing/2014/main" id="{32F9807E-A76E-48C1-97DE-A5CFFAB2721F}"/>
                    </a:ext>
                  </a:extLst>
                </p:cNvPr>
                <p:cNvPicPr/>
                <p:nvPr/>
              </p:nvPicPr>
              <p:blipFill>
                <a:blip r:embed="rId177"/>
                <a:stretch>
                  <a:fillRect/>
                </a:stretch>
              </p:blipFill>
              <p:spPr>
                <a:xfrm>
                  <a:off x="8946373" y="2597232"/>
                  <a:ext cx="105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Freihand 106">
                  <a:extLst>
                    <a:ext uri="{FF2B5EF4-FFF2-40B4-BE49-F238E27FC236}">
                      <a16:creationId xmlns:a16="http://schemas.microsoft.com/office/drawing/2014/main" id="{03D918D3-78B4-4D3C-8729-0C247C692B32}"/>
                    </a:ext>
                  </a:extLst>
                </p14:cNvPr>
                <p14:cNvContentPartPr/>
                <p14:nvPr/>
              </p14:nvContentPartPr>
              <p14:xfrm>
                <a:off x="9006493" y="2689752"/>
                <a:ext cx="72720" cy="48960"/>
              </p14:xfrm>
            </p:contentPart>
          </mc:Choice>
          <mc:Fallback xmlns="">
            <p:pic>
              <p:nvPicPr>
                <p:cNvPr id="107" name="Freihand 106">
                  <a:extLst>
                    <a:ext uri="{FF2B5EF4-FFF2-40B4-BE49-F238E27FC236}">
                      <a16:creationId xmlns:a16="http://schemas.microsoft.com/office/drawing/2014/main" id="{03D918D3-78B4-4D3C-8729-0C247C692B32}"/>
                    </a:ext>
                  </a:extLst>
                </p:cNvPr>
                <p:cNvPicPr/>
                <p:nvPr/>
              </p:nvPicPr>
              <p:blipFill>
                <a:blip r:embed="rId179"/>
                <a:stretch>
                  <a:fillRect/>
                </a:stretch>
              </p:blipFill>
              <p:spPr>
                <a:xfrm>
                  <a:off x="9002173" y="2685432"/>
                  <a:ext cx="81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A73EF2ED-D201-4085-98AA-EA9A9D839044}"/>
                    </a:ext>
                  </a:extLst>
                </p14:cNvPr>
                <p14:cNvContentPartPr/>
                <p14:nvPr/>
              </p14:nvContentPartPr>
              <p14:xfrm>
                <a:off x="9077413" y="2611632"/>
                <a:ext cx="155880" cy="122760"/>
              </p14:xfrm>
            </p:contentPart>
          </mc:Choice>
          <mc:Fallback xmlns="">
            <p:pic>
              <p:nvPicPr>
                <p:cNvPr id="108" name="Freihand 107">
                  <a:extLst>
                    <a:ext uri="{FF2B5EF4-FFF2-40B4-BE49-F238E27FC236}">
                      <a16:creationId xmlns:a16="http://schemas.microsoft.com/office/drawing/2014/main" id="{A73EF2ED-D201-4085-98AA-EA9A9D839044}"/>
                    </a:ext>
                  </a:extLst>
                </p:cNvPr>
                <p:cNvPicPr/>
                <p:nvPr/>
              </p:nvPicPr>
              <p:blipFill>
                <a:blip r:embed="rId181"/>
                <a:stretch>
                  <a:fillRect/>
                </a:stretch>
              </p:blipFill>
              <p:spPr>
                <a:xfrm>
                  <a:off x="9073093" y="2607312"/>
                  <a:ext cx="164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9AC89FEB-571C-48F7-8CF4-7D0DF03A1BBE}"/>
                    </a:ext>
                  </a:extLst>
                </p14:cNvPr>
                <p14:cNvContentPartPr/>
                <p14:nvPr/>
              </p14:nvContentPartPr>
              <p14:xfrm>
                <a:off x="9205933" y="2615592"/>
                <a:ext cx="13680" cy="30240"/>
              </p14:xfrm>
            </p:contentPart>
          </mc:Choice>
          <mc:Fallback xmlns="">
            <p:pic>
              <p:nvPicPr>
                <p:cNvPr id="109" name="Freihand 108">
                  <a:extLst>
                    <a:ext uri="{FF2B5EF4-FFF2-40B4-BE49-F238E27FC236}">
                      <a16:creationId xmlns:a16="http://schemas.microsoft.com/office/drawing/2014/main" id="{9AC89FEB-571C-48F7-8CF4-7D0DF03A1BBE}"/>
                    </a:ext>
                  </a:extLst>
                </p:cNvPr>
                <p:cNvPicPr/>
                <p:nvPr/>
              </p:nvPicPr>
              <p:blipFill>
                <a:blip r:embed="rId183"/>
                <a:stretch>
                  <a:fillRect/>
                </a:stretch>
              </p:blipFill>
              <p:spPr>
                <a:xfrm>
                  <a:off x="9201613" y="2611272"/>
                  <a:ext cx="22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A37825D6-44E3-48CB-8F36-6603149F39AD}"/>
                    </a:ext>
                  </a:extLst>
                </p14:cNvPr>
                <p14:cNvContentPartPr/>
                <p14:nvPr/>
              </p14:nvContentPartPr>
              <p14:xfrm>
                <a:off x="9241573" y="2662392"/>
                <a:ext cx="177120" cy="62280"/>
              </p14:xfrm>
            </p:contentPart>
          </mc:Choice>
          <mc:Fallback xmlns="">
            <p:pic>
              <p:nvPicPr>
                <p:cNvPr id="110" name="Freihand 109">
                  <a:extLst>
                    <a:ext uri="{FF2B5EF4-FFF2-40B4-BE49-F238E27FC236}">
                      <a16:creationId xmlns:a16="http://schemas.microsoft.com/office/drawing/2014/main" id="{A37825D6-44E3-48CB-8F36-6603149F39AD}"/>
                    </a:ext>
                  </a:extLst>
                </p:cNvPr>
                <p:cNvPicPr/>
                <p:nvPr/>
              </p:nvPicPr>
              <p:blipFill>
                <a:blip r:embed="rId185"/>
                <a:stretch>
                  <a:fillRect/>
                </a:stretch>
              </p:blipFill>
              <p:spPr>
                <a:xfrm>
                  <a:off x="9237253" y="2658072"/>
                  <a:ext cx="185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Freihand 110">
                  <a:extLst>
                    <a:ext uri="{FF2B5EF4-FFF2-40B4-BE49-F238E27FC236}">
                      <a16:creationId xmlns:a16="http://schemas.microsoft.com/office/drawing/2014/main" id="{8D2688B1-FFD9-4989-87DF-61CFA3865B4B}"/>
                    </a:ext>
                  </a:extLst>
                </p14:cNvPr>
                <p14:cNvContentPartPr/>
                <p14:nvPr/>
              </p14:nvContentPartPr>
              <p14:xfrm>
                <a:off x="9622813" y="2632872"/>
                <a:ext cx="312840" cy="93240"/>
              </p14:xfrm>
            </p:contentPart>
          </mc:Choice>
          <mc:Fallback xmlns="">
            <p:pic>
              <p:nvPicPr>
                <p:cNvPr id="111" name="Freihand 110">
                  <a:extLst>
                    <a:ext uri="{FF2B5EF4-FFF2-40B4-BE49-F238E27FC236}">
                      <a16:creationId xmlns:a16="http://schemas.microsoft.com/office/drawing/2014/main" id="{8D2688B1-FFD9-4989-87DF-61CFA3865B4B}"/>
                    </a:ext>
                  </a:extLst>
                </p:cNvPr>
                <p:cNvPicPr/>
                <p:nvPr/>
              </p:nvPicPr>
              <p:blipFill>
                <a:blip r:embed="rId187"/>
                <a:stretch>
                  <a:fillRect/>
                </a:stretch>
              </p:blipFill>
              <p:spPr>
                <a:xfrm>
                  <a:off x="9618493" y="2628552"/>
                  <a:ext cx="321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Freihand 111">
                  <a:extLst>
                    <a:ext uri="{FF2B5EF4-FFF2-40B4-BE49-F238E27FC236}">
                      <a16:creationId xmlns:a16="http://schemas.microsoft.com/office/drawing/2014/main" id="{491D0949-D176-4825-A3DA-749C8A8C0E24}"/>
                    </a:ext>
                  </a:extLst>
                </p14:cNvPr>
                <p14:cNvContentPartPr/>
                <p14:nvPr/>
              </p14:nvContentPartPr>
              <p14:xfrm>
                <a:off x="9955453" y="2638992"/>
                <a:ext cx="212400" cy="60120"/>
              </p14:xfrm>
            </p:contentPart>
          </mc:Choice>
          <mc:Fallback xmlns="">
            <p:pic>
              <p:nvPicPr>
                <p:cNvPr id="112" name="Freihand 111">
                  <a:extLst>
                    <a:ext uri="{FF2B5EF4-FFF2-40B4-BE49-F238E27FC236}">
                      <a16:creationId xmlns:a16="http://schemas.microsoft.com/office/drawing/2014/main" id="{491D0949-D176-4825-A3DA-749C8A8C0E24}"/>
                    </a:ext>
                  </a:extLst>
                </p:cNvPr>
                <p:cNvPicPr/>
                <p:nvPr/>
              </p:nvPicPr>
              <p:blipFill>
                <a:blip r:embed="rId189"/>
                <a:stretch>
                  <a:fillRect/>
                </a:stretch>
              </p:blipFill>
              <p:spPr>
                <a:xfrm>
                  <a:off x="9951133" y="2634672"/>
                  <a:ext cx="221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A749162A-88C3-42DB-B388-650963ACB4DB}"/>
                    </a:ext>
                  </a:extLst>
                </p14:cNvPr>
                <p14:cNvContentPartPr/>
                <p14:nvPr/>
              </p14:nvContentPartPr>
              <p14:xfrm>
                <a:off x="10248853" y="2580672"/>
                <a:ext cx="255600" cy="94680"/>
              </p14:xfrm>
            </p:contentPart>
          </mc:Choice>
          <mc:Fallback xmlns="">
            <p:pic>
              <p:nvPicPr>
                <p:cNvPr id="113" name="Freihand 112">
                  <a:extLst>
                    <a:ext uri="{FF2B5EF4-FFF2-40B4-BE49-F238E27FC236}">
                      <a16:creationId xmlns:a16="http://schemas.microsoft.com/office/drawing/2014/main" id="{A749162A-88C3-42DB-B388-650963ACB4DB}"/>
                    </a:ext>
                  </a:extLst>
                </p:cNvPr>
                <p:cNvPicPr/>
                <p:nvPr/>
              </p:nvPicPr>
              <p:blipFill>
                <a:blip r:embed="rId191"/>
                <a:stretch>
                  <a:fillRect/>
                </a:stretch>
              </p:blipFill>
              <p:spPr>
                <a:xfrm>
                  <a:off x="10244533" y="2576352"/>
                  <a:ext cx="264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Freihand 113">
                  <a:extLst>
                    <a:ext uri="{FF2B5EF4-FFF2-40B4-BE49-F238E27FC236}">
                      <a16:creationId xmlns:a16="http://schemas.microsoft.com/office/drawing/2014/main" id="{EFF2B942-0F98-49C4-8F5F-798B7EB1F307}"/>
                    </a:ext>
                  </a:extLst>
                </p14:cNvPr>
                <p14:cNvContentPartPr/>
                <p14:nvPr/>
              </p14:nvContentPartPr>
              <p14:xfrm>
                <a:off x="10477093" y="2513712"/>
                <a:ext cx="79560" cy="131400"/>
              </p14:xfrm>
            </p:contentPart>
          </mc:Choice>
          <mc:Fallback xmlns="">
            <p:pic>
              <p:nvPicPr>
                <p:cNvPr id="114" name="Freihand 113">
                  <a:extLst>
                    <a:ext uri="{FF2B5EF4-FFF2-40B4-BE49-F238E27FC236}">
                      <a16:creationId xmlns:a16="http://schemas.microsoft.com/office/drawing/2014/main" id="{EFF2B942-0F98-49C4-8F5F-798B7EB1F307}"/>
                    </a:ext>
                  </a:extLst>
                </p:cNvPr>
                <p:cNvPicPr/>
                <p:nvPr/>
              </p:nvPicPr>
              <p:blipFill>
                <a:blip r:embed="rId193"/>
                <a:stretch>
                  <a:fillRect/>
                </a:stretch>
              </p:blipFill>
              <p:spPr>
                <a:xfrm>
                  <a:off x="10472773" y="2509392"/>
                  <a:ext cx="88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Freihand 114">
                  <a:extLst>
                    <a:ext uri="{FF2B5EF4-FFF2-40B4-BE49-F238E27FC236}">
                      <a16:creationId xmlns:a16="http://schemas.microsoft.com/office/drawing/2014/main" id="{E0EB6240-103E-4695-BFC4-D2355EA27E8A}"/>
                    </a:ext>
                  </a:extLst>
                </p14:cNvPr>
                <p14:cNvContentPartPr/>
                <p14:nvPr/>
              </p14:nvContentPartPr>
              <p14:xfrm>
                <a:off x="10037533" y="2514792"/>
                <a:ext cx="138600" cy="4680"/>
              </p14:xfrm>
            </p:contentPart>
          </mc:Choice>
          <mc:Fallback xmlns="">
            <p:pic>
              <p:nvPicPr>
                <p:cNvPr id="115" name="Freihand 114">
                  <a:extLst>
                    <a:ext uri="{FF2B5EF4-FFF2-40B4-BE49-F238E27FC236}">
                      <a16:creationId xmlns:a16="http://schemas.microsoft.com/office/drawing/2014/main" id="{E0EB6240-103E-4695-BFC4-D2355EA27E8A}"/>
                    </a:ext>
                  </a:extLst>
                </p:cNvPr>
                <p:cNvPicPr/>
                <p:nvPr/>
              </p:nvPicPr>
              <p:blipFill>
                <a:blip r:embed="rId195"/>
                <a:stretch>
                  <a:fillRect/>
                </a:stretch>
              </p:blipFill>
              <p:spPr>
                <a:xfrm>
                  <a:off x="10033213" y="2510472"/>
                  <a:ext cx="147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6" name="Freihand 115">
                  <a:extLst>
                    <a:ext uri="{FF2B5EF4-FFF2-40B4-BE49-F238E27FC236}">
                      <a16:creationId xmlns:a16="http://schemas.microsoft.com/office/drawing/2014/main" id="{6C3A774B-41F6-438B-9546-021463C6EC0C}"/>
                    </a:ext>
                  </a:extLst>
                </p14:cNvPr>
                <p14:cNvContentPartPr/>
                <p14:nvPr/>
              </p14:nvContentPartPr>
              <p14:xfrm>
                <a:off x="10668253" y="2561232"/>
                <a:ext cx="189000" cy="103320"/>
              </p14:xfrm>
            </p:contentPart>
          </mc:Choice>
          <mc:Fallback xmlns="">
            <p:pic>
              <p:nvPicPr>
                <p:cNvPr id="116" name="Freihand 115">
                  <a:extLst>
                    <a:ext uri="{FF2B5EF4-FFF2-40B4-BE49-F238E27FC236}">
                      <a16:creationId xmlns:a16="http://schemas.microsoft.com/office/drawing/2014/main" id="{6C3A774B-41F6-438B-9546-021463C6EC0C}"/>
                    </a:ext>
                  </a:extLst>
                </p:cNvPr>
                <p:cNvPicPr/>
                <p:nvPr/>
              </p:nvPicPr>
              <p:blipFill>
                <a:blip r:embed="rId197"/>
                <a:stretch>
                  <a:fillRect/>
                </a:stretch>
              </p:blipFill>
              <p:spPr>
                <a:xfrm>
                  <a:off x="10663933" y="2556912"/>
                  <a:ext cx="197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 name="Freihand 116">
                  <a:extLst>
                    <a:ext uri="{FF2B5EF4-FFF2-40B4-BE49-F238E27FC236}">
                      <a16:creationId xmlns:a16="http://schemas.microsoft.com/office/drawing/2014/main" id="{20B0DDDD-0ED3-423B-A991-C7DCD8604F17}"/>
                    </a:ext>
                  </a:extLst>
                </p14:cNvPr>
                <p14:cNvContentPartPr/>
                <p14:nvPr/>
              </p14:nvContentPartPr>
              <p14:xfrm>
                <a:off x="10851853" y="2506872"/>
                <a:ext cx="35640" cy="25920"/>
              </p14:xfrm>
            </p:contentPart>
          </mc:Choice>
          <mc:Fallback xmlns="">
            <p:pic>
              <p:nvPicPr>
                <p:cNvPr id="117" name="Freihand 116">
                  <a:extLst>
                    <a:ext uri="{FF2B5EF4-FFF2-40B4-BE49-F238E27FC236}">
                      <a16:creationId xmlns:a16="http://schemas.microsoft.com/office/drawing/2014/main" id="{20B0DDDD-0ED3-423B-A991-C7DCD8604F17}"/>
                    </a:ext>
                  </a:extLst>
                </p:cNvPr>
                <p:cNvPicPr/>
                <p:nvPr/>
              </p:nvPicPr>
              <p:blipFill>
                <a:blip r:embed="rId199"/>
                <a:stretch>
                  <a:fillRect/>
                </a:stretch>
              </p:blipFill>
              <p:spPr>
                <a:xfrm>
                  <a:off x="10847533" y="2502552"/>
                  <a:ext cx="44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8" name="Freihand 117">
                  <a:extLst>
                    <a:ext uri="{FF2B5EF4-FFF2-40B4-BE49-F238E27FC236}">
                      <a16:creationId xmlns:a16="http://schemas.microsoft.com/office/drawing/2014/main" id="{295607E5-6B8C-4DCA-9E3F-9F0FCA77AD25}"/>
                    </a:ext>
                  </a:extLst>
                </p14:cNvPr>
                <p14:cNvContentPartPr/>
                <p14:nvPr/>
              </p14:nvContentPartPr>
              <p14:xfrm>
                <a:off x="10927093" y="2457912"/>
                <a:ext cx="122760" cy="158040"/>
              </p14:xfrm>
            </p:contentPart>
          </mc:Choice>
          <mc:Fallback xmlns="">
            <p:pic>
              <p:nvPicPr>
                <p:cNvPr id="118" name="Freihand 117">
                  <a:extLst>
                    <a:ext uri="{FF2B5EF4-FFF2-40B4-BE49-F238E27FC236}">
                      <a16:creationId xmlns:a16="http://schemas.microsoft.com/office/drawing/2014/main" id="{295607E5-6B8C-4DCA-9E3F-9F0FCA77AD25}"/>
                    </a:ext>
                  </a:extLst>
                </p:cNvPr>
                <p:cNvPicPr/>
                <p:nvPr/>
              </p:nvPicPr>
              <p:blipFill>
                <a:blip r:embed="rId201"/>
                <a:stretch>
                  <a:fillRect/>
                </a:stretch>
              </p:blipFill>
              <p:spPr>
                <a:xfrm>
                  <a:off x="10922773" y="2453592"/>
                  <a:ext cx="131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9" name="Freihand 118">
                  <a:extLst>
                    <a:ext uri="{FF2B5EF4-FFF2-40B4-BE49-F238E27FC236}">
                      <a16:creationId xmlns:a16="http://schemas.microsoft.com/office/drawing/2014/main" id="{1AA698C2-B379-4571-A33E-5D67E8A3C952}"/>
                    </a:ext>
                  </a:extLst>
                </p14:cNvPr>
                <p14:cNvContentPartPr/>
                <p14:nvPr/>
              </p14:nvContentPartPr>
              <p14:xfrm>
                <a:off x="7418173" y="2984592"/>
                <a:ext cx="303840" cy="64080"/>
              </p14:xfrm>
            </p:contentPart>
          </mc:Choice>
          <mc:Fallback xmlns="">
            <p:pic>
              <p:nvPicPr>
                <p:cNvPr id="119" name="Freihand 118">
                  <a:extLst>
                    <a:ext uri="{FF2B5EF4-FFF2-40B4-BE49-F238E27FC236}">
                      <a16:creationId xmlns:a16="http://schemas.microsoft.com/office/drawing/2014/main" id="{1AA698C2-B379-4571-A33E-5D67E8A3C952}"/>
                    </a:ext>
                  </a:extLst>
                </p:cNvPr>
                <p:cNvPicPr/>
                <p:nvPr/>
              </p:nvPicPr>
              <p:blipFill>
                <a:blip r:embed="rId203"/>
                <a:stretch>
                  <a:fillRect/>
                </a:stretch>
              </p:blipFill>
              <p:spPr>
                <a:xfrm>
                  <a:off x="7413853" y="2980272"/>
                  <a:ext cx="312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0" name="Freihand 119">
                  <a:extLst>
                    <a:ext uri="{FF2B5EF4-FFF2-40B4-BE49-F238E27FC236}">
                      <a16:creationId xmlns:a16="http://schemas.microsoft.com/office/drawing/2014/main" id="{48730E83-724D-4ACA-995C-D8D129DB6439}"/>
                    </a:ext>
                  </a:extLst>
                </p14:cNvPr>
                <p14:cNvContentPartPr/>
                <p14:nvPr/>
              </p14:nvContentPartPr>
              <p14:xfrm>
                <a:off x="7902733" y="2919432"/>
                <a:ext cx="77400" cy="110880"/>
              </p14:xfrm>
            </p:contentPart>
          </mc:Choice>
          <mc:Fallback xmlns="">
            <p:pic>
              <p:nvPicPr>
                <p:cNvPr id="120" name="Freihand 119">
                  <a:extLst>
                    <a:ext uri="{FF2B5EF4-FFF2-40B4-BE49-F238E27FC236}">
                      <a16:creationId xmlns:a16="http://schemas.microsoft.com/office/drawing/2014/main" id="{48730E83-724D-4ACA-995C-D8D129DB6439}"/>
                    </a:ext>
                  </a:extLst>
                </p:cNvPr>
                <p:cNvPicPr/>
                <p:nvPr/>
              </p:nvPicPr>
              <p:blipFill>
                <a:blip r:embed="rId205"/>
                <a:stretch>
                  <a:fillRect/>
                </a:stretch>
              </p:blipFill>
              <p:spPr>
                <a:xfrm>
                  <a:off x="7898413" y="2915112"/>
                  <a:ext cx="86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1" name="Freihand 120">
                  <a:extLst>
                    <a:ext uri="{FF2B5EF4-FFF2-40B4-BE49-F238E27FC236}">
                      <a16:creationId xmlns:a16="http://schemas.microsoft.com/office/drawing/2014/main" id="{BE67239D-31A8-4F8D-A438-624024C7E405}"/>
                    </a:ext>
                  </a:extLst>
                </p14:cNvPr>
                <p14:cNvContentPartPr/>
                <p14:nvPr/>
              </p14:nvContentPartPr>
              <p14:xfrm>
                <a:off x="7978693" y="2978832"/>
                <a:ext cx="132840" cy="38880"/>
              </p14:xfrm>
            </p:contentPart>
          </mc:Choice>
          <mc:Fallback xmlns="">
            <p:pic>
              <p:nvPicPr>
                <p:cNvPr id="121" name="Freihand 120">
                  <a:extLst>
                    <a:ext uri="{FF2B5EF4-FFF2-40B4-BE49-F238E27FC236}">
                      <a16:creationId xmlns:a16="http://schemas.microsoft.com/office/drawing/2014/main" id="{BE67239D-31A8-4F8D-A438-624024C7E405}"/>
                    </a:ext>
                  </a:extLst>
                </p:cNvPr>
                <p:cNvPicPr/>
                <p:nvPr/>
              </p:nvPicPr>
              <p:blipFill>
                <a:blip r:embed="rId207"/>
                <a:stretch>
                  <a:fillRect/>
                </a:stretch>
              </p:blipFill>
              <p:spPr>
                <a:xfrm>
                  <a:off x="7974373" y="2974512"/>
                  <a:ext cx="141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2" name="Freihand 121">
                  <a:extLst>
                    <a:ext uri="{FF2B5EF4-FFF2-40B4-BE49-F238E27FC236}">
                      <a16:creationId xmlns:a16="http://schemas.microsoft.com/office/drawing/2014/main" id="{5AB62013-8839-4191-A0B8-24ABA2402561}"/>
                    </a:ext>
                  </a:extLst>
                </p14:cNvPr>
                <p14:cNvContentPartPr/>
                <p14:nvPr/>
              </p14:nvContentPartPr>
              <p14:xfrm>
                <a:off x="8145013" y="2979192"/>
                <a:ext cx="68400" cy="169200"/>
              </p14:xfrm>
            </p:contentPart>
          </mc:Choice>
          <mc:Fallback xmlns="">
            <p:pic>
              <p:nvPicPr>
                <p:cNvPr id="122" name="Freihand 121">
                  <a:extLst>
                    <a:ext uri="{FF2B5EF4-FFF2-40B4-BE49-F238E27FC236}">
                      <a16:creationId xmlns:a16="http://schemas.microsoft.com/office/drawing/2014/main" id="{5AB62013-8839-4191-A0B8-24ABA2402561}"/>
                    </a:ext>
                  </a:extLst>
                </p:cNvPr>
                <p:cNvPicPr/>
                <p:nvPr/>
              </p:nvPicPr>
              <p:blipFill>
                <a:blip r:embed="rId209"/>
                <a:stretch>
                  <a:fillRect/>
                </a:stretch>
              </p:blipFill>
              <p:spPr>
                <a:xfrm>
                  <a:off x="8140693" y="2974872"/>
                  <a:ext cx="77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3" name="Freihand 122">
                  <a:extLst>
                    <a:ext uri="{FF2B5EF4-FFF2-40B4-BE49-F238E27FC236}">
                      <a16:creationId xmlns:a16="http://schemas.microsoft.com/office/drawing/2014/main" id="{C0FB6D32-8706-4389-B6E8-7B4A049ABC9C}"/>
                    </a:ext>
                  </a:extLst>
                </p14:cNvPr>
                <p14:cNvContentPartPr/>
                <p14:nvPr/>
              </p14:nvContentPartPr>
              <p14:xfrm>
                <a:off x="8227453" y="2960472"/>
                <a:ext cx="84600" cy="61560"/>
              </p14:xfrm>
            </p:contentPart>
          </mc:Choice>
          <mc:Fallback xmlns="">
            <p:pic>
              <p:nvPicPr>
                <p:cNvPr id="123" name="Freihand 122">
                  <a:extLst>
                    <a:ext uri="{FF2B5EF4-FFF2-40B4-BE49-F238E27FC236}">
                      <a16:creationId xmlns:a16="http://schemas.microsoft.com/office/drawing/2014/main" id="{C0FB6D32-8706-4389-B6E8-7B4A049ABC9C}"/>
                    </a:ext>
                  </a:extLst>
                </p:cNvPr>
                <p:cNvPicPr/>
                <p:nvPr/>
              </p:nvPicPr>
              <p:blipFill>
                <a:blip r:embed="rId211"/>
                <a:stretch>
                  <a:fillRect/>
                </a:stretch>
              </p:blipFill>
              <p:spPr>
                <a:xfrm>
                  <a:off x="8223133" y="2956152"/>
                  <a:ext cx="93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4" name="Freihand 123">
                  <a:extLst>
                    <a:ext uri="{FF2B5EF4-FFF2-40B4-BE49-F238E27FC236}">
                      <a16:creationId xmlns:a16="http://schemas.microsoft.com/office/drawing/2014/main" id="{1469B3C9-2C31-4758-8C48-B9B38CB45E96}"/>
                    </a:ext>
                  </a:extLst>
                </p14:cNvPr>
                <p14:cNvContentPartPr/>
                <p14:nvPr/>
              </p14:nvContentPartPr>
              <p14:xfrm>
                <a:off x="8323573" y="2965872"/>
                <a:ext cx="238680" cy="48600"/>
              </p14:xfrm>
            </p:contentPart>
          </mc:Choice>
          <mc:Fallback xmlns="">
            <p:pic>
              <p:nvPicPr>
                <p:cNvPr id="124" name="Freihand 123">
                  <a:extLst>
                    <a:ext uri="{FF2B5EF4-FFF2-40B4-BE49-F238E27FC236}">
                      <a16:creationId xmlns:a16="http://schemas.microsoft.com/office/drawing/2014/main" id="{1469B3C9-2C31-4758-8C48-B9B38CB45E96}"/>
                    </a:ext>
                  </a:extLst>
                </p:cNvPr>
                <p:cNvPicPr/>
                <p:nvPr/>
              </p:nvPicPr>
              <p:blipFill>
                <a:blip r:embed="rId213"/>
                <a:stretch>
                  <a:fillRect/>
                </a:stretch>
              </p:blipFill>
              <p:spPr>
                <a:xfrm>
                  <a:off x="8319253" y="2961552"/>
                  <a:ext cx="247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5" name="Freihand 124">
                  <a:extLst>
                    <a:ext uri="{FF2B5EF4-FFF2-40B4-BE49-F238E27FC236}">
                      <a16:creationId xmlns:a16="http://schemas.microsoft.com/office/drawing/2014/main" id="{BA02BC4E-687B-4FBF-B699-CB8AE66221A5}"/>
                    </a:ext>
                  </a:extLst>
                </p14:cNvPr>
                <p14:cNvContentPartPr/>
                <p14:nvPr/>
              </p14:nvContentPartPr>
              <p14:xfrm>
                <a:off x="8566933" y="2982792"/>
                <a:ext cx="64080" cy="31680"/>
              </p14:xfrm>
            </p:contentPart>
          </mc:Choice>
          <mc:Fallback xmlns="">
            <p:pic>
              <p:nvPicPr>
                <p:cNvPr id="125" name="Freihand 124">
                  <a:extLst>
                    <a:ext uri="{FF2B5EF4-FFF2-40B4-BE49-F238E27FC236}">
                      <a16:creationId xmlns:a16="http://schemas.microsoft.com/office/drawing/2014/main" id="{BA02BC4E-687B-4FBF-B699-CB8AE66221A5}"/>
                    </a:ext>
                  </a:extLst>
                </p:cNvPr>
                <p:cNvPicPr/>
                <p:nvPr/>
              </p:nvPicPr>
              <p:blipFill>
                <a:blip r:embed="rId215"/>
                <a:stretch>
                  <a:fillRect/>
                </a:stretch>
              </p:blipFill>
              <p:spPr>
                <a:xfrm>
                  <a:off x="8562613" y="297847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987B9EF9-48E4-4EB2-A262-BF79D46AE7F2}"/>
                    </a:ext>
                  </a:extLst>
                </p14:cNvPr>
                <p14:cNvContentPartPr/>
                <p14:nvPr/>
              </p14:nvContentPartPr>
              <p14:xfrm>
                <a:off x="8852053" y="2853912"/>
                <a:ext cx="227880" cy="157320"/>
              </p14:xfrm>
            </p:contentPart>
          </mc:Choice>
          <mc:Fallback xmlns="">
            <p:pic>
              <p:nvPicPr>
                <p:cNvPr id="129" name="Freihand 128">
                  <a:extLst>
                    <a:ext uri="{FF2B5EF4-FFF2-40B4-BE49-F238E27FC236}">
                      <a16:creationId xmlns:a16="http://schemas.microsoft.com/office/drawing/2014/main" id="{987B9EF9-48E4-4EB2-A262-BF79D46AE7F2}"/>
                    </a:ext>
                  </a:extLst>
                </p:cNvPr>
                <p:cNvPicPr/>
                <p:nvPr/>
              </p:nvPicPr>
              <p:blipFill>
                <a:blip r:embed="rId217"/>
                <a:stretch>
                  <a:fillRect/>
                </a:stretch>
              </p:blipFill>
              <p:spPr>
                <a:xfrm>
                  <a:off x="8847733" y="2849592"/>
                  <a:ext cx="236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Freihand 129">
                  <a:extLst>
                    <a:ext uri="{FF2B5EF4-FFF2-40B4-BE49-F238E27FC236}">
                      <a16:creationId xmlns:a16="http://schemas.microsoft.com/office/drawing/2014/main" id="{0FD93E6C-F996-4F8A-B629-7750B954C33B}"/>
                    </a:ext>
                  </a:extLst>
                </p14:cNvPr>
                <p14:cNvContentPartPr/>
                <p14:nvPr/>
              </p14:nvContentPartPr>
              <p14:xfrm>
                <a:off x="9081373" y="2904672"/>
                <a:ext cx="143280" cy="69120"/>
              </p14:xfrm>
            </p:contentPart>
          </mc:Choice>
          <mc:Fallback xmlns="">
            <p:pic>
              <p:nvPicPr>
                <p:cNvPr id="130" name="Freihand 129">
                  <a:extLst>
                    <a:ext uri="{FF2B5EF4-FFF2-40B4-BE49-F238E27FC236}">
                      <a16:creationId xmlns:a16="http://schemas.microsoft.com/office/drawing/2014/main" id="{0FD93E6C-F996-4F8A-B629-7750B954C33B}"/>
                    </a:ext>
                  </a:extLst>
                </p:cNvPr>
                <p:cNvPicPr/>
                <p:nvPr/>
              </p:nvPicPr>
              <p:blipFill>
                <a:blip r:embed="rId219"/>
                <a:stretch>
                  <a:fillRect/>
                </a:stretch>
              </p:blipFill>
              <p:spPr>
                <a:xfrm>
                  <a:off x="9077053" y="2900352"/>
                  <a:ext cx="151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99F5FAF4-96B3-407A-A22A-8722D3143CC2}"/>
                    </a:ext>
                  </a:extLst>
                </p14:cNvPr>
                <p14:cNvContentPartPr/>
                <p14:nvPr/>
              </p14:nvContentPartPr>
              <p14:xfrm>
                <a:off x="9200533" y="2824032"/>
                <a:ext cx="321840" cy="160200"/>
              </p14:xfrm>
            </p:contentPart>
          </mc:Choice>
          <mc:Fallback xmlns="">
            <p:pic>
              <p:nvPicPr>
                <p:cNvPr id="131" name="Freihand 130">
                  <a:extLst>
                    <a:ext uri="{FF2B5EF4-FFF2-40B4-BE49-F238E27FC236}">
                      <a16:creationId xmlns:a16="http://schemas.microsoft.com/office/drawing/2014/main" id="{99F5FAF4-96B3-407A-A22A-8722D3143CC2}"/>
                    </a:ext>
                  </a:extLst>
                </p:cNvPr>
                <p:cNvPicPr/>
                <p:nvPr/>
              </p:nvPicPr>
              <p:blipFill>
                <a:blip r:embed="rId221"/>
                <a:stretch>
                  <a:fillRect/>
                </a:stretch>
              </p:blipFill>
              <p:spPr>
                <a:xfrm>
                  <a:off x="9196213" y="2819352"/>
                  <a:ext cx="330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 name="Freihand 131">
                  <a:extLst>
                    <a:ext uri="{FF2B5EF4-FFF2-40B4-BE49-F238E27FC236}">
                      <a16:creationId xmlns:a16="http://schemas.microsoft.com/office/drawing/2014/main" id="{32C0276C-3BB4-4B2C-B2BD-EBF60B6FCB8D}"/>
                    </a:ext>
                  </a:extLst>
                </p14:cNvPr>
                <p14:cNvContentPartPr/>
                <p14:nvPr/>
              </p14:nvContentPartPr>
              <p14:xfrm>
                <a:off x="9418693" y="2802072"/>
                <a:ext cx="27360" cy="7200"/>
              </p14:xfrm>
            </p:contentPart>
          </mc:Choice>
          <mc:Fallback xmlns="">
            <p:pic>
              <p:nvPicPr>
                <p:cNvPr id="132" name="Freihand 131">
                  <a:extLst>
                    <a:ext uri="{FF2B5EF4-FFF2-40B4-BE49-F238E27FC236}">
                      <a16:creationId xmlns:a16="http://schemas.microsoft.com/office/drawing/2014/main" id="{32C0276C-3BB4-4B2C-B2BD-EBF60B6FCB8D}"/>
                    </a:ext>
                  </a:extLst>
                </p:cNvPr>
                <p:cNvPicPr/>
                <p:nvPr/>
              </p:nvPicPr>
              <p:blipFill>
                <a:blip r:embed="rId223"/>
                <a:stretch>
                  <a:fillRect/>
                </a:stretch>
              </p:blipFill>
              <p:spPr>
                <a:xfrm>
                  <a:off x="9414373" y="2797752"/>
                  <a:ext cx="36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3" name="Freihand 132">
                  <a:extLst>
                    <a:ext uri="{FF2B5EF4-FFF2-40B4-BE49-F238E27FC236}">
                      <a16:creationId xmlns:a16="http://schemas.microsoft.com/office/drawing/2014/main" id="{753454A3-9528-4077-B97F-DA7575307433}"/>
                    </a:ext>
                  </a:extLst>
                </p14:cNvPr>
                <p14:cNvContentPartPr/>
                <p14:nvPr/>
              </p14:nvContentPartPr>
              <p14:xfrm>
                <a:off x="9663853" y="2886672"/>
                <a:ext cx="124200" cy="104760"/>
              </p14:xfrm>
            </p:contentPart>
          </mc:Choice>
          <mc:Fallback xmlns="">
            <p:pic>
              <p:nvPicPr>
                <p:cNvPr id="133" name="Freihand 132">
                  <a:extLst>
                    <a:ext uri="{FF2B5EF4-FFF2-40B4-BE49-F238E27FC236}">
                      <a16:creationId xmlns:a16="http://schemas.microsoft.com/office/drawing/2014/main" id="{753454A3-9528-4077-B97F-DA7575307433}"/>
                    </a:ext>
                  </a:extLst>
                </p:cNvPr>
                <p:cNvPicPr/>
                <p:nvPr/>
              </p:nvPicPr>
              <p:blipFill>
                <a:blip r:embed="rId225"/>
                <a:stretch>
                  <a:fillRect/>
                </a:stretch>
              </p:blipFill>
              <p:spPr>
                <a:xfrm>
                  <a:off x="9659533" y="2882352"/>
                  <a:ext cx="132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988C9B5F-F7C3-41B6-9742-ACABF9A60D66}"/>
                    </a:ext>
                  </a:extLst>
                </p14:cNvPr>
                <p14:cNvContentPartPr/>
                <p14:nvPr/>
              </p14:nvContentPartPr>
              <p14:xfrm>
                <a:off x="9795253" y="2888112"/>
                <a:ext cx="147600" cy="77400"/>
              </p14:xfrm>
            </p:contentPart>
          </mc:Choice>
          <mc:Fallback xmlns="">
            <p:pic>
              <p:nvPicPr>
                <p:cNvPr id="134" name="Freihand 133">
                  <a:extLst>
                    <a:ext uri="{FF2B5EF4-FFF2-40B4-BE49-F238E27FC236}">
                      <a16:creationId xmlns:a16="http://schemas.microsoft.com/office/drawing/2014/main" id="{988C9B5F-F7C3-41B6-9742-ACABF9A60D66}"/>
                    </a:ext>
                  </a:extLst>
                </p:cNvPr>
                <p:cNvPicPr/>
                <p:nvPr/>
              </p:nvPicPr>
              <p:blipFill>
                <a:blip r:embed="rId227"/>
                <a:stretch>
                  <a:fillRect/>
                </a:stretch>
              </p:blipFill>
              <p:spPr>
                <a:xfrm>
                  <a:off x="9790933" y="2883792"/>
                  <a:ext cx="156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5" name="Freihand 134">
                  <a:extLst>
                    <a:ext uri="{FF2B5EF4-FFF2-40B4-BE49-F238E27FC236}">
                      <a16:creationId xmlns:a16="http://schemas.microsoft.com/office/drawing/2014/main" id="{AC18F49D-B7DE-4B81-B592-9CECC03E9257}"/>
                    </a:ext>
                  </a:extLst>
                </p14:cNvPr>
                <p14:cNvContentPartPr/>
                <p14:nvPr/>
              </p14:nvContentPartPr>
              <p14:xfrm>
                <a:off x="10125733" y="2821872"/>
                <a:ext cx="140040" cy="126720"/>
              </p14:xfrm>
            </p:contentPart>
          </mc:Choice>
          <mc:Fallback xmlns="">
            <p:pic>
              <p:nvPicPr>
                <p:cNvPr id="135" name="Freihand 134">
                  <a:extLst>
                    <a:ext uri="{FF2B5EF4-FFF2-40B4-BE49-F238E27FC236}">
                      <a16:creationId xmlns:a16="http://schemas.microsoft.com/office/drawing/2014/main" id="{AC18F49D-B7DE-4B81-B592-9CECC03E9257}"/>
                    </a:ext>
                  </a:extLst>
                </p:cNvPr>
                <p:cNvPicPr/>
                <p:nvPr/>
              </p:nvPicPr>
              <p:blipFill>
                <a:blip r:embed="rId229"/>
                <a:stretch>
                  <a:fillRect/>
                </a:stretch>
              </p:blipFill>
              <p:spPr>
                <a:xfrm>
                  <a:off x="10121413" y="2817552"/>
                  <a:ext cx="148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6" name="Freihand 135">
                  <a:extLst>
                    <a:ext uri="{FF2B5EF4-FFF2-40B4-BE49-F238E27FC236}">
                      <a16:creationId xmlns:a16="http://schemas.microsoft.com/office/drawing/2014/main" id="{7879591B-6165-42CD-8DF2-DC6DB3668028}"/>
                    </a:ext>
                  </a:extLst>
                </p14:cNvPr>
                <p14:cNvContentPartPr/>
                <p14:nvPr/>
              </p14:nvContentPartPr>
              <p14:xfrm>
                <a:off x="10270093" y="2869392"/>
                <a:ext cx="189000" cy="72360"/>
              </p14:xfrm>
            </p:contentPart>
          </mc:Choice>
          <mc:Fallback xmlns="">
            <p:pic>
              <p:nvPicPr>
                <p:cNvPr id="136" name="Freihand 135">
                  <a:extLst>
                    <a:ext uri="{FF2B5EF4-FFF2-40B4-BE49-F238E27FC236}">
                      <a16:creationId xmlns:a16="http://schemas.microsoft.com/office/drawing/2014/main" id="{7879591B-6165-42CD-8DF2-DC6DB3668028}"/>
                    </a:ext>
                  </a:extLst>
                </p:cNvPr>
                <p:cNvPicPr/>
                <p:nvPr/>
              </p:nvPicPr>
              <p:blipFill>
                <a:blip r:embed="rId231"/>
                <a:stretch>
                  <a:fillRect/>
                </a:stretch>
              </p:blipFill>
              <p:spPr>
                <a:xfrm>
                  <a:off x="10265773" y="2865072"/>
                  <a:ext cx="197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 name="Freihand 136">
                  <a:extLst>
                    <a:ext uri="{FF2B5EF4-FFF2-40B4-BE49-F238E27FC236}">
                      <a16:creationId xmlns:a16="http://schemas.microsoft.com/office/drawing/2014/main" id="{A3F9332E-4AB1-4393-B51B-559F5C7CDAFD}"/>
                    </a:ext>
                  </a:extLst>
                </p14:cNvPr>
                <p14:cNvContentPartPr/>
                <p14:nvPr/>
              </p14:nvContentPartPr>
              <p14:xfrm>
                <a:off x="10706773" y="2829432"/>
                <a:ext cx="18360" cy="115560"/>
              </p14:xfrm>
            </p:contentPart>
          </mc:Choice>
          <mc:Fallback xmlns="">
            <p:pic>
              <p:nvPicPr>
                <p:cNvPr id="137" name="Freihand 136">
                  <a:extLst>
                    <a:ext uri="{FF2B5EF4-FFF2-40B4-BE49-F238E27FC236}">
                      <a16:creationId xmlns:a16="http://schemas.microsoft.com/office/drawing/2014/main" id="{A3F9332E-4AB1-4393-B51B-559F5C7CDAFD}"/>
                    </a:ext>
                  </a:extLst>
                </p:cNvPr>
                <p:cNvPicPr/>
                <p:nvPr/>
              </p:nvPicPr>
              <p:blipFill>
                <a:blip r:embed="rId233"/>
                <a:stretch>
                  <a:fillRect/>
                </a:stretch>
              </p:blipFill>
              <p:spPr>
                <a:xfrm>
                  <a:off x="10702453" y="2825112"/>
                  <a:ext cx="27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8AC9897E-BDBD-4993-A439-3EB47DC7B947}"/>
                    </a:ext>
                  </a:extLst>
                </p14:cNvPr>
                <p14:cNvContentPartPr/>
                <p14:nvPr/>
              </p14:nvContentPartPr>
              <p14:xfrm>
                <a:off x="10640173" y="2786592"/>
                <a:ext cx="148680" cy="91800"/>
              </p14:xfrm>
            </p:contentPart>
          </mc:Choice>
          <mc:Fallback xmlns="">
            <p:pic>
              <p:nvPicPr>
                <p:cNvPr id="138" name="Freihand 137">
                  <a:extLst>
                    <a:ext uri="{FF2B5EF4-FFF2-40B4-BE49-F238E27FC236}">
                      <a16:creationId xmlns:a16="http://schemas.microsoft.com/office/drawing/2014/main" id="{8AC9897E-BDBD-4993-A439-3EB47DC7B947}"/>
                    </a:ext>
                  </a:extLst>
                </p:cNvPr>
                <p:cNvPicPr/>
                <p:nvPr/>
              </p:nvPicPr>
              <p:blipFill>
                <a:blip r:embed="rId235"/>
                <a:stretch>
                  <a:fillRect/>
                </a:stretch>
              </p:blipFill>
              <p:spPr>
                <a:xfrm>
                  <a:off x="10635853" y="2782272"/>
                  <a:ext cx="157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4D74232B-6036-4EBE-B2A2-E421A2D12B25}"/>
                    </a:ext>
                  </a:extLst>
                </p14:cNvPr>
                <p14:cNvContentPartPr/>
                <p14:nvPr/>
              </p14:nvContentPartPr>
              <p14:xfrm>
                <a:off x="10771213" y="2830872"/>
                <a:ext cx="212040" cy="92520"/>
              </p14:xfrm>
            </p:contentPart>
          </mc:Choice>
          <mc:Fallback xmlns="">
            <p:pic>
              <p:nvPicPr>
                <p:cNvPr id="139" name="Freihand 138">
                  <a:extLst>
                    <a:ext uri="{FF2B5EF4-FFF2-40B4-BE49-F238E27FC236}">
                      <a16:creationId xmlns:a16="http://schemas.microsoft.com/office/drawing/2014/main" id="{4D74232B-6036-4EBE-B2A2-E421A2D12B25}"/>
                    </a:ext>
                  </a:extLst>
                </p:cNvPr>
                <p:cNvPicPr/>
                <p:nvPr/>
              </p:nvPicPr>
              <p:blipFill>
                <a:blip r:embed="rId237"/>
                <a:stretch>
                  <a:fillRect/>
                </a:stretch>
              </p:blipFill>
              <p:spPr>
                <a:xfrm>
                  <a:off x="10766893" y="2826552"/>
                  <a:ext cx="220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ADF46E9F-BCC3-46CC-8D5E-09A8034FDB49}"/>
                    </a:ext>
                  </a:extLst>
                </p14:cNvPr>
                <p14:cNvContentPartPr/>
                <p14:nvPr/>
              </p14:nvContentPartPr>
              <p14:xfrm>
                <a:off x="10981453" y="2792352"/>
                <a:ext cx="23040" cy="27720"/>
              </p14:xfrm>
            </p:contentPart>
          </mc:Choice>
          <mc:Fallback xmlns="">
            <p:pic>
              <p:nvPicPr>
                <p:cNvPr id="140" name="Freihand 139">
                  <a:extLst>
                    <a:ext uri="{FF2B5EF4-FFF2-40B4-BE49-F238E27FC236}">
                      <a16:creationId xmlns:a16="http://schemas.microsoft.com/office/drawing/2014/main" id="{ADF46E9F-BCC3-46CC-8D5E-09A8034FDB49}"/>
                    </a:ext>
                  </a:extLst>
                </p:cNvPr>
                <p:cNvPicPr/>
                <p:nvPr/>
              </p:nvPicPr>
              <p:blipFill>
                <a:blip r:embed="rId239"/>
                <a:stretch>
                  <a:fillRect/>
                </a:stretch>
              </p:blipFill>
              <p:spPr>
                <a:xfrm>
                  <a:off x="10977133" y="2788032"/>
                  <a:ext cx="31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1" name="Freihand 140">
                  <a:extLst>
                    <a:ext uri="{FF2B5EF4-FFF2-40B4-BE49-F238E27FC236}">
                      <a16:creationId xmlns:a16="http://schemas.microsoft.com/office/drawing/2014/main" id="{F84DC125-6131-4D9B-BBCA-B91CA9FCFF33}"/>
                    </a:ext>
                  </a:extLst>
                </p14:cNvPr>
                <p14:cNvContentPartPr/>
                <p14:nvPr/>
              </p14:nvContentPartPr>
              <p14:xfrm>
                <a:off x="11000173" y="2814312"/>
                <a:ext cx="86040" cy="96480"/>
              </p14:xfrm>
            </p:contentPart>
          </mc:Choice>
          <mc:Fallback xmlns="">
            <p:pic>
              <p:nvPicPr>
                <p:cNvPr id="141" name="Freihand 140">
                  <a:extLst>
                    <a:ext uri="{FF2B5EF4-FFF2-40B4-BE49-F238E27FC236}">
                      <a16:creationId xmlns:a16="http://schemas.microsoft.com/office/drawing/2014/main" id="{F84DC125-6131-4D9B-BBCA-B91CA9FCFF33}"/>
                    </a:ext>
                  </a:extLst>
                </p:cNvPr>
                <p:cNvPicPr/>
                <p:nvPr/>
              </p:nvPicPr>
              <p:blipFill>
                <a:blip r:embed="rId241"/>
                <a:stretch>
                  <a:fillRect/>
                </a:stretch>
              </p:blipFill>
              <p:spPr>
                <a:xfrm>
                  <a:off x="10995853" y="2809992"/>
                  <a:ext cx="94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2" name="Freihand 141">
                  <a:extLst>
                    <a:ext uri="{FF2B5EF4-FFF2-40B4-BE49-F238E27FC236}">
                      <a16:creationId xmlns:a16="http://schemas.microsoft.com/office/drawing/2014/main" id="{C66BFBCE-8BE1-45C0-A388-47B958D2B72E}"/>
                    </a:ext>
                  </a:extLst>
                </p14:cNvPr>
                <p14:cNvContentPartPr/>
                <p14:nvPr/>
              </p14:nvContentPartPr>
              <p14:xfrm>
                <a:off x="11100613" y="2804952"/>
                <a:ext cx="213120" cy="91440"/>
              </p14:xfrm>
            </p:contentPart>
          </mc:Choice>
          <mc:Fallback xmlns="">
            <p:pic>
              <p:nvPicPr>
                <p:cNvPr id="142" name="Freihand 141">
                  <a:extLst>
                    <a:ext uri="{FF2B5EF4-FFF2-40B4-BE49-F238E27FC236}">
                      <a16:creationId xmlns:a16="http://schemas.microsoft.com/office/drawing/2014/main" id="{C66BFBCE-8BE1-45C0-A388-47B958D2B72E}"/>
                    </a:ext>
                  </a:extLst>
                </p:cNvPr>
                <p:cNvPicPr/>
                <p:nvPr/>
              </p:nvPicPr>
              <p:blipFill>
                <a:blip r:embed="rId243"/>
                <a:stretch>
                  <a:fillRect/>
                </a:stretch>
              </p:blipFill>
              <p:spPr>
                <a:xfrm>
                  <a:off x="11096293" y="2800632"/>
                  <a:ext cx="221760" cy="100080"/>
                </a:xfrm>
                <a:prstGeom prst="rect">
                  <a:avLst/>
                </a:prstGeom>
              </p:spPr>
            </p:pic>
          </mc:Fallback>
        </mc:AlternateContent>
      </p:grpSp>
      <p:grpSp>
        <p:nvGrpSpPr>
          <p:cNvPr id="164" name="Gruppieren 163">
            <a:extLst>
              <a:ext uri="{FF2B5EF4-FFF2-40B4-BE49-F238E27FC236}">
                <a16:creationId xmlns:a16="http://schemas.microsoft.com/office/drawing/2014/main" id="{55C667D6-C152-4D47-A978-9F2F3800D1F3}"/>
              </a:ext>
            </a:extLst>
          </p:cNvPr>
          <p:cNvGrpSpPr/>
          <p:nvPr/>
        </p:nvGrpSpPr>
        <p:grpSpPr>
          <a:xfrm>
            <a:off x="5384893" y="1588872"/>
            <a:ext cx="1440000" cy="772200"/>
            <a:chOff x="5384893" y="1588872"/>
            <a:chExt cx="1440000" cy="772200"/>
          </a:xfrm>
        </p:grpSpPr>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594C3C49-36E3-4CCD-B4E8-B90B2E1BB594}"/>
                    </a:ext>
                  </a:extLst>
                </p14:cNvPr>
                <p14:cNvContentPartPr/>
                <p14:nvPr/>
              </p14:nvContentPartPr>
              <p14:xfrm>
                <a:off x="5524213" y="1747632"/>
                <a:ext cx="79200" cy="448200"/>
              </p14:xfrm>
            </p:contentPart>
          </mc:Choice>
          <mc:Fallback xmlns="">
            <p:pic>
              <p:nvPicPr>
                <p:cNvPr id="144" name="Freihand 143">
                  <a:extLst>
                    <a:ext uri="{FF2B5EF4-FFF2-40B4-BE49-F238E27FC236}">
                      <a16:creationId xmlns:a16="http://schemas.microsoft.com/office/drawing/2014/main" id="{594C3C49-36E3-4CCD-B4E8-B90B2E1BB594}"/>
                    </a:ext>
                  </a:extLst>
                </p:cNvPr>
                <p:cNvPicPr/>
                <p:nvPr/>
              </p:nvPicPr>
              <p:blipFill>
                <a:blip r:embed="rId245"/>
                <a:stretch>
                  <a:fillRect/>
                </a:stretch>
              </p:blipFill>
              <p:spPr>
                <a:xfrm>
                  <a:off x="5519893" y="1743312"/>
                  <a:ext cx="8784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5" name="Freihand 144">
                  <a:extLst>
                    <a:ext uri="{FF2B5EF4-FFF2-40B4-BE49-F238E27FC236}">
                      <a16:creationId xmlns:a16="http://schemas.microsoft.com/office/drawing/2014/main" id="{3D6A574B-4C67-4542-8F4C-07A488583CD5}"/>
                    </a:ext>
                  </a:extLst>
                </p14:cNvPr>
                <p14:cNvContentPartPr/>
                <p14:nvPr/>
              </p14:nvContentPartPr>
              <p14:xfrm>
                <a:off x="5384893" y="1944552"/>
                <a:ext cx="255240" cy="416520"/>
              </p14:xfrm>
            </p:contentPart>
          </mc:Choice>
          <mc:Fallback xmlns="">
            <p:pic>
              <p:nvPicPr>
                <p:cNvPr id="145" name="Freihand 144">
                  <a:extLst>
                    <a:ext uri="{FF2B5EF4-FFF2-40B4-BE49-F238E27FC236}">
                      <a16:creationId xmlns:a16="http://schemas.microsoft.com/office/drawing/2014/main" id="{3D6A574B-4C67-4542-8F4C-07A488583CD5}"/>
                    </a:ext>
                  </a:extLst>
                </p:cNvPr>
                <p:cNvPicPr/>
                <p:nvPr/>
              </p:nvPicPr>
              <p:blipFill>
                <a:blip r:embed="rId247"/>
                <a:stretch>
                  <a:fillRect/>
                </a:stretch>
              </p:blipFill>
              <p:spPr>
                <a:xfrm>
                  <a:off x="5380573" y="1940232"/>
                  <a:ext cx="26388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Freihand 145">
                  <a:extLst>
                    <a:ext uri="{FF2B5EF4-FFF2-40B4-BE49-F238E27FC236}">
                      <a16:creationId xmlns:a16="http://schemas.microsoft.com/office/drawing/2014/main" id="{E0C7A5EE-6A69-425B-8272-F43784ACD2BE}"/>
                    </a:ext>
                  </a:extLst>
                </p14:cNvPr>
                <p14:cNvContentPartPr/>
                <p14:nvPr/>
              </p14:nvContentPartPr>
              <p14:xfrm>
                <a:off x="5438173" y="1588872"/>
                <a:ext cx="230040" cy="256680"/>
              </p14:xfrm>
            </p:contentPart>
          </mc:Choice>
          <mc:Fallback xmlns="">
            <p:pic>
              <p:nvPicPr>
                <p:cNvPr id="146" name="Freihand 145">
                  <a:extLst>
                    <a:ext uri="{FF2B5EF4-FFF2-40B4-BE49-F238E27FC236}">
                      <a16:creationId xmlns:a16="http://schemas.microsoft.com/office/drawing/2014/main" id="{E0C7A5EE-6A69-425B-8272-F43784ACD2BE}"/>
                    </a:ext>
                  </a:extLst>
                </p:cNvPr>
                <p:cNvPicPr/>
                <p:nvPr/>
              </p:nvPicPr>
              <p:blipFill>
                <a:blip r:embed="rId249"/>
                <a:stretch>
                  <a:fillRect/>
                </a:stretch>
              </p:blipFill>
              <p:spPr>
                <a:xfrm>
                  <a:off x="5433853" y="1584552"/>
                  <a:ext cx="2386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8" name="Freihand 147">
                  <a:extLst>
                    <a:ext uri="{FF2B5EF4-FFF2-40B4-BE49-F238E27FC236}">
                      <a16:creationId xmlns:a16="http://schemas.microsoft.com/office/drawing/2014/main" id="{F0E0083C-2964-475B-A555-F81F606A16FA}"/>
                    </a:ext>
                  </a:extLst>
                </p14:cNvPr>
                <p14:cNvContentPartPr/>
                <p14:nvPr/>
              </p14:nvContentPartPr>
              <p14:xfrm>
                <a:off x="5722573" y="1848072"/>
                <a:ext cx="104040" cy="174960"/>
              </p14:xfrm>
            </p:contentPart>
          </mc:Choice>
          <mc:Fallback xmlns="">
            <p:pic>
              <p:nvPicPr>
                <p:cNvPr id="148" name="Freihand 147">
                  <a:extLst>
                    <a:ext uri="{FF2B5EF4-FFF2-40B4-BE49-F238E27FC236}">
                      <a16:creationId xmlns:a16="http://schemas.microsoft.com/office/drawing/2014/main" id="{F0E0083C-2964-475B-A555-F81F606A16FA}"/>
                    </a:ext>
                  </a:extLst>
                </p:cNvPr>
                <p:cNvPicPr/>
                <p:nvPr/>
              </p:nvPicPr>
              <p:blipFill>
                <a:blip r:embed="rId251"/>
                <a:stretch>
                  <a:fillRect/>
                </a:stretch>
              </p:blipFill>
              <p:spPr>
                <a:xfrm>
                  <a:off x="5718253" y="1843752"/>
                  <a:ext cx="112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9" name="Freihand 148">
                  <a:extLst>
                    <a:ext uri="{FF2B5EF4-FFF2-40B4-BE49-F238E27FC236}">
                      <a16:creationId xmlns:a16="http://schemas.microsoft.com/office/drawing/2014/main" id="{BE650314-FA52-4156-B977-EB26C4491655}"/>
                    </a:ext>
                  </a:extLst>
                </p14:cNvPr>
                <p14:cNvContentPartPr/>
                <p14:nvPr/>
              </p14:nvContentPartPr>
              <p14:xfrm>
                <a:off x="5781253" y="1919712"/>
                <a:ext cx="338760" cy="95400"/>
              </p14:xfrm>
            </p:contentPart>
          </mc:Choice>
          <mc:Fallback xmlns="">
            <p:pic>
              <p:nvPicPr>
                <p:cNvPr id="149" name="Freihand 148">
                  <a:extLst>
                    <a:ext uri="{FF2B5EF4-FFF2-40B4-BE49-F238E27FC236}">
                      <a16:creationId xmlns:a16="http://schemas.microsoft.com/office/drawing/2014/main" id="{BE650314-FA52-4156-B977-EB26C4491655}"/>
                    </a:ext>
                  </a:extLst>
                </p:cNvPr>
                <p:cNvPicPr/>
                <p:nvPr/>
              </p:nvPicPr>
              <p:blipFill>
                <a:blip r:embed="rId253"/>
                <a:stretch>
                  <a:fillRect/>
                </a:stretch>
              </p:blipFill>
              <p:spPr>
                <a:xfrm>
                  <a:off x="5776933" y="1915392"/>
                  <a:ext cx="347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0" name="Freihand 149">
                  <a:extLst>
                    <a:ext uri="{FF2B5EF4-FFF2-40B4-BE49-F238E27FC236}">
                      <a16:creationId xmlns:a16="http://schemas.microsoft.com/office/drawing/2014/main" id="{5CE1D932-1B8A-4D63-888D-3195B84810CD}"/>
                    </a:ext>
                  </a:extLst>
                </p14:cNvPr>
                <p14:cNvContentPartPr/>
                <p14:nvPr/>
              </p14:nvContentPartPr>
              <p14:xfrm>
                <a:off x="6030733" y="1948872"/>
                <a:ext cx="84600" cy="10080"/>
              </p14:xfrm>
            </p:contentPart>
          </mc:Choice>
          <mc:Fallback xmlns="">
            <p:pic>
              <p:nvPicPr>
                <p:cNvPr id="150" name="Freihand 149">
                  <a:extLst>
                    <a:ext uri="{FF2B5EF4-FFF2-40B4-BE49-F238E27FC236}">
                      <a16:creationId xmlns:a16="http://schemas.microsoft.com/office/drawing/2014/main" id="{5CE1D932-1B8A-4D63-888D-3195B84810CD}"/>
                    </a:ext>
                  </a:extLst>
                </p:cNvPr>
                <p:cNvPicPr/>
                <p:nvPr/>
              </p:nvPicPr>
              <p:blipFill>
                <a:blip r:embed="rId255"/>
                <a:stretch>
                  <a:fillRect/>
                </a:stretch>
              </p:blipFill>
              <p:spPr>
                <a:xfrm>
                  <a:off x="6026413" y="1944552"/>
                  <a:ext cx="93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1" name="Freihand 150">
                  <a:extLst>
                    <a:ext uri="{FF2B5EF4-FFF2-40B4-BE49-F238E27FC236}">
                      <a16:creationId xmlns:a16="http://schemas.microsoft.com/office/drawing/2014/main" id="{BC6FFAB1-1992-421C-8AE2-6FAB646E5D0F}"/>
                    </a:ext>
                  </a:extLst>
                </p14:cNvPr>
                <p14:cNvContentPartPr/>
                <p14:nvPr/>
              </p14:nvContentPartPr>
              <p14:xfrm>
                <a:off x="6137293" y="1835472"/>
                <a:ext cx="159120" cy="230760"/>
              </p14:xfrm>
            </p:contentPart>
          </mc:Choice>
          <mc:Fallback xmlns="">
            <p:pic>
              <p:nvPicPr>
                <p:cNvPr id="151" name="Freihand 150">
                  <a:extLst>
                    <a:ext uri="{FF2B5EF4-FFF2-40B4-BE49-F238E27FC236}">
                      <a16:creationId xmlns:a16="http://schemas.microsoft.com/office/drawing/2014/main" id="{BC6FFAB1-1992-421C-8AE2-6FAB646E5D0F}"/>
                    </a:ext>
                  </a:extLst>
                </p:cNvPr>
                <p:cNvPicPr/>
                <p:nvPr/>
              </p:nvPicPr>
              <p:blipFill>
                <a:blip r:embed="rId257"/>
                <a:stretch>
                  <a:fillRect/>
                </a:stretch>
              </p:blipFill>
              <p:spPr>
                <a:xfrm>
                  <a:off x="6132973" y="1831152"/>
                  <a:ext cx="1677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2" name="Freihand 151">
                  <a:extLst>
                    <a:ext uri="{FF2B5EF4-FFF2-40B4-BE49-F238E27FC236}">
                      <a16:creationId xmlns:a16="http://schemas.microsoft.com/office/drawing/2014/main" id="{FD4C8E27-4B45-4E74-93B1-E1CA760054E2}"/>
                    </a:ext>
                  </a:extLst>
                </p14:cNvPr>
                <p14:cNvContentPartPr/>
                <p14:nvPr/>
              </p14:nvContentPartPr>
              <p14:xfrm>
                <a:off x="6303613" y="1859592"/>
                <a:ext cx="34200" cy="40320"/>
              </p14:xfrm>
            </p:contentPart>
          </mc:Choice>
          <mc:Fallback xmlns="">
            <p:pic>
              <p:nvPicPr>
                <p:cNvPr id="152" name="Freihand 151">
                  <a:extLst>
                    <a:ext uri="{FF2B5EF4-FFF2-40B4-BE49-F238E27FC236}">
                      <a16:creationId xmlns:a16="http://schemas.microsoft.com/office/drawing/2014/main" id="{FD4C8E27-4B45-4E74-93B1-E1CA760054E2}"/>
                    </a:ext>
                  </a:extLst>
                </p:cNvPr>
                <p:cNvPicPr/>
                <p:nvPr/>
              </p:nvPicPr>
              <p:blipFill>
                <a:blip r:embed="rId259"/>
                <a:stretch>
                  <a:fillRect/>
                </a:stretch>
              </p:blipFill>
              <p:spPr>
                <a:xfrm>
                  <a:off x="6299293" y="1855272"/>
                  <a:ext cx="42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3" name="Freihand 152">
                  <a:extLst>
                    <a:ext uri="{FF2B5EF4-FFF2-40B4-BE49-F238E27FC236}">
                      <a16:creationId xmlns:a16="http://schemas.microsoft.com/office/drawing/2014/main" id="{0E69155B-ABA4-4136-B44E-CA9550EF768E}"/>
                    </a:ext>
                  </a:extLst>
                </p14:cNvPr>
                <p14:cNvContentPartPr/>
                <p14:nvPr/>
              </p14:nvContentPartPr>
              <p14:xfrm>
                <a:off x="6323413" y="1902432"/>
                <a:ext cx="59760" cy="82440"/>
              </p14:xfrm>
            </p:contentPart>
          </mc:Choice>
          <mc:Fallback xmlns="">
            <p:pic>
              <p:nvPicPr>
                <p:cNvPr id="153" name="Freihand 152">
                  <a:extLst>
                    <a:ext uri="{FF2B5EF4-FFF2-40B4-BE49-F238E27FC236}">
                      <a16:creationId xmlns:a16="http://schemas.microsoft.com/office/drawing/2014/main" id="{0E69155B-ABA4-4136-B44E-CA9550EF768E}"/>
                    </a:ext>
                  </a:extLst>
                </p:cNvPr>
                <p:cNvPicPr/>
                <p:nvPr/>
              </p:nvPicPr>
              <p:blipFill>
                <a:blip r:embed="rId261"/>
                <a:stretch>
                  <a:fillRect/>
                </a:stretch>
              </p:blipFill>
              <p:spPr>
                <a:xfrm>
                  <a:off x="6319093" y="1898112"/>
                  <a:ext cx="68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4" name="Freihand 153">
                  <a:extLst>
                    <a:ext uri="{FF2B5EF4-FFF2-40B4-BE49-F238E27FC236}">
                      <a16:creationId xmlns:a16="http://schemas.microsoft.com/office/drawing/2014/main" id="{4F55F057-F01D-4613-862B-35D5BD15658D}"/>
                    </a:ext>
                  </a:extLst>
                </p14:cNvPr>
                <p14:cNvContentPartPr/>
                <p14:nvPr/>
              </p14:nvContentPartPr>
              <p14:xfrm>
                <a:off x="6397573" y="1813872"/>
                <a:ext cx="117720" cy="146520"/>
              </p14:xfrm>
            </p:contentPart>
          </mc:Choice>
          <mc:Fallback xmlns="">
            <p:pic>
              <p:nvPicPr>
                <p:cNvPr id="154" name="Freihand 153">
                  <a:extLst>
                    <a:ext uri="{FF2B5EF4-FFF2-40B4-BE49-F238E27FC236}">
                      <a16:creationId xmlns:a16="http://schemas.microsoft.com/office/drawing/2014/main" id="{4F55F057-F01D-4613-862B-35D5BD15658D}"/>
                    </a:ext>
                  </a:extLst>
                </p:cNvPr>
                <p:cNvPicPr/>
                <p:nvPr/>
              </p:nvPicPr>
              <p:blipFill>
                <a:blip r:embed="rId263"/>
                <a:stretch>
                  <a:fillRect/>
                </a:stretch>
              </p:blipFill>
              <p:spPr>
                <a:xfrm>
                  <a:off x="6393253" y="1809552"/>
                  <a:ext cx="126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5" name="Freihand 154">
                  <a:extLst>
                    <a:ext uri="{FF2B5EF4-FFF2-40B4-BE49-F238E27FC236}">
                      <a16:creationId xmlns:a16="http://schemas.microsoft.com/office/drawing/2014/main" id="{ADC785E3-529C-4C09-9263-87DC2AAF71F1}"/>
                    </a:ext>
                  </a:extLst>
                </p14:cNvPr>
                <p14:cNvContentPartPr/>
                <p14:nvPr/>
              </p14:nvContentPartPr>
              <p14:xfrm>
                <a:off x="6503773" y="1862472"/>
                <a:ext cx="27720" cy="19800"/>
              </p14:xfrm>
            </p:contentPart>
          </mc:Choice>
          <mc:Fallback xmlns="">
            <p:pic>
              <p:nvPicPr>
                <p:cNvPr id="155" name="Freihand 154">
                  <a:extLst>
                    <a:ext uri="{FF2B5EF4-FFF2-40B4-BE49-F238E27FC236}">
                      <a16:creationId xmlns:a16="http://schemas.microsoft.com/office/drawing/2014/main" id="{ADC785E3-529C-4C09-9263-87DC2AAF71F1}"/>
                    </a:ext>
                  </a:extLst>
                </p:cNvPr>
                <p:cNvPicPr/>
                <p:nvPr/>
              </p:nvPicPr>
              <p:blipFill>
                <a:blip r:embed="rId265"/>
                <a:stretch>
                  <a:fillRect/>
                </a:stretch>
              </p:blipFill>
              <p:spPr>
                <a:xfrm>
                  <a:off x="6499453" y="1858152"/>
                  <a:ext cx="36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6" name="Freihand 155">
                  <a:extLst>
                    <a:ext uri="{FF2B5EF4-FFF2-40B4-BE49-F238E27FC236}">
                      <a16:creationId xmlns:a16="http://schemas.microsoft.com/office/drawing/2014/main" id="{68B15EBD-84AA-41E1-9871-042CAD02E77A}"/>
                    </a:ext>
                  </a:extLst>
                </p14:cNvPr>
                <p14:cNvContentPartPr/>
                <p14:nvPr/>
              </p14:nvContentPartPr>
              <p14:xfrm>
                <a:off x="6498013" y="1885872"/>
                <a:ext cx="96120" cy="177840"/>
              </p14:xfrm>
            </p:contentPart>
          </mc:Choice>
          <mc:Fallback xmlns="">
            <p:pic>
              <p:nvPicPr>
                <p:cNvPr id="156" name="Freihand 155">
                  <a:extLst>
                    <a:ext uri="{FF2B5EF4-FFF2-40B4-BE49-F238E27FC236}">
                      <a16:creationId xmlns:a16="http://schemas.microsoft.com/office/drawing/2014/main" id="{68B15EBD-84AA-41E1-9871-042CAD02E77A}"/>
                    </a:ext>
                  </a:extLst>
                </p:cNvPr>
                <p:cNvPicPr/>
                <p:nvPr/>
              </p:nvPicPr>
              <p:blipFill>
                <a:blip r:embed="rId267"/>
                <a:stretch>
                  <a:fillRect/>
                </a:stretch>
              </p:blipFill>
              <p:spPr>
                <a:xfrm>
                  <a:off x="6493693" y="1881552"/>
                  <a:ext cx="104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7" name="Freihand 156">
                  <a:extLst>
                    <a:ext uri="{FF2B5EF4-FFF2-40B4-BE49-F238E27FC236}">
                      <a16:creationId xmlns:a16="http://schemas.microsoft.com/office/drawing/2014/main" id="{D2B7C248-E7A0-42D4-9CD8-40DBF6DBAEE2}"/>
                    </a:ext>
                  </a:extLst>
                </p14:cNvPr>
                <p14:cNvContentPartPr/>
                <p14:nvPr/>
              </p14:nvContentPartPr>
              <p14:xfrm>
                <a:off x="6031813" y="2126712"/>
                <a:ext cx="149040" cy="154800"/>
              </p14:xfrm>
            </p:contentPart>
          </mc:Choice>
          <mc:Fallback xmlns="">
            <p:pic>
              <p:nvPicPr>
                <p:cNvPr id="157" name="Freihand 156">
                  <a:extLst>
                    <a:ext uri="{FF2B5EF4-FFF2-40B4-BE49-F238E27FC236}">
                      <a16:creationId xmlns:a16="http://schemas.microsoft.com/office/drawing/2014/main" id="{D2B7C248-E7A0-42D4-9CD8-40DBF6DBAEE2}"/>
                    </a:ext>
                  </a:extLst>
                </p:cNvPr>
                <p:cNvPicPr/>
                <p:nvPr/>
              </p:nvPicPr>
              <p:blipFill>
                <a:blip r:embed="rId269"/>
                <a:stretch>
                  <a:fillRect/>
                </a:stretch>
              </p:blipFill>
              <p:spPr>
                <a:xfrm>
                  <a:off x="6027493" y="2122392"/>
                  <a:ext cx="157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8" name="Freihand 157">
                  <a:extLst>
                    <a:ext uri="{FF2B5EF4-FFF2-40B4-BE49-F238E27FC236}">
                      <a16:creationId xmlns:a16="http://schemas.microsoft.com/office/drawing/2014/main" id="{1F84C627-35EB-46AE-9421-ABED5143222D}"/>
                    </a:ext>
                  </a:extLst>
                </p14:cNvPr>
                <p14:cNvContentPartPr/>
                <p14:nvPr/>
              </p14:nvContentPartPr>
              <p14:xfrm>
                <a:off x="6117853" y="2207712"/>
                <a:ext cx="52920" cy="42480"/>
              </p14:xfrm>
            </p:contentPart>
          </mc:Choice>
          <mc:Fallback xmlns="">
            <p:pic>
              <p:nvPicPr>
                <p:cNvPr id="158" name="Freihand 157">
                  <a:extLst>
                    <a:ext uri="{FF2B5EF4-FFF2-40B4-BE49-F238E27FC236}">
                      <a16:creationId xmlns:a16="http://schemas.microsoft.com/office/drawing/2014/main" id="{1F84C627-35EB-46AE-9421-ABED5143222D}"/>
                    </a:ext>
                  </a:extLst>
                </p:cNvPr>
                <p:cNvPicPr/>
                <p:nvPr/>
              </p:nvPicPr>
              <p:blipFill>
                <a:blip r:embed="rId271"/>
                <a:stretch>
                  <a:fillRect/>
                </a:stretch>
              </p:blipFill>
              <p:spPr>
                <a:xfrm>
                  <a:off x="6113533" y="2203392"/>
                  <a:ext cx="61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9" name="Freihand 158">
                  <a:extLst>
                    <a:ext uri="{FF2B5EF4-FFF2-40B4-BE49-F238E27FC236}">
                      <a16:creationId xmlns:a16="http://schemas.microsoft.com/office/drawing/2014/main" id="{E089C727-3419-4F78-8C96-BCCD70FFD17A}"/>
                    </a:ext>
                  </a:extLst>
                </p14:cNvPr>
                <p14:cNvContentPartPr/>
                <p14:nvPr/>
              </p14:nvContentPartPr>
              <p14:xfrm>
                <a:off x="6203533" y="2192592"/>
                <a:ext cx="183960" cy="51480"/>
              </p14:xfrm>
            </p:contentPart>
          </mc:Choice>
          <mc:Fallback xmlns="">
            <p:pic>
              <p:nvPicPr>
                <p:cNvPr id="159" name="Freihand 158">
                  <a:extLst>
                    <a:ext uri="{FF2B5EF4-FFF2-40B4-BE49-F238E27FC236}">
                      <a16:creationId xmlns:a16="http://schemas.microsoft.com/office/drawing/2014/main" id="{E089C727-3419-4F78-8C96-BCCD70FFD17A}"/>
                    </a:ext>
                  </a:extLst>
                </p:cNvPr>
                <p:cNvPicPr/>
                <p:nvPr/>
              </p:nvPicPr>
              <p:blipFill>
                <a:blip r:embed="rId273"/>
                <a:stretch>
                  <a:fillRect/>
                </a:stretch>
              </p:blipFill>
              <p:spPr>
                <a:xfrm>
                  <a:off x="6199213" y="2188272"/>
                  <a:ext cx="192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0" name="Freihand 159">
                  <a:extLst>
                    <a:ext uri="{FF2B5EF4-FFF2-40B4-BE49-F238E27FC236}">
                      <a16:creationId xmlns:a16="http://schemas.microsoft.com/office/drawing/2014/main" id="{18F2D64F-D342-4024-B064-13767A95683E}"/>
                    </a:ext>
                  </a:extLst>
                </p14:cNvPr>
                <p14:cNvContentPartPr/>
                <p14:nvPr/>
              </p14:nvContentPartPr>
              <p14:xfrm>
                <a:off x="6392173" y="2168832"/>
                <a:ext cx="65520" cy="76320"/>
              </p14:xfrm>
            </p:contentPart>
          </mc:Choice>
          <mc:Fallback xmlns="">
            <p:pic>
              <p:nvPicPr>
                <p:cNvPr id="160" name="Freihand 159">
                  <a:extLst>
                    <a:ext uri="{FF2B5EF4-FFF2-40B4-BE49-F238E27FC236}">
                      <a16:creationId xmlns:a16="http://schemas.microsoft.com/office/drawing/2014/main" id="{18F2D64F-D342-4024-B064-13767A95683E}"/>
                    </a:ext>
                  </a:extLst>
                </p:cNvPr>
                <p:cNvPicPr/>
                <p:nvPr/>
              </p:nvPicPr>
              <p:blipFill>
                <a:blip r:embed="rId275"/>
                <a:stretch>
                  <a:fillRect/>
                </a:stretch>
              </p:blipFill>
              <p:spPr>
                <a:xfrm>
                  <a:off x="6387853" y="2164512"/>
                  <a:ext cx="74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1" name="Freihand 160">
                  <a:extLst>
                    <a:ext uri="{FF2B5EF4-FFF2-40B4-BE49-F238E27FC236}">
                      <a16:creationId xmlns:a16="http://schemas.microsoft.com/office/drawing/2014/main" id="{75003D5F-F7C8-4D0D-956A-0628FDBA10E0}"/>
                    </a:ext>
                  </a:extLst>
                </p14:cNvPr>
                <p14:cNvContentPartPr/>
                <p14:nvPr/>
              </p14:nvContentPartPr>
              <p14:xfrm>
                <a:off x="6447253" y="2089992"/>
                <a:ext cx="83160" cy="137160"/>
              </p14:xfrm>
            </p:contentPart>
          </mc:Choice>
          <mc:Fallback xmlns="">
            <p:pic>
              <p:nvPicPr>
                <p:cNvPr id="161" name="Freihand 160">
                  <a:extLst>
                    <a:ext uri="{FF2B5EF4-FFF2-40B4-BE49-F238E27FC236}">
                      <a16:creationId xmlns:a16="http://schemas.microsoft.com/office/drawing/2014/main" id="{75003D5F-F7C8-4D0D-956A-0628FDBA10E0}"/>
                    </a:ext>
                  </a:extLst>
                </p:cNvPr>
                <p:cNvPicPr/>
                <p:nvPr/>
              </p:nvPicPr>
              <p:blipFill>
                <a:blip r:embed="rId277"/>
                <a:stretch>
                  <a:fillRect/>
                </a:stretch>
              </p:blipFill>
              <p:spPr>
                <a:xfrm>
                  <a:off x="6442933" y="2085672"/>
                  <a:ext cx="91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2" name="Freihand 161">
                  <a:extLst>
                    <a:ext uri="{FF2B5EF4-FFF2-40B4-BE49-F238E27FC236}">
                      <a16:creationId xmlns:a16="http://schemas.microsoft.com/office/drawing/2014/main" id="{82FB0620-32AB-4CE2-B277-3AC750C467E3}"/>
                    </a:ext>
                  </a:extLst>
                </p14:cNvPr>
                <p14:cNvContentPartPr/>
                <p14:nvPr/>
              </p14:nvContentPartPr>
              <p14:xfrm>
                <a:off x="6525373" y="2093952"/>
                <a:ext cx="230040" cy="122400"/>
              </p14:xfrm>
            </p:contentPart>
          </mc:Choice>
          <mc:Fallback xmlns="">
            <p:pic>
              <p:nvPicPr>
                <p:cNvPr id="162" name="Freihand 161">
                  <a:extLst>
                    <a:ext uri="{FF2B5EF4-FFF2-40B4-BE49-F238E27FC236}">
                      <a16:creationId xmlns:a16="http://schemas.microsoft.com/office/drawing/2014/main" id="{82FB0620-32AB-4CE2-B277-3AC750C467E3}"/>
                    </a:ext>
                  </a:extLst>
                </p:cNvPr>
                <p:cNvPicPr/>
                <p:nvPr/>
              </p:nvPicPr>
              <p:blipFill>
                <a:blip r:embed="rId279"/>
                <a:stretch>
                  <a:fillRect/>
                </a:stretch>
              </p:blipFill>
              <p:spPr>
                <a:xfrm>
                  <a:off x="6521053" y="2089632"/>
                  <a:ext cx="238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3" name="Freihand 162">
                  <a:extLst>
                    <a:ext uri="{FF2B5EF4-FFF2-40B4-BE49-F238E27FC236}">
                      <a16:creationId xmlns:a16="http://schemas.microsoft.com/office/drawing/2014/main" id="{8ED067F1-A1B1-412F-A70E-237D320A4C8D}"/>
                    </a:ext>
                  </a:extLst>
                </p14:cNvPr>
                <p14:cNvContentPartPr/>
                <p14:nvPr/>
              </p14:nvContentPartPr>
              <p14:xfrm>
                <a:off x="6666493" y="2126352"/>
                <a:ext cx="158400" cy="37080"/>
              </p14:xfrm>
            </p:contentPart>
          </mc:Choice>
          <mc:Fallback xmlns="">
            <p:pic>
              <p:nvPicPr>
                <p:cNvPr id="163" name="Freihand 162">
                  <a:extLst>
                    <a:ext uri="{FF2B5EF4-FFF2-40B4-BE49-F238E27FC236}">
                      <a16:creationId xmlns:a16="http://schemas.microsoft.com/office/drawing/2014/main" id="{8ED067F1-A1B1-412F-A70E-237D320A4C8D}"/>
                    </a:ext>
                  </a:extLst>
                </p:cNvPr>
                <p:cNvPicPr/>
                <p:nvPr/>
              </p:nvPicPr>
              <p:blipFill>
                <a:blip r:embed="rId281"/>
                <a:stretch>
                  <a:fillRect/>
                </a:stretch>
              </p:blipFill>
              <p:spPr>
                <a:xfrm>
                  <a:off x="6662173" y="2122032"/>
                  <a:ext cx="167040" cy="45720"/>
                </a:xfrm>
                <a:prstGeom prst="rect">
                  <a:avLst/>
                </a:prstGeom>
              </p:spPr>
            </p:pic>
          </mc:Fallback>
        </mc:AlternateContent>
      </p:grpSp>
      <p:grpSp>
        <p:nvGrpSpPr>
          <p:cNvPr id="167" name="Gruppieren 166">
            <a:extLst>
              <a:ext uri="{FF2B5EF4-FFF2-40B4-BE49-F238E27FC236}">
                <a16:creationId xmlns:a16="http://schemas.microsoft.com/office/drawing/2014/main" id="{2A32DC92-C2A6-4191-9850-CE0626421D75}"/>
              </a:ext>
            </a:extLst>
          </p:cNvPr>
          <p:cNvGrpSpPr/>
          <p:nvPr/>
        </p:nvGrpSpPr>
        <p:grpSpPr>
          <a:xfrm>
            <a:off x="2069293" y="1020792"/>
            <a:ext cx="232920" cy="484920"/>
            <a:chOff x="2069293" y="1020792"/>
            <a:chExt cx="232920" cy="484920"/>
          </a:xfrm>
        </p:grpSpPr>
        <mc:AlternateContent xmlns:mc="http://schemas.openxmlformats.org/markup-compatibility/2006" xmlns:p14="http://schemas.microsoft.com/office/powerpoint/2010/main">
          <mc:Choice Requires="p14">
            <p:contentPart p14:bwMode="auto" r:id="rId282">
              <p14:nvContentPartPr>
                <p14:cNvPr id="165" name="Freihand 164">
                  <a:extLst>
                    <a:ext uri="{FF2B5EF4-FFF2-40B4-BE49-F238E27FC236}">
                      <a16:creationId xmlns:a16="http://schemas.microsoft.com/office/drawing/2014/main" id="{2640CE87-8975-478A-BB3B-F50B5D659F6E}"/>
                    </a:ext>
                  </a:extLst>
                </p14:cNvPr>
                <p14:cNvContentPartPr/>
                <p14:nvPr/>
              </p14:nvContentPartPr>
              <p14:xfrm>
                <a:off x="2192773" y="1214472"/>
                <a:ext cx="19080" cy="291240"/>
              </p14:xfrm>
            </p:contentPart>
          </mc:Choice>
          <mc:Fallback xmlns="">
            <p:pic>
              <p:nvPicPr>
                <p:cNvPr id="165" name="Freihand 164">
                  <a:extLst>
                    <a:ext uri="{FF2B5EF4-FFF2-40B4-BE49-F238E27FC236}">
                      <a16:creationId xmlns:a16="http://schemas.microsoft.com/office/drawing/2014/main" id="{2640CE87-8975-478A-BB3B-F50B5D659F6E}"/>
                    </a:ext>
                  </a:extLst>
                </p:cNvPr>
                <p:cNvPicPr/>
                <p:nvPr/>
              </p:nvPicPr>
              <p:blipFill>
                <a:blip r:embed="rId283"/>
                <a:stretch>
                  <a:fillRect/>
                </a:stretch>
              </p:blipFill>
              <p:spPr>
                <a:xfrm>
                  <a:off x="2188453" y="1210152"/>
                  <a:ext cx="277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6" name="Freihand 165">
                  <a:extLst>
                    <a:ext uri="{FF2B5EF4-FFF2-40B4-BE49-F238E27FC236}">
                      <a16:creationId xmlns:a16="http://schemas.microsoft.com/office/drawing/2014/main" id="{62045946-BDAB-4CD9-BE60-D9DB3E0E1B64}"/>
                    </a:ext>
                  </a:extLst>
                </p14:cNvPr>
                <p14:cNvContentPartPr/>
                <p14:nvPr/>
              </p14:nvContentPartPr>
              <p14:xfrm>
                <a:off x="2069293" y="1020792"/>
                <a:ext cx="232920" cy="227880"/>
              </p14:xfrm>
            </p:contentPart>
          </mc:Choice>
          <mc:Fallback xmlns="">
            <p:pic>
              <p:nvPicPr>
                <p:cNvPr id="166" name="Freihand 165">
                  <a:extLst>
                    <a:ext uri="{FF2B5EF4-FFF2-40B4-BE49-F238E27FC236}">
                      <a16:creationId xmlns:a16="http://schemas.microsoft.com/office/drawing/2014/main" id="{62045946-BDAB-4CD9-BE60-D9DB3E0E1B64}"/>
                    </a:ext>
                  </a:extLst>
                </p:cNvPr>
                <p:cNvPicPr/>
                <p:nvPr/>
              </p:nvPicPr>
              <p:blipFill>
                <a:blip r:embed="rId285"/>
                <a:stretch>
                  <a:fillRect/>
                </a:stretch>
              </p:blipFill>
              <p:spPr>
                <a:xfrm>
                  <a:off x="2064973" y="1016472"/>
                  <a:ext cx="241560" cy="236520"/>
                </a:xfrm>
                <a:prstGeom prst="rect">
                  <a:avLst/>
                </a:prstGeom>
              </p:spPr>
            </p:pic>
          </mc:Fallback>
        </mc:AlternateContent>
      </p:grpSp>
      <p:grpSp>
        <p:nvGrpSpPr>
          <p:cNvPr id="170" name="Gruppieren 169">
            <a:extLst>
              <a:ext uri="{FF2B5EF4-FFF2-40B4-BE49-F238E27FC236}">
                <a16:creationId xmlns:a16="http://schemas.microsoft.com/office/drawing/2014/main" id="{0A7C4AC2-BC7A-4374-B2D7-677148ADFD5E}"/>
              </a:ext>
            </a:extLst>
          </p:cNvPr>
          <p:cNvGrpSpPr/>
          <p:nvPr/>
        </p:nvGrpSpPr>
        <p:grpSpPr>
          <a:xfrm>
            <a:off x="2152453" y="2505072"/>
            <a:ext cx="143640" cy="348120"/>
            <a:chOff x="2152453" y="2505072"/>
            <a:chExt cx="143640" cy="348120"/>
          </a:xfrm>
        </p:grpSpPr>
        <mc:AlternateContent xmlns:mc="http://schemas.openxmlformats.org/markup-compatibility/2006" xmlns:p14="http://schemas.microsoft.com/office/powerpoint/2010/main">
          <mc:Choice Requires="p14">
            <p:contentPart p14:bwMode="auto" r:id="rId286">
              <p14:nvContentPartPr>
                <p14:cNvPr id="168" name="Freihand 167">
                  <a:extLst>
                    <a:ext uri="{FF2B5EF4-FFF2-40B4-BE49-F238E27FC236}">
                      <a16:creationId xmlns:a16="http://schemas.microsoft.com/office/drawing/2014/main" id="{5663415F-2952-4275-BF38-0989563FB28D}"/>
                    </a:ext>
                  </a:extLst>
                </p14:cNvPr>
                <p14:cNvContentPartPr/>
                <p14:nvPr/>
              </p14:nvContentPartPr>
              <p14:xfrm>
                <a:off x="2228773" y="2657352"/>
                <a:ext cx="8640" cy="195840"/>
              </p14:xfrm>
            </p:contentPart>
          </mc:Choice>
          <mc:Fallback xmlns="">
            <p:pic>
              <p:nvPicPr>
                <p:cNvPr id="168" name="Freihand 167">
                  <a:extLst>
                    <a:ext uri="{FF2B5EF4-FFF2-40B4-BE49-F238E27FC236}">
                      <a16:creationId xmlns:a16="http://schemas.microsoft.com/office/drawing/2014/main" id="{5663415F-2952-4275-BF38-0989563FB28D}"/>
                    </a:ext>
                  </a:extLst>
                </p:cNvPr>
                <p:cNvPicPr/>
                <p:nvPr/>
              </p:nvPicPr>
              <p:blipFill>
                <a:blip r:embed="rId287"/>
                <a:stretch>
                  <a:fillRect/>
                </a:stretch>
              </p:blipFill>
              <p:spPr>
                <a:xfrm>
                  <a:off x="2224453" y="2653032"/>
                  <a:ext cx="17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 name="Freihand 168">
                  <a:extLst>
                    <a:ext uri="{FF2B5EF4-FFF2-40B4-BE49-F238E27FC236}">
                      <a16:creationId xmlns:a16="http://schemas.microsoft.com/office/drawing/2014/main" id="{1F9F259D-9516-4C96-9CAF-30DFD2B58306}"/>
                    </a:ext>
                  </a:extLst>
                </p14:cNvPr>
                <p14:cNvContentPartPr/>
                <p14:nvPr/>
              </p14:nvContentPartPr>
              <p14:xfrm>
                <a:off x="2152453" y="2505072"/>
                <a:ext cx="143640" cy="169200"/>
              </p14:xfrm>
            </p:contentPart>
          </mc:Choice>
          <mc:Fallback xmlns="">
            <p:pic>
              <p:nvPicPr>
                <p:cNvPr id="169" name="Freihand 168">
                  <a:extLst>
                    <a:ext uri="{FF2B5EF4-FFF2-40B4-BE49-F238E27FC236}">
                      <a16:creationId xmlns:a16="http://schemas.microsoft.com/office/drawing/2014/main" id="{1F9F259D-9516-4C96-9CAF-30DFD2B58306}"/>
                    </a:ext>
                  </a:extLst>
                </p:cNvPr>
                <p:cNvPicPr/>
                <p:nvPr/>
              </p:nvPicPr>
              <p:blipFill>
                <a:blip r:embed="rId289"/>
                <a:stretch>
                  <a:fillRect/>
                </a:stretch>
              </p:blipFill>
              <p:spPr>
                <a:xfrm>
                  <a:off x="2148133" y="2500752"/>
                  <a:ext cx="152280" cy="17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0">
            <p14:nvContentPartPr>
              <p14:cNvPr id="171" name="Freihand 170">
                <a:extLst>
                  <a:ext uri="{FF2B5EF4-FFF2-40B4-BE49-F238E27FC236}">
                    <a16:creationId xmlns:a16="http://schemas.microsoft.com/office/drawing/2014/main" id="{AC26C8A6-D5C9-43EE-A9F6-E20CAE250CDE}"/>
                  </a:ext>
                </a:extLst>
              </p14:cNvPr>
              <p14:cNvContentPartPr/>
              <p14:nvPr/>
            </p14:nvContentPartPr>
            <p14:xfrm>
              <a:off x="1799293" y="4035072"/>
              <a:ext cx="8889120" cy="87120"/>
            </p14:xfrm>
          </p:contentPart>
        </mc:Choice>
        <mc:Fallback xmlns="">
          <p:pic>
            <p:nvPicPr>
              <p:cNvPr id="171" name="Freihand 170">
                <a:extLst>
                  <a:ext uri="{FF2B5EF4-FFF2-40B4-BE49-F238E27FC236}">
                    <a16:creationId xmlns:a16="http://schemas.microsoft.com/office/drawing/2014/main" id="{AC26C8A6-D5C9-43EE-A9F6-E20CAE250CDE}"/>
                  </a:ext>
                </a:extLst>
              </p:cNvPr>
              <p:cNvPicPr/>
              <p:nvPr/>
            </p:nvPicPr>
            <p:blipFill>
              <a:blip r:embed="rId291"/>
              <a:stretch>
                <a:fillRect/>
              </a:stretch>
            </p:blipFill>
            <p:spPr>
              <a:xfrm>
                <a:off x="1794973" y="4030752"/>
                <a:ext cx="8897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2" name="Freihand 11">
                <a:extLst>
                  <a:ext uri="{FF2B5EF4-FFF2-40B4-BE49-F238E27FC236}">
                    <a16:creationId xmlns:a16="http://schemas.microsoft.com/office/drawing/2014/main" id="{AAE35C1F-7383-4EEA-AC3F-B5F9552EFAB8}"/>
                  </a:ext>
                </a:extLst>
              </p14:cNvPr>
              <p14:cNvContentPartPr/>
              <p14:nvPr/>
            </p14:nvContentPartPr>
            <p14:xfrm>
              <a:off x="2115198" y="1547643"/>
              <a:ext cx="5496120" cy="165240"/>
            </p14:xfrm>
          </p:contentPart>
        </mc:Choice>
        <mc:Fallback>
          <p:pic>
            <p:nvPicPr>
              <p:cNvPr id="12" name="Freihand 11">
                <a:extLst>
                  <a:ext uri="{FF2B5EF4-FFF2-40B4-BE49-F238E27FC236}">
                    <a16:creationId xmlns:a16="http://schemas.microsoft.com/office/drawing/2014/main" id="{AAE35C1F-7383-4EEA-AC3F-B5F9552EFAB8}"/>
                  </a:ext>
                </a:extLst>
              </p:cNvPr>
              <p:cNvPicPr/>
              <p:nvPr/>
            </p:nvPicPr>
            <p:blipFill>
              <a:blip r:embed="rId293"/>
              <a:stretch>
                <a:fillRect/>
              </a:stretch>
            </p:blipFill>
            <p:spPr>
              <a:xfrm>
                <a:off x="2110878" y="1543323"/>
                <a:ext cx="5504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5" name="Freihand 34">
                <a:extLst>
                  <a:ext uri="{FF2B5EF4-FFF2-40B4-BE49-F238E27FC236}">
                    <a16:creationId xmlns:a16="http://schemas.microsoft.com/office/drawing/2014/main" id="{4727FEFC-CBDE-41F7-A7AF-A1CA300EBDB0}"/>
                  </a:ext>
                </a:extLst>
              </p14:cNvPr>
              <p14:cNvContentPartPr/>
              <p14:nvPr/>
            </p14:nvContentPartPr>
            <p14:xfrm>
              <a:off x="2330118" y="2843283"/>
              <a:ext cx="3496320" cy="197640"/>
            </p14:xfrm>
          </p:contentPart>
        </mc:Choice>
        <mc:Fallback>
          <p:pic>
            <p:nvPicPr>
              <p:cNvPr id="35" name="Freihand 34">
                <a:extLst>
                  <a:ext uri="{FF2B5EF4-FFF2-40B4-BE49-F238E27FC236}">
                    <a16:creationId xmlns:a16="http://schemas.microsoft.com/office/drawing/2014/main" id="{4727FEFC-CBDE-41F7-A7AF-A1CA300EBDB0}"/>
                  </a:ext>
                </a:extLst>
              </p:cNvPr>
              <p:cNvPicPr/>
              <p:nvPr/>
            </p:nvPicPr>
            <p:blipFill>
              <a:blip r:embed="rId295"/>
              <a:stretch>
                <a:fillRect/>
              </a:stretch>
            </p:blipFill>
            <p:spPr>
              <a:xfrm>
                <a:off x="2325798" y="2838971"/>
                <a:ext cx="3504961" cy="206264"/>
              </a:xfrm>
              <a:prstGeom prst="rect">
                <a:avLst/>
              </a:prstGeom>
            </p:spPr>
          </p:pic>
        </mc:Fallback>
      </mc:AlternateContent>
    </p:spTree>
    <p:extLst>
      <p:ext uri="{BB962C8B-B14F-4D97-AF65-F5344CB8AC3E}">
        <p14:creationId xmlns:p14="http://schemas.microsoft.com/office/powerpoint/2010/main" val="31596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C984BE2-C273-4C11-8AAD-CE6408FAC41B}"/>
                  </a:ext>
                </a:extLst>
              </p14:cNvPr>
              <p14:cNvContentPartPr/>
              <p14:nvPr/>
            </p14:nvContentPartPr>
            <p14:xfrm>
              <a:off x="3405111" y="1152912"/>
              <a:ext cx="997920" cy="79920"/>
            </p14:xfrm>
          </p:contentPart>
        </mc:Choice>
        <mc:Fallback xmlns="">
          <p:pic>
            <p:nvPicPr>
              <p:cNvPr id="2" name="Freihand 1">
                <a:extLst>
                  <a:ext uri="{FF2B5EF4-FFF2-40B4-BE49-F238E27FC236}">
                    <a16:creationId xmlns:a16="http://schemas.microsoft.com/office/drawing/2014/main" id="{8C984BE2-C273-4C11-8AAD-CE6408FAC41B}"/>
                  </a:ext>
                </a:extLst>
              </p:cNvPr>
              <p:cNvPicPr/>
              <p:nvPr/>
            </p:nvPicPr>
            <p:blipFill>
              <a:blip r:embed="rId4"/>
              <a:stretch>
                <a:fillRect/>
              </a:stretch>
            </p:blipFill>
            <p:spPr>
              <a:xfrm>
                <a:off x="3400791" y="1148592"/>
                <a:ext cx="1006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55A70B3-DCB7-4FE8-AC89-73FC3DEBBF0B}"/>
                  </a:ext>
                </a:extLst>
              </p14:cNvPr>
              <p14:cNvContentPartPr/>
              <p14:nvPr/>
            </p14:nvContentPartPr>
            <p14:xfrm>
              <a:off x="882231" y="1698672"/>
              <a:ext cx="1195920" cy="64440"/>
            </p14:xfrm>
          </p:contentPart>
        </mc:Choice>
        <mc:Fallback xmlns="">
          <p:pic>
            <p:nvPicPr>
              <p:cNvPr id="4" name="Freihand 3">
                <a:extLst>
                  <a:ext uri="{FF2B5EF4-FFF2-40B4-BE49-F238E27FC236}">
                    <a16:creationId xmlns:a16="http://schemas.microsoft.com/office/drawing/2014/main" id="{955A70B3-DCB7-4FE8-AC89-73FC3DEBBF0B}"/>
                  </a:ext>
                </a:extLst>
              </p:cNvPr>
              <p:cNvPicPr/>
              <p:nvPr/>
            </p:nvPicPr>
            <p:blipFill>
              <a:blip r:embed="rId6"/>
              <a:stretch>
                <a:fillRect/>
              </a:stretch>
            </p:blipFill>
            <p:spPr>
              <a:xfrm>
                <a:off x="877911" y="1694352"/>
                <a:ext cx="1204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74EDFC5-907B-4179-A090-9B670D1CE5AC}"/>
                  </a:ext>
                </a:extLst>
              </p14:cNvPr>
              <p14:cNvContentPartPr/>
              <p14:nvPr/>
            </p14:nvContentPartPr>
            <p14:xfrm>
              <a:off x="5092071" y="1702992"/>
              <a:ext cx="1362600" cy="36000"/>
            </p14:xfrm>
          </p:contentPart>
        </mc:Choice>
        <mc:Fallback xmlns="">
          <p:pic>
            <p:nvPicPr>
              <p:cNvPr id="6" name="Freihand 5">
                <a:extLst>
                  <a:ext uri="{FF2B5EF4-FFF2-40B4-BE49-F238E27FC236}">
                    <a16:creationId xmlns:a16="http://schemas.microsoft.com/office/drawing/2014/main" id="{F74EDFC5-907B-4179-A090-9B670D1CE5AC}"/>
                  </a:ext>
                </a:extLst>
              </p:cNvPr>
              <p:cNvPicPr/>
              <p:nvPr/>
            </p:nvPicPr>
            <p:blipFill>
              <a:blip r:embed="rId8"/>
              <a:stretch>
                <a:fillRect/>
              </a:stretch>
            </p:blipFill>
            <p:spPr>
              <a:xfrm>
                <a:off x="5087751" y="1698672"/>
                <a:ext cx="1371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9BAC526-F7AB-49AD-9F04-078990A0EFEB}"/>
                  </a:ext>
                </a:extLst>
              </p14:cNvPr>
              <p14:cNvContentPartPr/>
              <p14:nvPr/>
            </p14:nvContentPartPr>
            <p14:xfrm>
              <a:off x="3843591" y="2802072"/>
              <a:ext cx="4003560" cy="51840"/>
            </p14:xfrm>
          </p:contentPart>
        </mc:Choice>
        <mc:Fallback xmlns="">
          <p:pic>
            <p:nvPicPr>
              <p:cNvPr id="7" name="Freihand 6">
                <a:extLst>
                  <a:ext uri="{FF2B5EF4-FFF2-40B4-BE49-F238E27FC236}">
                    <a16:creationId xmlns:a16="http://schemas.microsoft.com/office/drawing/2014/main" id="{C9BAC526-F7AB-49AD-9F04-078990A0EFEB}"/>
                  </a:ext>
                </a:extLst>
              </p:cNvPr>
              <p:cNvPicPr/>
              <p:nvPr/>
            </p:nvPicPr>
            <p:blipFill>
              <a:blip r:embed="rId10"/>
              <a:stretch>
                <a:fillRect/>
              </a:stretch>
            </p:blipFill>
            <p:spPr>
              <a:xfrm>
                <a:off x="3839271" y="2797752"/>
                <a:ext cx="4012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570F19F-4FD3-4021-B49B-048BF5272F28}"/>
                  </a:ext>
                </a:extLst>
              </p14:cNvPr>
              <p14:cNvContentPartPr/>
              <p14:nvPr/>
            </p14:nvContentPartPr>
            <p14:xfrm>
              <a:off x="3627951" y="3872712"/>
              <a:ext cx="2578320" cy="53640"/>
            </p14:xfrm>
          </p:contentPart>
        </mc:Choice>
        <mc:Fallback xmlns="">
          <p:pic>
            <p:nvPicPr>
              <p:cNvPr id="9" name="Freihand 8">
                <a:extLst>
                  <a:ext uri="{FF2B5EF4-FFF2-40B4-BE49-F238E27FC236}">
                    <a16:creationId xmlns:a16="http://schemas.microsoft.com/office/drawing/2014/main" id="{9570F19F-4FD3-4021-B49B-048BF5272F28}"/>
                  </a:ext>
                </a:extLst>
              </p:cNvPr>
              <p:cNvPicPr/>
              <p:nvPr/>
            </p:nvPicPr>
            <p:blipFill>
              <a:blip r:embed="rId12"/>
              <a:stretch>
                <a:fillRect/>
              </a:stretch>
            </p:blipFill>
            <p:spPr>
              <a:xfrm>
                <a:off x="3623631" y="3868392"/>
                <a:ext cx="25869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1B67EBD2-1613-4898-B5DB-679296391E1A}"/>
                  </a:ext>
                </a:extLst>
              </p14:cNvPr>
              <p14:cNvContentPartPr/>
              <p14:nvPr/>
            </p14:nvContentPartPr>
            <p14:xfrm>
              <a:off x="9811671" y="3919152"/>
              <a:ext cx="899280" cy="63720"/>
            </p14:xfrm>
          </p:contentPart>
        </mc:Choice>
        <mc:Fallback xmlns="">
          <p:pic>
            <p:nvPicPr>
              <p:cNvPr id="10" name="Freihand 9">
                <a:extLst>
                  <a:ext uri="{FF2B5EF4-FFF2-40B4-BE49-F238E27FC236}">
                    <a16:creationId xmlns:a16="http://schemas.microsoft.com/office/drawing/2014/main" id="{1B67EBD2-1613-4898-B5DB-679296391E1A}"/>
                  </a:ext>
                </a:extLst>
              </p:cNvPr>
              <p:cNvPicPr/>
              <p:nvPr/>
            </p:nvPicPr>
            <p:blipFill>
              <a:blip r:embed="rId14"/>
              <a:stretch>
                <a:fillRect/>
              </a:stretch>
            </p:blipFill>
            <p:spPr>
              <a:xfrm>
                <a:off x="9807351" y="3914832"/>
                <a:ext cx="907920" cy="72360"/>
              </a:xfrm>
              <a:prstGeom prst="rect">
                <a:avLst/>
              </a:prstGeom>
            </p:spPr>
          </p:pic>
        </mc:Fallback>
      </mc:AlternateContent>
      <p:grpSp>
        <p:nvGrpSpPr>
          <p:cNvPr id="13" name="Gruppieren 12">
            <a:extLst>
              <a:ext uri="{FF2B5EF4-FFF2-40B4-BE49-F238E27FC236}">
                <a16:creationId xmlns:a16="http://schemas.microsoft.com/office/drawing/2014/main" id="{EE493727-8015-48D2-98CC-35EE017A82B0}"/>
              </a:ext>
            </a:extLst>
          </p:cNvPr>
          <p:cNvGrpSpPr/>
          <p:nvPr/>
        </p:nvGrpSpPr>
        <p:grpSpPr>
          <a:xfrm>
            <a:off x="526551" y="4192032"/>
            <a:ext cx="5509440" cy="65880"/>
            <a:chOff x="526551" y="4192032"/>
            <a:chExt cx="5509440" cy="65880"/>
          </a:xfrm>
        </p:grpSpPr>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D5A43E95-BD35-497C-BDEB-A6FF2B145BAF}"/>
                    </a:ext>
                  </a:extLst>
                </p14:cNvPr>
                <p14:cNvContentPartPr/>
                <p14:nvPr/>
              </p14:nvContentPartPr>
              <p14:xfrm>
                <a:off x="587391" y="4192032"/>
                <a:ext cx="20520" cy="3600"/>
              </p14:xfrm>
            </p:contentPart>
          </mc:Choice>
          <mc:Fallback xmlns="">
            <p:pic>
              <p:nvPicPr>
                <p:cNvPr id="11" name="Freihand 10">
                  <a:extLst>
                    <a:ext uri="{FF2B5EF4-FFF2-40B4-BE49-F238E27FC236}">
                      <a16:creationId xmlns:a16="http://schemas.microsoft.com/office/drawing/2014/main" id="{D5A43E95-BD35-497C-BDEB-A6FF2B145BAF}"/>
                    </a:ext>
                  </a:extLst>
                </p:cNvPr>
                <p:cNvPicPr/>
                <p:nvPr/>
              </p:nvPicPr>
              <p:blipFill>
                <a:blip r:embed="rId16"/>
                <a:stretch>
                  <a:fillRect/>
                </a:stretch>
              </p:blipFill>
              <p:spPr>
                <a:xfrm>
                  <a:off x="583071" y="4187712"/>
                  <a:ext cx="29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088813EB-0E36-4EFF-80A3-D12B1FBC29BA}"/>
                    </a:ext>
                  </a:extLst>
                </p14:cNvPr>
                <p14:cNvContentPartPr/>
                <p14:nvPr/>
              </p14:nvContentPartPr>
              <p14:xfrm>
                <a:off x="526551" y="4192032"/>
                <a:ext cx="5509440" cy="65880"/>
              </p14:xfrm>
            </p:contentPart>
          </mc:Choice>
          <mc:Fallback xmlns="">
            <p:pic>
              <p:nvPicPr>
                <p:cNvPr id="12" name="Freihand 11">
                  <a:extLst>
                    <a:ext uri="{FF2B5EF4-FFF2-40B4-BE49-F238E27FC236}">
                      <a16:creationId xmlns:a16="http://schemas.microsoft.com/office/drawing/2014/main" id="{088813EB-0E36-4EFF-80A3-D12B1FBC29BA}"/>
                    </a:ext>
                  </a:extLst>
                </p:cNvPr>
                <p:cNvPicPr/>
                <p:nvPr/>
              </p:nvPicPr>
              <p:blipFill>
                <a:blip r:embed="rId18"/>
                <a:stretch>
                  <a:fillRect/>
                </a:stretch>
              </p:blipFill>
              <p:spPr>
                <a:xfrm>
                  <a:off x="522231" y="4187712"/>
                  <a:ext cx="5518080" cy="7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26E56A26-B5FD-478B-A5D9-B0E154494D9F}"/>
                  </a:ext>
                </a:extLst>
              </p14:cNvPr>
              <p14:cNvContentPartPr/>
              <p14:nvPr/>
            </p14:nvContentPartPr>
            <p14:xfrm>
              <a:off x="3483667" y="3470403"/>
              <a:ext cx="2905920" cy="516600"/>
            </p14:xfrm>
          </p:contentPart>
        </mc:Choice>
        <mc:Fallback>
          <p:pic>
            <p:nvPicPr>
              <p:cNvPr id="14" name="Freihand 13">
                <a:extLst>
                  <a:ext uri="{FF2B5EF4-FFF2-40B4-BE49-F238E27FC236}">
                    <a16:creationId xmlns:a16="http://schemas.microsoft.com/office/drawing/2014/main" id="{26E56A26-B5FD-478B-A5D9-B0E154494D9F}"/>
                  </a:ext>
                </a:extLst>
              </p:cNvPr>
              <p:cNvPicPr/>
              <p:nvPr/>
            </p:nvPicPr>
            <p:blipFill>
              <a:blip r:embed="rId20"/>
              <a:stretch>
                <a:fillRect/>
              </a:stretch>
            </p:blipFill>
            <p:spPr>
              <a:xfrm>
                <a:off x="3479347" y="3466083"/>
                <a:ext cx="291456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7964D0CC-5E16-4DC8-9FD5-0469667AEBCE}"/>
                  </a:ext>
                </a:extLst>
              </p14:cNvPr>
              <p14:cNvContentPartPr/>
              <p14:nvPr/>
            </p14:nvContentPartPr>
            <p14:xfrm>
              <a:off x="9746227" y="3508203"/>
              <a:ext cx="1278720" cy="555840"/>
            </p14:xfrm>
          </p:contentPart>
        </mc:Choice>
        <mc:Fallback>
          <p:pic>
            <p:nvPicPr>
              <p:cNvPr id="15" name="Freihand 14">
                <a:extLst>
                  <a:ext uri="{FF2B5EF4-FFF2-40B4-BE49-F238E27FC236}">
                    <a16:creationId xmlns:a16="http://schemas.microsoft.com/office/drawing/2014/main" id="{7964D0CC-5E16-4DC8-9FD5-0469667AEBCE}"/>
                  </a:ext>
                </a:extLst>
              </p:cNvPr>
              <p:cNvPicPr/>
              <p:nvPr/>
            </p:nvPicPr>
            <p:blipFill>
              <a:blip r:embed="rId22"/>
              <a:stretch>
                <a:fillRect/>
              </a:stretch>
            </p:blipFill>
            <p:spPr>
              <a:xfrm>
                <a:off x="9741907" y="3503883"/>
                <a:ext cx="128736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08EC2808-EF18-44A9-A09C-4E245811BDEF}"/>
                  </a:ext>
                </a:extLst>
              </p14:cNvPr>
              <p14:cNvContentPartPr/>
              <p14:nvPr/>
            </p14:nvContentPartPr>
            <p14:xfrm>
              <a:off x="775387" y="4143963"/>
              <a:ext cx="5224680" cy="134280"/>
            </p14:xfrm>
          </p:contentPart>
        </mc:Choice>
        <mc:Fallback>
          <p:pic>
            <p:nvPicPr>
              <p:cNvPr id="16" name="Freihand 15">
                <a:extLst>
                  <a:ext uri="{FF2B5EF4-FFF2-40B4-BE49-F238E27FC236}">
                    <a16:creationId xmlns:a16="http://schemas.microsoft.com/office/drawing/2014/main" id="{08EC2808-EF18-44A9-A09C-4E245811BDEF}"/>
                  </a:ext>
                </a:extLst>
              </p:cNvPr>
              <p:cNvPicPr/>
              <p:nvPr/>
            </p:nvPicPr>
            <p:blipFill>
              <a:blip r:embed="rId24"/>
              <a:stretch>
                <a:fillRect/>
              </a:stretch>
            </p:blipFill>
            <p:spPr>
              <a:xfrm>
                <a:off x="771067" y="4139643"/>
                <a:ext cx="5233320" cy="142920"/>
              </a:xfrm>
              <a:prstGeom prst="rect">
                <a:avLst/>
              </a:prstGeom>
            </p:spPr>
          </p:pic>
        </mc:Fallback>
      </mc:AlternateContent>
    </p:spTree>
    <p:extLst>
      <p:ext uri="{BB962C8B-B14F-4D97-AF65-F5344CB8AC3E}">
        <p14:creationId xmlns:p14="http://schemas.microsoft.com/office/powerpoint/2010/main" val="106812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5EDDD8C-ED33-4211-BA5D-E2DFD041E285}"/>
                  </a:ext>
                </a:extLst>
              </p14:cNvPr>
              <p14:cNvContentPartPr/>
              <p14:nvPr/>
            </p14:nvContentPartPr>
            <p14:xfrm>
              <a:off x="3951733" y="1013952"/>
              <a:ext cx="564480" cy="51480"/>
            </p14:xfrm>
          </p:contentPart>
        </mc:Choice>
        <mc:Fallback xmlns="">
          <p:pic>
            <p:nvPicPr>
              <p:cNvPr id="2" name="Freihand 1">
                <a:extLst>
                  <a:ext uri="{FF2B5EF4-FFF2-40B4-BE49-F238E27FC236}">
                    <a16:creationId xmlns:a16="http://schemas.microsoft.com/office/drawing/2014/main" id="{85EDDD8C-ED33-4211-BA5D-E2DFD041E285}"/>
                  </a:ext>
                </a:extLst>
              </p:cNvPr>
              <p:cNvPicPr/>
              <p:nvPr/>
            </p:nvPicPr>
            <p:blipFill>
              <a:blip r:embed="rId5"/>
              <a:stretch>
                <a:fillRect/>
              </a:stretch>
            </p:blipFill>
            <p:spPr>
              <a:xfrm>
                <a:off x="3947413" y="1009632"/>
                <a:ext cx="573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AA2CB4F-E25E-431A-A196-DA1E185E379F}"/>
                  </a:ext>
                </a:extLst>
              </p14:cNvPr>
              <p14:cNvContentPartPr/>
              <p14:nvPr/>
            </p14:nvContentPartPr>
            <p14:xfrm>
              <a:off x="4789813" y="1009272"/>
              <a:ext cx="340560" cy="16560"/>
            </p14:xfrm>
          </p:contentPart>
        </mc:Choice>
        <mc:Fallback xmlns="">
          <p:pic>
            <p:nvPicPr>
              <p:cNvPr id="3" name="Freihand 2">
                <a:extLst>
                  <a:ext uri="{FF2B5EF4-FFF2-40B4-BE49-F238E27FC236}">
                    <a16:creationId xmlns:a16="http://schemas.microsoft.com/office/drawing/2014/main" id="{1AA2CB4F-E25E-431A-A196-DA1E185E379F}"/>
                  </a:ext>
                </a:extLst>
              </p:cNvPr>
              <p:cNvPicPr/>
              <p:nvPr/>
            </p:nvPicPr>
            <p:blipFill>
              <a:blip r:embed="rId7"/>
              <a:stretch>
                <a:fillRect/>
              </a:stretch>
            </p:blipFill>
            <p:spPr>
              <a:xfrm>
                <a:off x="4785493" y="1004952"/>
                <a:ext cx="349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3B451D12-AFD8-438E-8854-C284DEE044F1}"/>
                  </a:ext>
                </a:extLst>
              </p14:cNvPr>
              <p14:cNvContentPartPr/>
              <p14:nvPr/>
            </p14:nvContentPartPr>
            <p14:xfrm>
              <a:off x="6120013" y="996312"/>
              <a:ext cx="631440" cy="20160"/>
            </p14:xfrm>
          </p:contentPart>
        </mc:Choice>
        <mc:Fallback xmlns="">
          <p:pic>
            <p:nvPicPr>
              <p:cNvPr id="4" name="Freihand 3">
                <a:extLst>
                  <a:ext uri="{FF2B5EF4-FFF2-40B4-BE49-F238E27FC236}">
                    <a16:creationId xmlns:a16="http://schemas.microsoft.com/office/drawing/2014/main" id="{3B451D12-AFD8-438E-8854-C284DEE044F1}"/>
                  </a:ext>
                </a:extLst>
              </p:cNvPr>
              <p:cNvPicPr/>
              <p:nvPr/>
            </p:nvPicPr>
            <p:blipFill>
              <a:blip r:embed="rId9"/>
              <a:stretch>
                <a:fillRect/>
              </a:stretch>
            </p:blipFill>
            <p:spPr>
              <a:xfrm>
                <a:off x="6115693" y="991992"/>
                <a:ext cx="640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06BFDD9B-3F9F-4ECF-B22F-B50FB2C682BF}"/>
                  </a:ext>
                </a:extLst>
              </p14:cNvPr>
              <p14:cNvContentPartPr/>
              <p14:nvPr/>
            </p14:nvContentPartPr>
            <p14:xfrm>
              <a:off x="3973333" y="2416512"/>
              <a:ext cx="683640" cy="84600"/>
            </p14:xfrm>
          </p:contentPart>
        </mc:Choice>
        <mc:Fallback xmlns="">
          <p:pic>
            <p:nvPicPr>
              <p:cNvPr id="5" name="Freihand 4">
                <a:extLst>
                  <a:ext uri="{FF2B5EF4-FFF2-40B4-BE49-F238E27FC236}">
                    <a16:creationId xmlns:a16="http://schemas.microsoft.com/office/drawing/2014/main" id="{06BFDD9B-3F9F-4ECF-B22F-B50FB2C682BF}"/>
                  </a:ext>
                </a:extLst>
              </p:cNvPr>
              <p:cNvPicPr/>
              <p:nvPr/>
            </p:nvPicPr>
            <p:blipFill>
              <a:blip r:embed="rId11"/>
              <a:stretch>
                <a:fillRect/>
              </a:stretch>
            </p:blipFill>
            <p:spPr>
              <a:xfrm>
                <a:off x="3969013" y="2412192"/>
                <a:ext cx="692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DA69BD3-58D8-443F-B5FA-201758A75CA8}"/>
                  </a:ext>
                </a:extLst>
              </p14:cNvPr>
              <p14:cNvContentPartPr/>
              <p14:nvPr/>
            </p14:nvContentPartPr>
            <p14:xfrm>
              <a:off x="6008413" y="2753112"/>
              <a:ext cx="531360" cy="528120"/>
            </p14:xfrm>
          </p:contentPart>
        </mc:Choice>
        <mc:Fallback xmlns="">
          <p:pic>
            <p:nvPicPr>
              <p:cNvPr id="9" name="Freihand 8">
                <a:extLst>
                  <a:ext uri="{FF2B5EF4-FFF2-40B4-BE49-F238E27FC236}">
                    <a16:creationId xmlns:a16="http://schemas.microsoft.com/office/drawing/2014/main" id="{DDA69BD3-58D8-443F-B5FA-201758A75CA8}"/>
                  </a:ext>
                </a:extLst>
              </p:cNvPr>
              <p:cNvPicPr/>
              <p:nvPr/>
            </p:nvPicPr>
            <p:blipFill>
              <a:blip r:embed="rId13"/>
              <a:stretch>
                <a:fillRect/>
              </a:stretch>
            </p:blipFill>
            <p:spPr>
              <a:xfrm>
                <a:off x="6004093" y="2748792"/>
                <a:ext cx="5400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DECCAA6-846E-4D54-8B8D-E5B8429FEF29}"/>
                  </a:ext>
                </a:extLst>
              </p14:cNvPr>
              <p14:cNvContentPartPr/>
              <p14:nvPr/>
            </p14:nvContentPartPr>
            <p14:xfrm>
              <a:off x="2360533" y="3266832"/>
              <a:ext cx="3232800" cy="19800"/>
            </p14:xfrm>
          </p:contentPart>
        </mc:Choice>
        <mc:Fallback xmlns="">
          <p:pic>
            <p:nvPicPr>
              <p:cNvPr id="10" name="Freihand 9">
                <a:extLst>
                  <a:ext uri="{FF2B5EF4-FFF2-40B4-BE49-F238E27FC236}">
                    <a16:creationId xmlns:a16="http://schemas.microsoft.com/office/drawing/2014/main" id="{9DECCAA6-846E-4D54-8B8D-E5B8429FEF29}"/>
                  </a:ext>
                </a:extLst>
              </p:cNvPr>
              <p:cNvPicPr/>
              <p:nvPr/>
            </p:nvPicPr>
            <p:blipFill>
              <a:blip r:embed="rId15"/>
              <a:stretch>
                <a:fillRect/>
              </a:stretch>
            </p:blipFill>
            <p:spPr>
              <a:xfrm>
                <a:off x="2356213" y="3262512"/>
                <a:ext cx="3241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85E3D12A-7AA0-49A6-9248-E62953335435}"/>
                  </a:ext>
                </a:extLst>
              </p14:cNvPr>
              <p14:cNvContentPartPr/>
              <p14:nvPr/>
            </p14:nvContentPartPr>
            <p14:xfrm>
              <a:off x="6863773" y="3252792"/>
              <a:ext cx="338760" cy="16200"/>
            </p14:xfrm>
          </p:contentPart>
        </mc:Choice>
        <mc:Fallback xmlns="">
          <p:pic>
            <p:nvPicPr>
              <p:cNvPr id="11" name="Freihand 10">
                <a:extLst>
                  <a:ext uri="{FF2B5EF4-FFF2-40B4-BE49-F238E27FC236}">
                    <a16:creationId xmlns:a16="http://schemas.microsoft.com/office/drawing/2014/main" id="{85E3D12A-7AA0-49A6-9248-E62953335435}"/>
                  </a:ext>
                </a:extLst>
              </p:cNvPr>
              <p:cNvPicPr/>
              <p:nvPr/>
            </p:nvPicPr>
            <p:blipFill>
              <a:blip r:embed="rId17"/>
              <a:stretch>
                <a:fillRect/>
              </a:stretch>
            </p:blipFill>
            <p:spPr>
              <a:xfrm>
                <a:off x="6859453" y="3248472"/>
                <a:ext cx="347400" cy="24840"/>
              </a:xfrm>
              <a:prstGeom prst="rect">
                <a:avLst/>
              </a:prstGeom>
            </p:spPr>
          </p:pic>
        </mc:Fallback>
      </mc:AlternateContent>
      <p:grpSp>
        <p:nvGrpSpPr>
          <p:cNvPr id="14" name="Gruppieren 13">
            <a:extLst>
              <a:ext uri="{FF2B5EF4-FFF2-40B4-BE49-F238E27FC236}">
                <a16:creationId xmlns:a16="http://schemas.microsoft.com/office/drawing/2014/main" id="{E03F841B-22D5-4EA8-8E19-E7AFFBB12572}"/>
              </a:ext>
            </a:extLst>
          </p:cNvPr>
          <p:cNvGrpSpPr/>
          <p:nvPr/>
        </p:nvGrpSpPr>
        <p:grpSpPr>
          <a:xfrm>
            <a:off x="7616173" y="2597952"/>
            <a:ext cx="139680" cy="253440"/>
            <a:chOff x="7616173" y="2597952"/>
            <a:chExt cx="139680" cy="25344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43F9C96-0F0A-4C74-B812-28FA5D97A07C}"/>
                    </a:ext>
                  </a:extLst>
                </p14:cNvPr>
                <p14:cNvContentPartPr/>
                <p14:nvPr/>
              </p14:nvContentPartPr>
              <p14:xfrm>
                <a:off x="7660453" y="2597952"/>
                <a:ext cx="21600" cy="193320"/>
              </p14:xfrm>
            </p:contentPart>
          </mc:Choice>
          <mc:Fallback xmlns="">
            <p:pic>
              <p:nvPicPr>
                <p:cNvPr id="12" name="Freihand 11">
                  <a:extLst>
                    <a:ext uri="{FF2B5EF4-FFF2-40B4-BE49-F238E27FC236}">
                      <a16:creationId xmlns:a16="http://schemas.microsoft.com/office/drawing/2014/main" id="{D43F9C96-0F0A-4C74-B812-28FA5D97A07C}"/>
                    </a:ext>
                  </a:extLst>
                </p:cNvPr>
                <p:cNvPicPr/>
                <p:nvPr/>
              </p:nvPicPr>
              <p:blipFill>
                <a:blip r:embed="rId19"/>
                <a:stretch>
                  <a:fillRect/>
                </a:stretch>
              </p:blipFill>
              <p:spPr>
                <a:xfrm>
                  <a:off x="7656133" y="2593632"/>
                  <a:ext cx="30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4FCBC4E0-282E-4927-813F-6B4ED6B6F815}"/>
                    </a:ext>
                  </a:extLst>
                </p14:cNvPr>
                <p14:cNvContentPartPr/>
                <p14:nvPr/>
              </p14:nvContentPartPr>
              <p14:xfrm>
                <a:off x="7616173" y="2701632"/>
                <a:ext cx="139680" cy="149760"/>
              </p14:xfrm>
            </p:contentPart>
          </mc:Choice>
          <mc:Fallback xmlns="">
            <p:pic>
              <p:nvPicPr>
                <p:cNvPr id="13" name="Freihand 12">
                  <a:extLst>
                    <a:ext uri="{FF2B5EF4-FFF2-40B4-BE49-F238E27FC236}">
                      <a16:creationId xmlns:a16="http://schemas.microsoft.com/office/drawing/2014/main" id="{4FCBC4E0-282E-4927-813F-6B4ED6B6F815}"/>
                    </a:ext>
                  </a:extLst>
                </p:cNvPr>
                <p:cNvPicPr/>
                <p:nvPr/>
              </p:nvPicPr>
              <p:blipFill>
                <a:blip r:embed="rId21"/>
                <a:stretch>
                  <a:fillRect/>
                </a:stretch>
              </p:blipFill>
              <p:spPr>
                <a:xfrm>
                  <a:off x="7611853" y="2697312"/>
                  <a:ext cx="148320" cy="158400"/>
                </a:xfrm>
                <a:prstGeom prst="rect">
                  <a:avLst/>
                </a:prstGeom>
              </p:spPr>
            </p:pic>
          </mc:Fallback>
        </mc:AlternateContent>
      </p:grpSp>
      <p:grpSp>
        <p:nvGrpSpPr>
          <p:cNvPr id="17" name="Gruppieren 16">
            <a:extLst>
              <a:ext uri="{FF2B5EF4-FFF2-40B4-BE49-F238E27FC236}">
                <a16:creationId xmlns:a16="http://schemas.microsoft.com/office/drawing/2014/main" id="{79C38568-4025-425A-B1FD-785635AD86EA}"/>
              </a:ext>
            </a:extLst>
          </p:cNvPr>
          <p:cNvGrpSpPr/>
          <p:nvPr/>
        </p:nvGrpSpPr>
        <p:grpSpPr>
          <a:xfrm>
            <a:off x="8299453" y="2651592"/>
            <a:ext cx="140400" cy="170640"/>
            <a:chOff x="8299453" y="2651592"/>
            <a:chExt cx="140400" cy="170640"/>
          </a:xfrm>
        </p:grpSpPr>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02A0CC47-66A2-4AE8-8B62-1163DC34DAD7}"/>
                    </a:ext>
                  </a:extLst>
                </p14:cNvPr>
                <p14:cNvContentPartPr/>
                <p14:nvPr/>
              </p14:nvContentPartPr>
              <p14:xfrm>
                <a:off x="8359213" y="2651592"/>
                <a:ext cx="20160" cy="136440"/>
              </p14:xfrm>
            </p:contentPart>
          </mc:Choice>
          <mc:Fallback xmlns="">
            <p:pic>
              <p:nvPicPr>
                <p:cNvPr id="15" name="Freihand 14">
                  <a:extLst>
                    <a:ext uri="{FF2B5EF4-FFF2-40B4-BE49-F238E27FC236}">
                      <a16:creationId xmlns:a16="http://schemas.microsoft.com/office/drawing/2014/main" id="{02A0CC47-66A2-4AE8-8B62-1163DC34DAD7}"/>
                    </a:ext>
                  </a:extLst>
                </p:cNvPr>
                <p:cNvPicPr/>
                <p:nvPr/>
              </p:nvPicPr>
              <p:blipFill>
                <a:blip r:embed="rId23"/>
                <a:stretch>
                  <a:fillRect/>
                </a:stretch>
              </p:blipFill>
              <p:spPr>
                <a:xfrm>
                  <a:off x="8354893" y="2647272"/>
                  <a:ext cx="28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2E88EF69-3718-401E-9FA6-AA3EFB9807FD}"/>
                    </a:ext>
                  </a:extLst>
                </p14:cNvPr>
                <p14:cNvContentPartPr/>
                <p14:nvPr/>
              </p14:nvContentPartPr>
              <p14:xfrm>
                <a:off x="8299453" y="2731872"/>
                <a:ext cx="140400" cy="90360"/>
              </p14:xfrm>
            </p:contentPart>
          </mc:Choice>
          <mc:Fallback xmlns="">
            <p:pic>
              <p:nvPicPr>
                <p:cNvPr id="16" name="Freihand 15">
                  <a:extLst>
                    <a:ext uri="{FF2B5EF4-FFF2-40B4-BE49-F238E27FC236}">
                      <a16:creationId xmlns:a16="http://schemas.microsoft.com/office/drawing/2014/main" id="{2E88EF69-3718-401E-9FA6-AA3EFB9807FD}"/>
                    </a:ext>
                  </a:extLst>
                </p:cNvPr>
                <p:cNvPicPr/>
                <p:nvPr/>
              </p:nvPicPr>
              <p:blipFill>
                <a:blip r:embed="rId25"/>
                <a:stretch>
                  <a:fillRect/>
                </a:stretch>
              </p:blipFill>
              <p:spPr>
                <a:xfrm>
                  <a:off x="8295133" y="2727552"/>
                  <a:ext cx="149040" cy="99000"/>
                </a:xfrm>
                <a:prstGeom prst="rect">
                  <a:avLst/>
                </a:prstGeom>
              </p:spPr>
            </p:pic>
          </mc:Fallback>
        </mc:AlternateContent>
      </p:grpSp>
      <p:grpSp>
        <p:nvGrpSpPr>
          <p:cNvPr id="21" name="Gruppieren 20">
            <a:extLst>
              <a:ext uri="{FF2B5EF4-FFF2-40B4-BE49-F238E27FC236}">
                <a16:creationId xmlns:a16="http://schemas.microsoft.com/office/drawing/2014/main" id="{28AE19EA-57A8-4250-A551-B56ABC5568A6}"/>
              </a:ext>
            </a:extLst>
          </p:cNvPr>
          <p:cNvGrpSpPr/>
          <p:nvPr/>
        </p:nvGrpSpPr>
        <p:grpSpPr>
          <a:xfrm>
            <a:off x="8570173" y="2945712"/>
            <a:ext cx="355320" cy="184320"/>
            <a:chOff x="8570173" y="2945712"/>
            <a:chExt cx="355320" cy="184320"/>
          </a:xfrm>
        </p:grpSpPr>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FD59F94E-D3E7-4B24-8869-25AA0C5609CC}"/>
                    </a:ext>
                  </a:extLst>
                </p14:cNvPr>
                <p14:cNvContentPartPr/>
                <p14:nvPr/>
              </p14:nvContentPartPr>
              <p14:xfrm>
                <a:off x="8570173" y="2989992"/>
                <a:ext cx="195120" cy="18000"/>
              </p14:xfrm>
            </p:contentPart>
          </mc:Choice>
          <mc:Fallback xmlns="">
            <p:pic>
              <p:nvPicPr>
                <p:cNvPr id="18" name="Freihand 17">
                  <a:extLst>
                    <a:ext uri="{FF2B5EF4-FFF2-40B4-BE49-F238E27FC236}">
                      <a16:creationId xmlns:a16="http://schemas.microsoft.com/office/drawing/2014/main" id="{FD59F94E-D3E7-4B24-8869-25AA0C5609CC}"/>
                    </a:ext>
                  </a:extLst>
                </p:cNvPr>
                <p:cNvPicPr/>
                <p:nvPr/>
              </p:nvPicPr>
              <p:blipFill>
                <a:blip r:embed="rId27"/>
                <a:stretch>
                  <a:fillRect/>
                </a:stretch>
              </p:blipFill>
              <p:spPr>
                <a:xfrm>
                  <a:off x="8565853" y="2985672"/>
                  <a:ext cx="203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84E1358B-6A52-4C51-9205-8940E67E2427}"/>
                    </a:ext>
                  </a:extLst>
                </p14:cNvPr>
                <p14:cNvContentPartPr/>
                <p14:nvPr/>
              </p14:nvContentPartPr>
              <p14:xfrm>
                <a:off x="8571253" y="3062712"/>
                <a:ext cx="173160" cy="15120"/>
              </p14:xfrm>
            </p:contentPart>
          </mc:Choice>
          <mc:Fallback xmlns="">
            <p:pic>
              <p:nvPicPr>
                <p:cNvPr id="19" name="Freihand 18">
                  <a:extLst>
                    <a:ext uri="{FF2B5EF4-FFF2-40B4-BE49-F238E27FC236}">
                      <a16:creationId xmlns:a16="http://schemas.microsoft.com/office/drawing/2014/main" id="{84E1358B-6A52-4C51-9205-8940E67E2427}"/>
                    </a:ext>
                  </a:extLst>
                </p:cNvPr>
                <p:cNvPicPr/>
                <p:nvPr/>
              </p:nvPicPr>
              <p:blipFill>
                <a:blip r:embed="rId29"/>
                <a:stretch>
                  <a:fillRect/>
                </a:stretch>
              </p:blipFill>
              <p:spPr>
                <a:xfrm>
                  <a:off x="8566933" y="3058392"/>
                  <a:ext cx="181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B89BD83E-1723-40BE-8371-0AE869E1054A}"/>
                    </a:ext>
                  </a:extLst>
                </p14:cNvPr>
                <p14:cNvContentPartPr/>
                <p14:nvPr/>
              </p14:nvContentPartPr>
              <p14:xfrm>
                <a:off x="8776453" y="2945712"/>
                <a:ext cx="149040" cy="184320"/>
              </p14:xfrm>
            </p:contentPart>
          </mc:Choice>
          <mc:Fallback xmlns="">
            <p:pic>
              <p:nvPicPr>
                <p:cNvPr id="20" name="Freihand 19">
                  <a:extLst>
                    <a:ext uri="{FF2B5EF4-FFF2-40B4-BE49-F238E27FC236}">
                      <a16:creationId xmlns:a16="http://schemas.microsoft.com/office/drawing/2014/main" id="{B89BD83E-1723-40BE-8371-0AE869E1054A}"/>
                    </a:ext>
                  </a:extLst>
                </p:cNvPr>
                <p:cNvPicPr/>
                <p:nvPr/>
              </p:nvPicPr>
              <p:blipFill>
                <a:blip r:embed="rId31"/>
                <a:stretch>
                  <a:fillRect/>
                </a:stretch>
              </p:blipFill>
              <p:spPr>
                <a:xfrm>
                  <a:off x="8772133" y="2941392"/>
                  <a:ext cx="157680" cy="192960"/>
                </a:xfrm>
                <a:prstGeom prst="rect">
                  <a:avLst/>
                </a:prstGeom>
              </p:spPr>
            </p:pic>
          </mc:Fallback>
        </mc:AlternateContent>
      </p:grpSp>
      <p:grpSp>
        <p:nvGrpSpPr>
          <p:cNvPr id="31" name="Gruppieren 30">
            <a:extLst>
              <a:ext uri="{FF2B5EF4-FFF2-40B4-BE49-F238E27FC236}">
                <a16:creationId xmlns:a16="http://schemas.microsoft.com/office/drawing/2014/main" id="{67E79873-C48D-45C6-9051-9E1158A90030}"/>
              </a:ext>
            </a:extLst>
          </p:cNvPr>
          <p:cNvGrpSpPr/>
          <p:nvPr/>
        </p:nvGrpSpPr>
        <p:grpSpPr>
          <a:xfrm>
            <a:off x="9201613" y="2714592"/>
            <a:ext cx="666000" cy="371520"/>
            <a:chOff x="9201613" y="2714592"/>
            <a:chExt cx="666000" cy="371520"/>
          </a:xfrm>
        </p:grpSpPr>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5B1B7C2B-F61C-4470-9233-7531125B1153}"/>
                    </a:ext>
                  </a:extLst>
                </p14:cNvPr>
                <p14:cNvContentPartPr/>
                <p14:nvPr/>
              </p14:nvContentPartPr>
              <p14:xfrm>
                <a:off x="9201613" y="2856072"/>
                <a:ext cx="169560" cy="204120"/>
              </p14:xfrm>
            </p:contentPart>
          </mc:Choice>
          <mc:Fallback xmlns="">
            <p:pic>
              <p:nvPicPr>
                <p:cNvPr id="22" name="Freihand 21">
                  <a:extLst>
                    <a:ext uri="{FF2B5EF4-FFF2-40B4-BE49-F238E27FC236}">
                      <a16:creationId xmlns:a16="http://schemas.microsoft.com/office/drawing/2014/main" id="{5B1B7C2B-F61C-4470-9233-7531125B1153}"/>
                    </a:ext>
                  </a:extLst>
                </p:cNvPr>
                <p:cNvPicPr/>
                <p:nvPr/>
              </p:nvPicPr>
              <p:blipFill>
                <a:blip r:embed="rId33"/>
                <a:stretch>
                  <a:fillRect/>
                </a:stretch>
              </p:blipFill>
              <p:spPr>
                <a:xfrm>
                  <a:off x="9197293" y="2851752"/>
                  <a:ext cx="178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4C77557D-3920-4A75-9093-D12754E9F533}"/>
                    </a:ext>
                  </a:extLst>
                </p14:cNvPr>
                <p14:cNvContentPartPr/>
                <p14:nvPr/>
              </p14:nvContentPartPr>
              <p14:xfrm>
                <a:off x="9454693" y="2793072"/>
                <a:ext cx="95040" cy="249840"/>
              </p14:xfrm>
            </p:contentPart>
          </mc:Choice>
          <mc:Fallback xmlns="">
            <p:pic>
              <p:nvPicPr>
                <p:cNvPr id="23" name="Freihand 22">
                  <a:extLst>
                    <a:ext uri="{FF2B5EF4-FFF2-40B4-BE49-F238E27FC236}">
                      <a16:creationId xmlns:a16="http://schemas.microsoft.com/office/drawing/2014/main" id="{4C77557D-3920-4A75-9093-D12754E9F533}"/>
                    </a:ext>
                  </a:extLst>
                </p:cNvPr>
                <p:cNvPicPr/>
                <p:nvPr/>
              </p:nvPicPr>
              <p:blipFill>
                <a:blip r:embed="rId35"/>
                <a:stretch>
                  <a:fillRect/>
                </a:stretch>
              </p:blipFill>
              <p:spPr>
                <a:xfrm>
                  <a:off x="9450373" y="2788752"/>
                  <a:ext cx="103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F9ABC613-FB9A-4270-8674-42C4DA2BBD13}"/>
                    </a:ext>
                  </a:extLst>
                </p14:cNvPr>
                <p14:cNvContentPartPr/>
                <p14:nvPr/>
              </p14:nvContentPartPr>
              <p14:xfrm>
                <a:off x="9617413" y="2868312"/>
                <a:ext cx="123480" cy="86040"/>
              </p14:xfrm>
            </p:contentPart>
          </mc:Choice>
          <mc:Fallback xmlns="">
            <p:pic>
              <p:nvPicPr>
                <p:cNvPr id="24" name="Freihand 23">
                  <a:extLst>
                    <a:ext uri="{FF2B5EF4-FFF2-40B4-BE49-F238E27FC236}">
                      <a16:creationId xmlns:a16="http://schemas.microsoft.com/office/drawing/2014/main" id="{F9ABC613-FB9A-4270-8674-42C4DA2BBD13}"/>
                    </a:ext>
                  </a:extLst>
                </p:cNvPr>
                <p:cNvPicPr/>
                <p:nvPr/>
              </p:nvPicPr>
              <p:blipFill>
                <a:blip r:embed="rId37"/>
                <a:stretch>
                  <a:fillRect/>
                </a:stretch>
              </p:blipFill>
              <p:spPr>
                <a:xfrm>
                  <a:off x="9613093" y="2863992"/>
                  <a:ext cx="132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167CEEE6-83C7-472B-AEE0-41399958F1B6}"/>
                    </a:ext>
                  </a:extLst>
                </p14:cNvPr>
                <p14:cNvContentPartPr/>
                <p14:nvPr/>
              </p14:nvContentPartPr>
              <p14:xfrm>
                <a:off x="9691213" y="2855712"/>
                <a:ext cx="53640" cy="230400"/>
              </p14:xfrm>
            </p:contentPart>
          </mc:Choice>
          <mc:Fallback xmlns="">
            <p:pic>
              <p:nvPicPr>
                <p:cNvPr id="25" name="Freihand 24">
                  <a:extLst>
                    <a:ext uri="{FF2B5EF4-FFF2-40B4-BE49-F238E27FC236}">
                      <a16:creationId xmlns:a16="http://schemas.microsoft.com/office/drawing/2014/main" id="{167CEEE6-83C7-472B-AEE0-41399958F1B6}"/>
                    </a:ext>
                  </a:extLst>
                </p:cNvPr>
                <p:cNvPicPr/>
                <p:nvPr/>
              </p:nvPicPr>
              <p:blipFill>
                <a:blip r:embed="rId39"/>
                <a:stretch>
                  <a:fillRect/>
                </a:stretch>
              </p:blipFill>
              <p:spPr>
                <a:xfrm>
                  <a:off x="9686893" y="2851392"/>
                  <a:ext cx="622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B8F3DEC5-F3A5-47A7-9EFD-2926BAD1CA41}"/>
                    </a:ext>
                  </a:extLst>
                </p14:cNvPr>
                <p14:cNvContentPartPr/>
                <p14:nvPr/>
              </p14:nvContentPartPr>
              <p14:xfrm>
                <a:off x="9362533" y="2721792"/>
                <a:ext cx="2880" cy="97200"/>
              </p14:xfrm>
            </p:contentPart>
          </mc:Choice>
          <mc:Fallback xmlns="">
            <p:pic>
              <p:nvPicPr>
                <p:cNvPr id="27" name="Freihand 26">
                  <a:extLst>
                    <a:ext uri="{FF2B5EF4-FFF2-40B4-BE49-F238E27FC236}">
                      <a16:creationId xmlns:a16="http://schemas.microsoft.com/office/drawing/2014/main" id="{B8F3DEC5-F3A5-47A7-9EFD-2926BAD1CA41}"/>
                    </a:ext>
                  </a:extLst>
                </p:cNvPr>
                <p:cNvPicPr/>
                <p:nvPr/>
              </p:nvPicPr>
              <p:blipFill>
                <a:blip r:embed="rId41"/>
                <a:stretch>
                  <a:fillRect/>
                </a:stretch>
              </p:blipFill>
              <p:spPr>
                <a:xfrm>
                  <a:off x="9358213" y="2717472"/>
                  <a:ext cx="11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170E4DDC-5FC8-445D-AD4A-A0FDF524C2F5}"/>
                    </a:ext>
                  </a:extLst>
                </p14:cNvPr>
                <p14:cNvContentPartPr/>
                <p14:nvPr/>
              </p14:nvContentPartPr>
              <p14:xfrm>
                <a:off x="9302053" y="2714592"/>
                <a:ext cx="122040" cy="107280"/>
              </p14:xfrm>
            </p:contentPart>
          </mc:Choice>
          <mc:Fallback xmlns="">
            <p:pic>
              <p:nvPicPr>
                <p:cNvPr id="28" name="Freihand 27">
                  <a:extLst>
                    <a:ext uri="{FF2B5EF4-FFF2-40B4-BE49-F238E27FC236}">
                      <a16:creationId xmlns:a16="http://schemas.microsoft.com/office/drawing/2014/main" id="{170E4DDC-5FC8-445D-AD4A-A0FDF524C2F5}"/>
                    </a:ext>
                  </a:extLst>
                </p:cNvPr>
                <p:cNvPicPr/>
                <p:nvPr/>
              </p:nvPicPr>
              <p:blipFill>
                <a:blip r:embed="rId43"/>
                <a:stretch>
                  <a:fillRect/>
                </a:stretch>
              </p:blipFill>
              <p:spPr>
                <a:xfrm>
                  <a:off x="9297733" y="2710272"/>
                  <a:ext cx="130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00150211-956D-490A-8097-DC23A36C63CE}"/>
                    </a:ext>
                  </a:extLst>
                </p14:cNvPr>
                <p14:cNvContentPartPr/>
                <p14:nvPr/>
              </p14:nvContentPartPr>
              <p14:xfrm>
                <a:off x="9789853" y="2793432"/>
                <a:ext cx="77760" cy="270000"/>
              </p14:xfrm>
            </p:contentPart>
          </mc:Choice>
          <mc:Fallback xmlns="">
            <p:pic>
              <p:nvPicPr>
                <p:cNvPr id="30" name="Freihand 29">
                  <a:extLst>
                    <a:ext uri="{FF2B5EF4-FFF2-40B4-BE49-F238E27FC236}">
                      <a16:creationId xmlns:a16="http://schemas.microsoft.com/office/drawing/2014/main" id="{00150211-956D-490A-8097-DC23A36C63CE}"/>
                    </a:ext>
                  </a:extLst>
                </p:cNvPr>
                <p:cNvPicPr/>
                <p:nvPr/>
              </p:nvPicPr>
              <p:blipFill>
                <a:blip r:embed="rId45"/>
                <a:stretch>
                  <a:fillRect/>
                </a:stretch>
              </p:blipFill>
              <p:spPr>
                <a:xfrm>
                  <a:off x="9785533" y="2789112"/>
                  <a:ext cx="86400" cy="27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EDF8E9BE-143E-4F52-AA3E-AF2E3E4A3F63}"/>
                  </a:ext>
                </a:extLst>
              </p14:cNvPr>
              <p14:cNvContentPartPr/>
              <p14:nvPr/>
            </p14:nvContentPartPr>
            <p14:xfrm>
              <a:off x="4002853" y="5788992"/>
              <a:ext cx="297360" cy="40320"/>
            </p14:xfrm>
          </p:contentPart>
        </mc:Choice>
        <mc:Fallback xmlns="">
          <p:pic>
            <p:nvPicPr>
              <p:cNvPr id="32" name="Freihand 31">
                <a:extLst>
                  <a:ext uri="{FF2B5EF4-FFF2-40B4-BE49-F238E27FC236}">
                    <a16:creationId xmlns:a16="http://schemas.microsoft.com/office/drawing/2014/main" id="{EDF8E9BE-143E-4F52-AA3E-AF2E3E4A3F63}"/>
                  </a:ext>
                </a:extLst>
              </p:cNvPr>
              <p:cNvPicPr/>
              <p:nvPr/>
            </p:nvPicPr>
            <p:blipFill>
              <a:blip r:embed="rId47"/>
              <a:stretch>
                <a:fillRect/>
              </a:stretch>
            </p:blipFill>
            <p:spPr>
              <a:xfrm>
                <a:off x="3998533" y="5784672"/>
                <a:ext cx="306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7B55522-F1B8-4019-AAC4-338DAC34C46B}"/>
                  </a:ext>
                </a:extLst>
              </p14:cNvPr>
              <p14:cNvContentPartPr/>
              <p14:nvPr/>
            </p14:nvContentPartPr>
            <p14:xfrm>
              <a:off x="4502893" y="4951632"/>
              <a:ext cx="826200" cy="504720"/>
            </p14:xfrm>
          </p:contentPart>
        </mc:Choice>
        <mc:Fallback xmlns="">
          <p:pic>
            <p:nvPicPr>
              <p:cNvPr id="33" name="Freihand 32">
                <a:extLst>
                  <a:ext uri="{FF2B5EF4-FFF2-40B4-BE49-F238E27FC236}">
                    <a16:creationId xmlns:a16="http://schemas.microsoft.com/office/drawing/2014/main" id="{07B55522-F1B8-4019-AAC4-338DAC34C46B}"/>
                  </a:ext>
                </a:extLst>
              </p:cNvPr>
              <p:cNvPicPr/>
              <p:nvPr/>
            </p:nvPicPr>
            <p:blipFill>
              <a:blip r:embed="rId49"/>
              <a:stretch>
                <a:fillRect/>
              </a:stretch>
            </p:blipFill>
            <p:spPr>
              <a:xfrm>
                <a:off x="4498573" y="4947312"/>
                <a:ext cx="83484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EB563562-EE87-4D5C-B911-FFEBDD73A207}"/>
                  </a:ext>
                </a:extLst>
              </p14:cNvPr>
              <p14:cNvContentPartPr/>
              <p14:nvPr/>
            </p14:nvContentPartPr>
            <p14:xfrm>
              <a:off x="5420893" y="6569112"/>
              <a:ext cx="1155600" cy="82800"/>
            </p14:xfrm>
          </p:contentPart>
        </mc:Choice>
        <mc:Fallback xmlns="">
          <p:pic>
            <p:nvPicPr>
              <p:cNvPr id="34" name="Freihand 33">
                <a:extLst>
                  <a:ext uri="{FF2B5EF4-FFF2-40B4-BE49-F238E27FC236}">
                    <a16:creationId xmlns:a16="http://schemas.microsoft.com/office/drawing/2014/main" id="{EB563562-EE87-4D5C-B911-FFEBDD73A207}"/>
                  </a:ext>
                </a:extLst>
              </p:cNvPr>
              <p:cNvPicPr/>
              <p:nvPr/>
            </p:nvPicPr>
            <p:blipFill>
              <a:blip r:embed="rId51"/>
              <a:stretch>
                <a:fillRect/>
              </a:stretch>
            </p:blipFill>
            <p:spPr>
              <a:xfrm>
                <a:off x="5416573" y="6564792"/>
                <a:ext cx="1164240" cy="91440"/>
              </a:xfrm>
              <a:prstGeom prst="rect">
                <a:avLst/>
              </a:prstGeom>
            </p:spPr>
          </p:pic>
        </mc:Fallback>
      </mc:AlternateContent>
      <p:grpSp>
        <p:nvGrpSpPr>
          <p:cNvPr id="37" name="Gruppieren 36">
            <a:extLst>
              <a:ext uri="{FF2B5EF4-FFF2-40B4-BE49-F238E27FC236}">
                <a16:creationId xmlns:a16="http://schemas.microsoft.com/office/drawing/2014/main" id="{4A4A9957-C635-4BC1-A82B-EC7DBCFADC60}"/>
              </a:ext>
            </a:extLst>
          </p:cNvPr>
          <p:cNvGrpSpPr/>
          <p:nvPr/>
        </p:nvGrpSpPr>
        <p:grpSpPr>
          <a:xfrm>
            <a:off x="6194893" y="5996352"/>
            <a:ext cx="352440" cy="198720"/>
            <a:chOff x="6194893" y="5996352"/>
            <a:chExt cx="352440" cy="198720"/>
          </a:xfrm>
        </p:grpSpPr>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AB28F687-4162-4731-95DF-C778A486C751}"/>
                    </a:ext>
                  </a:extLst>
                </p14:cNvPr>
                <p14:cNvContentPartPr/>
                <p14:nvPr/>
              </p14:nvContentPartPr>
              <p14:xfrm>
                <a:off x="6272293" y="5996352"/>
                <a:ext cx="275040" cy="147600"/>
              </p14:xfrm>
            </p:contentPart>
          </mc:Choice>
          <mc:Fallback xmlns="">
            <p:pic>
              <p:nvPicPr>
                <p:cNvPr id="35" name="Freihand 34">
                  <a:extLst>
                    <a:ext uri="{FF2B5EF4-FFF2-40B4-BE49-F238E27FC236}">
                      <a16:creationId xmlns:a16="http://schemas.microsoft.com/office/drawing/2014/main" id="{AB28F687-4162-4731-95DF-C778A486C751}"/>
                    </a:ext>
                  </a:extLst>
                </p:cNvPr>
                <p:cNvPicPr/>
                <p:nvPr/>
              </p:nvPicPr>
              <p:blipFill>
                <a:blip r:embed="rId53"/>
                <a:stretch>
                  <a:fillRect/>
                </a:stretch>
              </p:blipFill>
              <p:spPr>
                <a:xfrm>
                  <a:off x="6267973" y="5992032"/>
                  <a:ext cx="283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FE247414-6164-4681-8525-198221A00731}"/>
                    </a:ext>
                  </a:extLst>
                </p14:cNvPr>
                <p14:cNvContentPartPr/>
                <p14:nvPr/>
              </p14:nvContentPartPr>
              <p14:xfrm>
                <a:off x="6194893" y="6026592"/>
                <a:ext cx="201240" cy="168480"/>
              </p14:xfrm>
            </p:contentPart>
          </mc:Choice>
          <mc:Fallback xmlns="">
            <p:pic>
              <p:nvPicPr>
                <p:cNvPr id="36" name="Freihand 35">
                  <a:extLst>
                    <a:ext uri="{FF2B5EF4-FFF2-40B4-BE49-F238E27FC236}">
                      <a16:creationId xmlns:a16="http://schemas.microsoft.com/office/drawing/2014/main" id="{FE247414-6164-4681-8525-198221A00731}"/>
                    </a:ext>
                  </a:extLst>
                </p:cNvPr>
                <p:cNvPicPr/>
                <p:nvPr/>
              </p:nvPicPr>
              <p:blipFill>
                <a:blip r:embed="rId55"/>
                <a:stretch>
                  <a:fillRect/>
                </a:stretch>
              </p:blipFill>
              <p:spPr>
                <a:xfrm>
                  <a:off x="6190573" y="6022272"/>
                  <a:ext cx="209880" cy="177120"/>
                </a:xfrm>
                <a:prstGeom prst="rect">
                  <a:avLst/>
                </a:prstGeom>
              </p:spPr>
            </p:pic>
          </mc:Fallback>
        </mc:AlternateContent>
      </p:grpSp>
      <p:grpSp>
        <p:nvGrpSpPr>
          <p:cNvPr id="74" name="Gruppieren 73">
            <a:extLst>
              <a:ext uri="{FF2B5EF4-FFF2-40B4-BE49-F238E27FC236}">
                <a16:creationId xmlns:a16="http://schemas.microsoft.com/office/drawing/2014/main" id="{2C5D8838-0B06-449F-B4AF-8B06676D34F7}"/>
              </a:ext>
            </a:extLst>
          </p:cNvPr>
          <p:cNvGrpSpPr/>
          <p:nvPr/>
        </p:nvGrpSpPr>
        <p:grpSpPr>
          <a:xfrm>
            <a:off x="6699253" y="5756592"/>
            <a:ext cx="1766160" cy="822600"/>
            <a:chOff x="6699253" y="5756592"/>
            <a:chExt cx="1766160" cy="822600"/>
          </a:xfrm>
        </p:grpSpPr>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43BA624C-DEFE-4157-9362-EE20D37C2CE6}"/>
                    </a:ext>
                  </a:extLst>
                </p14:cNvPr>
                <p14:cNvContentPartPr/>
                <p14:nvPr/>
              </p14:nvContentPartPr>
              <p14:xfrm>
                <a:off x="6699253" y="5848392"/>
                <a:ext cx="113760" cy="115560"/>
              </p14:xfrm>
            </p:contentPart>
          </mc:Choice>
          <mc:Fallback xmlns="">
            <p:pic>
              <p:nvPicPr>
                <p:cNvPr id="38" name="Freihand 37">
                  <a:extLst>
                    <a:ext uri="{FF2B5EF4-FFF2-40B4-BE49-F238E27FC236}">
                      <a16:creationId xmlns:a16="http://schemas.microsoft.com/office/drawing/2014/main" id="{43BA624C-DEFE-4157-9362-EE20D37C2CE6}"/>
                    </a:ext>
                  </a:extLst>
                </p:cNvPr>
                <p:cNvPicPr/>
                <p:nvPr/>
              </p:nvPicPr>
              <p:blipFill>
                <a:blip r:embed="rId57"/>
                <a:stretch>
                  <a:fillRect/>
                </a:stretch>
              </p:blipFill>
              <p:spPr>
                <a:xfrm>
                  <a:off x="6694933" y="5844072"/>
                  <a:ext cx="122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221BF455-75B6-471B-8AC1-EF2B36689272}"/>
                    </a:ext>
                  </a:extLst>
                </p14:cNvPr>
                <p14:cNvContentPartPr/>
                <p14:nvPr/>
              </p14:nvContentPartPr>
              <p14:xfrm>
                <a:off x="6837853" y="5848392"/>
                <a:ext cx="269640" cy="94320"/>
              </p14:xfrm>
            </p:contentPart>
          </mc:Choice>
          <mc:Fallback xmlns="">
            <p:pic>
              <p:nvPicPr>
                <p:cNvPr id="39" name="Freihand 38">
                  <a:extLst>
                    <a:ext uri="{FF2B5EF4-FFF2-40B4-BE49-F238E27FC236}">
                      <a16:creationId xmlns:a16="http://schemas.microsoft.com/office/drawing/2014/main" id="{221BF455-75B6-471B-8AC1-EF2B36689272}"/>
                    </a:ext>
                  </a:extLst>
                </p:cNvPr>
                <p:cNvPicPr/>
                <p:nvPr/>
              </p:nvPicPr>
              <p:blipFill>
                <a:blip r:embed="rId59"/>
                <a:stretch>
                  <a:fillRect/>
                </a:stretch>
              </p:blipFill>
              <p:spPr>
                <a:xfrm>
                  <a:off x="6833533" y="5844072"/>
                  <a:ext cx="278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23667682-DAA0-4A2D-8445-C4F588B9219B}"/>
                    </a:ext>
                  </a:extLst>
                </p14:cNvPr>
                <p14:cNvContentPartPr/>
                <p14:nvPr/>
              </p14:nvContentPartPr>
              <p14:xfrm>
                <a:off x="7142053" y="5822832"/>
                <a:ext cx="128160" cy="78840"/>
              </p14:xfrm>
            </p:contentPart>
          </mc:Choice>
          <mc:Fallback xmlns="">
            <p:pic>
              <p:nvPicPr>
                <p:cNvPr id="40" name="Freihand 39">
                  <a:extLst>
                    <a:ext uri="{FF2B5EF4-FFF2-40B4-BE49-F238E27FC236}">
                      <a16:creationId xmlns:a16="http://schemas.microsoft.com/office/drawing/2014/main" id="{23667682-DAA0-4A2D-8445-C4F588B9219B}"/>
                    </a:ext>
                  </a:extLst>
                </p:cNvPr>
                <p:cNvPicPr/>
                <p:nvPr/>
              </p:nvPicPr>
              <p:blipFill>
                <a:blip r:embed="rId61"/>
                <a:stretch>
                  <a:fillRect/>
                </a:stretch>
              </p:blipFill>
              <p:spPr>
                <a:xfrm>
                  <a:off x="7137733" y="5818512"/>
                  <a:ext cx="136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37ECD701-BDCB-4CFC-AB78-E6F39EF35639}"/>
                    </a:ext>
                  </a:extLst>
                </p14:cNvPr>
                <p14:cNvContentPartPr/>
                <p14:nvPr/>
              </p14:nvContentPartPr>
              <p14:xfrm>
                <a:off x="7265893" y="5762352"/>
                <a:ext cx="214200" cy="125640"/>
              </p14:xfrm>
            </p:contentPart>
          </mc:Choice>
          <mc:Fallback xmlns="">
            <p:pic>
              <p:nvPicPr>
                <p:cNvPr id="41" name="Freihand 40">
                  <a:extLst>
                    <a:ext uri="{FF2B5EF4-FFF2-40B4-BE49-F238E27FC236}">
                      <a16:creationId xmlns:a16="http://schemas.microsoft.com/office/drawing/2014/main" id="{37ECD701-BDCB-4CFC-AB78-E6F39EF35639}"/>
                    </a:ext>
                  </a:extLst>
                </p:cNvPr>
                <p:cNvPicPr/>
                <p:nvPr/>
              </p:nvPicPr>
              <p:blipFill>
                <a:blip r:embed="rId63"/>
                <a:stretch>
                  <a:fillRect/>
                </a:stretch>
              </p:blipFill>
              <p:spPr>
                <a:xfrm>
                  <a:off x="7261573" y="5758032"/>
                  <a:ext cx="222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2EC286E5-CDA8-43AD-BE22-6DE29CA0521D}"/>
                    </a:ext>
                  </a:extLst>
                </p14:cNvPr>
                <p14:cNvContentPartPr/>
                <p14:nvPr/>
              </p14:nvContentPartPr>
              <p14:xfrm>
                <a:off x="7558933" y="5756592"/>
                <a:ext cx="90720" cy="128520"/>
              </p14:xfrm>
            </p:contentPart>
          </mc:Choice>
          <mc:Fallback xmlns="">
            <p:pic>
              <p:nvPicPr>
                <p:cNvPr id="42" name="Freihand 41">
                  <a:extLst>
                    <a:ext uri="{FF2B5EF4-FFF2-40B4-BE49-F238E27FC236}">
                      <a16:creationId xmlns:a16="http://schemas.microsoft.com/office/drawing/2014/main" id="{2EC286E5-CDA8-43AD-BE22-6DE29CA0521D}"/>
                    </a:ext>
                  </a:extLst>
                </p:cNvPr>
                <p:cNvPicPr/>
                <p:nvPr/>
              </p:nvPicPr>
              <p:blipFill>
                <a:blip r:embed="rId65"/>
                <a:stretch>
                  <a:fillRect/>
                </a:stretch>
              </p:blipFill>
              <p:spPr>
                <a:xfrm>
                  <a:off x="7554613" y="5752272"/>
                  <a:ext cx="99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EBF55FD6-FF72-43EC-86BE-377F00678A68}"/>
                    </a:ext>
                  </a:extLst>
                </p14:cNvPr>
                <p14:cNvContentPartPr/>
                <p14:nvPr/>
              </p14:nvContentPartPr>
              <p14:xfrm>
                <a:off x="7651453" y="5777472"/>
                <a:ext cx="14760" cy="12960"/>
              </p14:xfrm>
            </p:contentPart>
          </mc:Choice>
          <mc:Fallback xmlns="">
            <p:pic>
              <p:nvPicPr>
                <p:cNvPr id="43" name="Freihand 42">
                  <a:extLst>
                    <a:ext uri="{FF2B5EF4-FFF2-40B4-BE49-F238E27FC236}">
                      <a16:creationId xmlns:a16="http://schemas.microsoft.com/office/drawing/2014/main" id="{EBF55FD6-FF72-43EC-86BE-377F00678A68}"/>
                    </a:ext>
                  </a:extLst>
                </p:cNvPr>
                <p:cNvPicPr/>
                <p:nvPr/>
              </p:nvPicPr>
              <p:blipFill>
                <a:blip r:embed="rId67"/>
                <a:stretch>
                  <a:fillRect/>
                </a:stretch>
              </p:blipFill>
              <p:spPr>
                <a:xfrm>
                  <a:off x="7647133" y="5773152"/>
                  <a:ext cx="23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D4CA8FA2-7762-40E2-A818-9424B14C2C12}"/>
                    </a:ext>
                  </a:extLst>
                </p14:cNvPr>
                <p14:cNvContentPartPr/>
                <p14:nvPr/>
              </p14:nvContentPartPr>
              <p14:xfrm>
                <a:off x="7680613" y="5759832"/>
                <a:ext cx="326520" cy="122760"/>
              </p14:xfrm>
            </p:contentPart>
          </mc:Choice>
          <mc:Fallback xmlns="">
            <p:pic>
              <p:nvPicPr>
                <p:cNvPr id="44" name="Freihand 43">
                  <a:extLst>
                    <a:ext uri="{FF2B5EF4-FFF2-40B4-BE49-F238E27FC236}">
                      <a16:creationId xmlns:a16="http://schemas.microsoft.com/office/drawing/2014/main" id="{D4CA8FA2-7762-40E2-A818-9424B14C2C12}"/>
                    </a:ext>
                  </a:extLst>
                </p:cNvPr>
                <p:cNvPicPr/>
                <p:nvPr/>
              </p:nvPicPr>
              <p:blipFill>
                <a:blip r:embed="rId69"/>
                <a:stretch>
                  <a:fillRect/>
                </a:stretch>
              </p:blipFill>
              <p:spPr>
                <a:xfrm>
                  <a:off x="7676293" y="5755512"/>
                  <a:ext cx="335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0D20C727-EF53-4048-B3A8-AABBBD64429E}"/>
                    </a:ext>
                  </a:extLst>
                </p14:cNvPr>
                <p14:cNvContentPartPr/>
                <p14:nvPr/>
              </p14:nvContentPartPr>
              <p14:xfrm>
                <a:off x="7039453" y="6025152"/>
                <a:ext cx="25560" cy="121680"/>
              </p14:xfrm>
            </p:contentPart>
          </mc:Choice>
          <mc:Fallback xmlns="">
            <p:pic>
              <p:nvPicPr>
                <p:cNvPr id="45" name="Freihand 44">
                  <a:extLst>
                    <a:ext uri="{FF2B5EF4-FFF2-40B4-BE49-F238E27FC236}">
                      <a16:creationId xmlns:a16="http://schemas.microsoft.com/office/drawing/2014/main" id="{0D20C727-EF53-4048-B3A8-AABBBD64429E}"/>
                    </a:ext>
                  </a:extLst>
                </p:cNvPr>
                <p:cNvPicPr/>
                <p:nvPr/>
              </p:nvPicPr>
              <p:blipFill>
                <a:blip r:embed="rId71"/>
                <a:stretch>
                  <a:fillRect/>
                </a:stretch>
              </p:blipFill>
              <p:spPr>
                <a:xfrm>
                  <a:off x="7035133" y="6020832"/>
                  <a:ext cx="34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E62169DD-ED74-4CDB-8EEE-0853CCFC5815}"/>
                    </a:ext>
                  </a:extLst>
                </p14:cNvPr>
                <p14:cNvContentPartPr/>
                <p14:nvPr/>
              </p14:nvContentPartPr>
              <p14:xfrm>
                <a:off x="6969973" y="6008232"/>
                <a:ext cx="146880" cy="21960"/>
              </p14:xfrm>
            </p:contentPart>
          </mc:Choice>
          <mc:Fallback xmlns="">
            <p:pic>
              <p:nvPicPr>
                <p:cNvPr id="46" name="Freihand 45">
                  <a:extLst>
                    <a:ext uri="{FF2B5EF4-FFF2-40B4-BE49-F238E27FC236}">
                      <a16:creationId xmlns:a16="http://schemas.microsoft.com/office/drawing/2014/main" id="{E62169DD-ED74-4CDB-8EEE-0853CCFC5815}"/>
                    </a:ext>
                  </a:extLst>
                </p:cNvPr>
                <p:cNvPicPr/>
                <p:nvPr/>
              </p:nvPicPr>
              <p:blipFill>
                <a:blip r:embed="rId73"/>
                <a:stretch>
                  <a:fillRect/>
                </a:stretch>
              </p:blipFill>
              <p:spPr>
                <a:xfrm>
                  <a:off x="6965653" y="6003912"/>
                  <a:ext cx="155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2A359E41-8D97-42B3-BC18-7EEA492931A7}"/>
                    </a:ext>
                  </a:extLst>
                </p14:cNvPr>
                <p14:cNvContentPartPr/>
                <p14:nvPr/>
              </p14:nvContentPartPr>
              <p14:xfrm>
                <a:off x="7002013" y="6068712"/>
                <a:ext cx="110160" cy="21600"/>
              </p14:xfrm>
            </p:contentPart>
          </mc:Choice>
          <mc:Fallback xmlns="">
            <p:pic>
              <p:nvPicPr>
                <p:cNvPr id="47" name="Freihand 46">
                  <a:extLst>
                    <a:ext uri="{FF2B5EF4-FFF2-40B4-BE49-F238E27FC236}">
                      <a16:creationId xmlns:a16="http://schemas.microsoft.com/office/drawing/2014/main" id="{2A359E41-8D97-42B3-BC18-7EEA492931A7}"/>
                    </a:ext>
                  </a:extLst>
                </p:cNvPr>
                <p:cNvPicPr/>
                <p:nvPr/>
              </p:nvPicPr>
              <p:blipFill>
                <a:blip r:embed="rId75"/>
                <a:stretch>
                  <a:fillRect/>
                </a:stretch>
              </p:blipFill>
              <p:spPr>
                <a:xfrm>
                  <a:off x="6997693" y="6064392"/>
                  <a:ext cx="118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4727C1AA-B502-4431-A4C9-3462F13BD910}"/>
                    </a:ext>
                  </a:extLst>
                </p14:cNvPr>
                <p14:cNvContentPartPr/>
                <p14:nvPr/>
              </p14:nvContentPartPr>
              <p14:xfrm>
                <a:off x="7125133" y="6054672"/>
                <a:ext cx="72000" cy="62640"/>
              </p14:xfrm>
            </p:contentPart>
          </mc:Choice>
          <mc:Fallback xmlns="">
            <p:pic>
              <p:nvPicPr>
                <p:cNvPr id="48" name="Freihand 47">
                  <a:extLst>
                    <a:ext uri="{FF2B5EF4-FFF2-40B4-BE49-F238E27FC236}">
                      <a16:creationId xmlns:a16="http://schemas.microsoft.com/office/drawing/2014/main" id="{4727C1AA-B502-4431-A4C9-3462F13BD910}"/>
                    </a:ext>
                  </a:extLst>
                </p:cNvPr>
                <p:cNvPicPr/>
                <p:nvPr/>
              </p:nvPicPr>
              <p:blipFill>
                <a:blip r:embed="rId77"/>
                <a:stretch>
                  <a:fillRect/>
                </a:stretch>
              </p:blipFill>
              <p:spPr>
                <a:xfrm>
                  <a:off x="7120813" y="6050352"/>
                  <a:ext cx="80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7D8B102A-88C6-4458-B2C0-65F8F7AF3DF1}"/>
                    </a:ext>
                  </a:extLst>
                </p14:cNvPr>
                <p14:cNvContentPartPr/>
                <p14:nvPr/>
              </p14:nvContentPartPr>
              <p14:xfrm>
                <a:off x="7248973" y="6004992"/>
                <a:ext cx="85680" cy="101160"/>
              </p14:xfrm>
            </p:contentPart>
          </mc:Choice>
          <mc:Fallback xmlns="">
            <p:pic>
              <p:nvPicPr>
                <p:cNvPr id="49" name="Freihand 48">
                  <a:extLst>
                    <a:ext uri="{FF2B5EF4-FFF2-40B4-BE49-F238E27FC236}">
                      <a16:creationId xmlns:a16="http://schemas.microsoft.com/office/drawing/2014/main" id="{7D8B102A-88C6-4458-B2C0-65F8F7AF3DF1}"/>
                    </a:ext>
                  </a:extLst>
                </p:cNvPr>
                <p:cNvPicPr/>
                <p:nvPr/>
              </p:nvPicPr>
              <p:blipFill>
                <a:blip r:embed="rId79"/>
                <a:stretch>
                  <a:fillRect/>
                </a:stretch>
              </p:blipFill>
              <p:spPr>
                <a:xfrm>
                  <a:off x="7244653" y="6000672"/>
                  <a:ext cx="94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17A1085F-32B3-42C7-8BF0-458E10594F7E}"/>
                    </a:ext>
                  </a:extLst>
                </p14:cNvPr>
                <p14:cNvContentPartPr/>
                <p14:nvPr/>
              </p14:nvContentPartPr>
              <p14:xfrm>
                <a:off x="7295773" y="6051792"/>
                <a:ext cx="70560" cy="36000"/>
              </p14:xfrm>
            </p:contentPart>
          </mc:Choice>
          <mc:Fallback xmlns="">
            <p:pic>
              <p:nvPicPr>
                <p:cNvPr id="50" name="Freihand 49">
                  <a:extLst>
                    <a:ext uri="{FF2B5EF4-FFF2-40B4-BE49-F238E27FC236}">
                      <a16:creationId xmlns:a16="http://schemas.microsoft.com/office/drawing/2014/main" id="{17A1085F-32B3-42C7-8BF0-458E10594F7E}"/>
                    </a:ext>
                  </a:extLst>
                </p:cNvPr>
                <p:cNvPicPr/>
                <p:nvPr/>
              </p:nvPicPr>
              <p:blipFill>
                <a:blip r:embed="rId81"/>
                <a:stretch>
                  <a:fillRect/>
                </a:stretch>
              </p:blipFill>
              <p:spPr>
                <a:xfrm>
                  <a:off x="7291453" y="6047472"/>
                  <a:ext cx="792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6D5A89A3-922E-44E6-92D4-2E52452B4F41}"/>
                    </a:ext>
                  </a:extLst>
                </p14:cNvPr>
                <p14:cNvContentPartPr/>
                <p14:nvPr/>
              </p14:nvContentPartPr>
              <p14:xfrm>
                <a:off x="7383253" y="6027672"/>
                <a:ext cx="83520" cy="62640"/>
              </p14:xfrm>
            </p:contentPart>
          </mc:Choice>
          <mc:Fallback xmlns="">
            <p:pic>
              <p:nvPicPr>
                <p:cNvPr id="51" name="Freihand 50">
                  <a:extLst>
                    <a:ext uri="{FF2B5EF4-FFF2-40B4-BE49-F238E27FC236}">
                      <a16:creationId xmlns:a16="http://schemas.microsoft.com/office/drawing/2014/main" id="{6D5A89A3-922E-44E6-92D4-2E52452B4F41}"/>
                    </a:ext>
                  </a:extLst>
                </p:cNvPr>
                <p:cNvPicPr/>
                <p:nvPr/>
              </p:nvPicPr>
              <p:blipFill>
                <a:blip r:embed="rId83"/>
                <a:stretch>
                  <a:fillRect/>
                </a:stretch>
              </p:blipFill>
              <p:spPr>
                <a:xfrm>
                  <a:off x="7378933" y="6023352"/>
                  <a:ext cx="92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A16830D6-AF7E-43E2-8079-AE28DB917AC5}"/>
                    </a:ext>
                  </a:extLst>
                </p14:cNvPr>
                <p14:cNvContentPartPr/>
                <p14:nvPr/>
              </p14:nvContentPartPr>
              <p14:xfrm>
                <a:off x="7480093" y="6026232"/>
                <a:ext cx="66960" cy="60120"/>
              </p14:xfrm>
            </p:contentPart>
          </mc:Choice>
          <mc:Fallback xmlns="">
            <p:pic>
              <p:nvPicPr>
                <p:cNvPr id="52" name="Freihand 51">
                  <a:extLst>
                    <a:ext uri="{FF2B5EF4-FFF2-40B4-BE49-F238E27FC236}">
                      <a16:creationId xmlns:a16="http://schemas.microsoft.com/office/drawing/2014/main" id="{A16830D6-AF7E-43E2-8079-AE28DB917AC5}"/>
                    </a:ext>
                  </a:extLst>
                </p:cNvPr>
                <p:cNvPicPr/>
                <p:nvPr/>
              </p:nvPicPr>
              <p:blipFill>
                <a:blip r:embed="rId85"/>
                <a:stretch>
                  <a:fillRect/>
                </a:stretch>
              </p:blipFill>
              <p:spPr>
                <a:xfrm>
                  <a:off x="7475773" y="6021912"/>
                  <a:ext cx="75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CCF67A3B-97BB-4FD5-B90C-7642C058C8D8}"/>
                    </a:ext>
                  </a:extLst>
                </p14:cNvPr>
                <p14:cNvContentPartPr/>
                <p14:nvPr/>
              </p14:nvContentPartPr>
              <p14:xfrm>
                <a:off x="7718053" y="5974392"/>
                <a:ext cx="344160" cy="207000"/>
              </p14:xfrm>
            </p:contentPart>
          </mc:Choice>
          <mc:Fallback xmlns="">
            <p:pic>
              <p:nvPicPr>
                <p:cNvPr id="53" name="Freihand 52">
                  <a:extLst>
                    <a:ext uri="{FF2B5EF4-FFF2-40B4-BE49-F238E27FC236}">
                      <a16:creationId xmlns:a16="http://schemas.microsoft.com/office/drawing/2014/main" id="{CCF67A3B-97BB-4FD5-B90C-7642C058C8D8}"/>
                    </a:ext>
                  </a:extLst>
                </p:cNvPr>
                <p:cNvPicPr/>
                <p:nvPr/>
              </p:nvPicPr>
              <p:blipFill>
                <a:blip r:embed="rId87"/>
                <a:stretch>
                  <a:fillRect/>
                </a:stretch>
              </p:blipFill>
              <p:spPr>
                <a:xfrm>
                  <a:off x="7713733" y="5970072"/>
                  <a:ext cx="352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A986C583-13D2-40AB-B051-25EF6AAFB548}"/>
                    </a:ext>
                  </a:extLst>
                </p14:cNvPr>
                <p14:cNvContentPartPr/>
                <p14:nvPr/>
              </p14:nvContentPartPr>
              <p14:xfrm>
                <a:off x="6843973" y="6245832"/>
                <a:ext cx="128520" cy="97200"/>
              </p14:xfrm>
            </p:contentPart>
          </mc:Choice>
          <mc:Fallback xmlns="">
            <p:pic>
              <p:nvPicPr>
                <p:cNvPr id="55" name="Freihand 54">
                  <a:extLst>
                    <a:ext uri="{FF2B5EF4-FFF2-40B4-BE49-F238E27FC236}">
                      <a16:creationId xmlns:a16="http://schemas.microsoft.com/office/drawing/2014/main" id="{A986C583-13D2-40AB-B051-25EF6AAFB548}"/>
                    </a:ext>
                  </a:extLst>
                </p:cNvPr>
                <p:cNvPicPr/>
                <p:nvPr/>
              </p:nvPicPr>
              <p:blipFill>
                <a:blip r:embed="rId89"/>
                <a:stretch>
                  <a:fillRect/>
                </a:stretch>
              </p:blipFill>
              <p:spPr>
                <a:xfrm>
                  <a:off x="6839653" y="6241512"/>
                  <a:ext cx="137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7CA432C4-32E8-4656-8AA5-DBE33EAA8459}"/>
                    </a:ext>
                  </a:extLst>
                </p14:cNvPr>
                <p14:cNvContentPartPr/>
                <p14:nvPr/>
              </p14:nvContentPartPr>
              <p14:xfrm>
                <a:off x="6970333" y="6272472"/>
                <a:ext cx="122760" cy="57600"/>
              </p14:xfrm>
            </p:contentPart>
          </mc:Choice>
          <mc:Fallback xmlns="">
            <p:pic>
              <p:nvPicPr>
                <p:cNvPr id="56" name="Freihand 55">
                  <a:extLst>
                    <a:ext uri="{FF2B5EF4-FFF2-40B4-BE49-F238E27FC236}">
                      <a16:creationId xmlns:a16="http://schemas.microsoft.com/office/drawing/2014/main" id="{7CA432C4-32E8-4656-8AA5-DBE33EAA8459}"/>
                    </a:ext>
                  </a:extLst>
                </p:cNvPr>
                <p:cNvPicPr/>
                <p:nvPr/>
              </p:nvPicPr>
              <p:blipFill>
                <a:blip r:embed="rId91"/>
                <a:stretch>
                  <a:fillRect/>
                </a:stretch>
              </p:blipFill>
              <p:spPr>
                <a:xfrm>
                  <a:off x="6966013" y="6268152"/>
                  <a:ext cx="131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D0AF2C22-A2A1-4739-AFFC-643D951D556E}"/>
                    </a:ext>
                  </a:extLst>
                </p14:cNvPr>
                <p14:cNvContentPartPr/>
                <p14:nvPr/>
              </p14:nvContentPartPr>
              <p14:xfrm>
                <a:off x="7090213" y="6265632"/>
                <a:ext cx="62280" cy="82800"/>
              </p14:xfrm>
            </p:contentPart>
          </mc:Choice>
          <mc:Fallback xmlns="">
            <p:pic>
              <p:nvPicPr>
                <p:cNvPr id="57" name="Freihand 56">
                  <a:extLst>
                    <a:ext uri="{FF2B5EF4-FFF2-40B4-BE49-F238E27FC236}">
                      <a16:creationId xmlns:a16="http://schemas.microsoft.com/office/drawing/2014/main" id="{D0AF2C22-A2A1-4739-AFFC-643D951D556E}"/>
                    </a:ext>
                  </a:extLst>
                </p:cNvPr>
                <p:cNvPicPr/>
                <p:nvPr/>
              </p:nvPicPr>
              <p:blipFill>
                <a:blip r:embed="rId93"/>
                <a:stretch>
                  <a:fillRect/>
                </a:stretch>
              </p:blipFill>
              <p:spPr>
                <a:xfrm>
                  <a:off x="7085893" y="6261312"/>
                  <a:ext cx="70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7A268B85-9E97-46F6-B7C7-D7FE0DFA4B8E}"/>
                    </a:ext>
                  </a:extLst>
                </p14:cNvPr>
                <p14:cNvContentPartPr/>
                <p14:nvPr/>
              </p14:nvContentPartPr>
              <p14:xfrm>
                <a:off x="7305493" y="6255192"/>
                <a:ext cx="20160" cy="99360"/>
              </p14:xfrm>
            </p:contentPart>
          </mc:Choice>
          <mc:Fallback xmlns="">
            <p:pic>
              <p:nvPicPr>
                <p:cNvPr id="58" name="Freihand 57">
                  <a:extLst>
                    <a:ext uri="{FF2B5EF4-FFF2-40B4-BE49-F238E27FC236}">
                      <a16:creationId xmlns:a16="http://schemas.microsoft.com/office/drawing/2014/main" id="{7A268B85-9E97-46F6-B7C7-D7FE0DFA4B8E}"/>
                    </a:ext>
                  </a:extLst>
                </p:cNvPr>
                <p:cNvPicPr/>
                <p:nvPr/>
              </p:nvPicPr>
              <p:blipFill>
                <a:blip r:embed="rId95"/>
                <a:stretch>
                  <a:fillRect/>
                </a:stretch>
              </p:blipFill>
              <p:spPr>
                <a:xfrm>
                  <a:off x="7301173" y="6250872"/>
                  <a:ext cx="28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2DB3DE71-A7CD-4F67-9F18-4B7AD67603AE}"/>
                    </a:ext>
                  </a:extLst>
                </p14:cNvPr>
                <p14:cNvContentPartPr/>
                <p14:nvPr/>
              </p14:nvContentPartPr>
              <p14:xfrm>
                <a:off x="7236373" y="6222072"/>
                <a:ext cx="157680" cy="30600"/>
              </p14:xfrm>
            </p:contentPart>
          </mc:Choice>
          <mc:Fallback xmlns="">
            <p:pic>
              <p:nvPicPr>
                <p:cNvPr id="59" name="Freihand 58">
                  <a:extLst>
                    <a:ext uri="{FF2B5EF4-FFF2-40B4-BE49-F238E27FC236}">
                      <a16:creationId xmlns:a16="http://schemas.microsoft.com/office/drawing/2014/main" id="{2DB3DE71-A7CD-4F67-9F18-4B7AD67603AE}"/>
                    </a:ext>
                  </a:extLst>
                </p:cNvPr>
                <p:cNvPicPr/>
                <p:nvPr/>
              </p:nvPicPr>
              <p:blipFill>
                <a:blip r:embed="rId97"/>
                <a:stretch>
                  <a:fillRect/>
                </a:stretch>
              </p:blipFill>
              <p:spPr>
                <a:xfrm>
                  <a:off x="7232053" y="6217752"/>
                  <a:ext cx="166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208229A9-1097-49FE-A2E0-DB8B50EA1068}"/>
                    </a:ext>
                  </a:extLst>
                </p14:cNvPr>
                <p14:cNvContentPartPr/>
                <p14:nvPr/>
              </p14:nvContentPartPr>
              <p14:xfrm>
                <a:off x="7395853" y="6278232"/>
                <a:ext cx="72720" cy="52920"/>
              </p14:xfrm>
            </p:contentPart>
          </mc:Choice>
          <mc:Fallback xmlns="">
            <p:pic>
              <p:nvPicPr>
                <p:cNvPr id="60" name="Freihand 59">
                  <a:extLst>
                    <a:ext uri="{FF2B5EF4-FFF2-40B4-BE49-F238E27FC236}">
                      <a16:creationId xmlns:a16="http://schemas.microsoft.com/office/drawing/2014/main" id="{208229A9-1097-49FE-A2E0-DB8B50EA1068}"/>
                    </a:ext>
                  </a:extLst>
                </p:cNvPr>
                <p:cNvPicPr/>
                <p:nvPr/>
              </p:nvPicPr>
              <p:blipFill>
                <a:blip r:embed="rId99"/>
                <a:stretch>
                  <a:fillRect/>
                </a:stretch>
              </p:blipFill>
              <p:spPr>
                <a:xfrm>
                  <a:off x="7391533" y="6273912"/>
                  <a:ext cx="81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C4E611A4-E91D-43CD-B81A-E95096802052}"/>
                    </a:ext>
                  </a:extLst>
                </p14:cNvPr>
                <p14:cNvContentPartPr/>
                <p14:nvPr/>
              </p14:nvContentPartPr>
              <p14:xfrm>
                <a:off x="7477573" y="6283992"/>
                <a:ext cx="159840" cy="45000"/>
              </p14:xfrm>
            </p:contentPart>
          </mc:Choice>
          <mc:Fallback xmlns="">
            <p:pic>
              <p:nvPicPr>
                <p:cNvPr id="61" name="Freihand 60">
                  <a:extLst>
                    <a:ext uri="{FF2B5EF4-FFF2-40B4-BE49-F238E27FC236}">
                      <a16:creationId xmlns:a16="http://schemas.microsoft.com/office/drawing/2014/main" id="{C4E611A4-E91D-43CD-B81A-E95096802052}"/>
                    </a:ext>
                  </a:extLst>
                </p:cNvPr>
                <p:cNvPicPr/>
                <p:nvPr/>
              </p:nvPicPr>
              <p:blipFill>
                <a:blip r:embed="rId101"/>
                <a:stretch>
                  <a:fillRect/>
                </a:stretch>
              </p:blipFill>
              <p:spPr>
                <a:xfrm>
                  <a:off x="7473253" y="6279672"/>
                  <a:ext cx="168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5616ED7F-F408-43EB-B302-9C5A14310516}"/>
                    </a:ext>
                  </a:extLst>
                </p14:cNvPr>
                <p14:cNvContentPartPr/>
                <p14:nvPr/>
              </p14:nvContentPartPr>
              <p14:xfrm>
                <a:off x="7624093" y="6259872"/>
                <a:ext cx="75600" cy="74520"/>
              </p14:xfrm>
            </p:contentPart>
          </mc:Choice>
          <mc:Fallback xmlns="">
            <p:pic>
              <p:nvPicPr>
                <p:cNvPr id="62" name="Freihand 61">
                  <a:extLst>
                    <a:ext uri="{FF2B5EF4-FFF2-40B4-BE49-F238E27FC236}">
                      <a16:creationId xmlns:a16="http://schemas.microsoft.com/office/drawing/2014/main" id="{5616ED7F-F408-43EB-B302-9C5A14310516}"/>
                    </a:ext>
                  </a:extLst>
                </p:cNvPr>
                <p:cNvPicPr/>
                <p:nvPr/>
              </p:nvPicPr>
              <p:blipFill>
                <a:blip r:embed="rId103"/>
                <a:stretch>
                  <a:fillRect/>
                </a:stretch>
              </p:blipFill>
              <p:spPr>
                <a:xfrm>
                  <a:off x="7619773" y="6255552"/>
                  <a:ext cx="84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36514DAF-6BDF-47BE-BAD9-37E4A70194B2}"/>
                    </a:ext>
                  </a:extLst>
                </p14:cNvPr>
                <p14:cNvContentPartPr/>
                <p14:nvPr/>
              </p14:nvContentPartPr>
              <p14:xfrm>
                <a:off x="7728133" y="6271032"/>
                <a:ext cx="169560" cy="52200"/>
              </p14:xfrm>
            </p:contentPart>
          </mc:Choice>
          <mc:Fallback xmlns="">
            <p:pic>
              <p:nvPicPr>
                <p:cNvPr id="63" name="Freihand 62">
                  <a:extLst>
                    <a:ext uri="{FF2B5EF4-FFF2-40B4-BE49-F238E27FC236}">
                      <a16:creationId xmlns:a16="http://schemas.microsoft.com/office/drawing/2014/main" id="{36514DAF-6BDF-47BE-BAD9-37E4A70194B2}"/>
                    </a:ext>
                  </a:extLst>
                </p:cNvPr>
                <p:cNvPicPr/>
                <p:nvPr/>
              </p:nvPicPr>
              <p:blipFill>
                <a:blip r:embed="rId105"/>
                <a:stretch>
                  <a:fillRect/>
                </a:stretch>
              </p:blipFill>
              <p:spPr>
                <a:xfrm>
                  <a:off x="7723813" y="6266712"/>
                  <a:ext cx="178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C850A51D-D056-4630-A71D-30C26C373C20}"/>
                    </a:ext>
                  </a:extLst>
                </p14:cNvPr>
                <p14:cNvContentPartPr/>
                <p14:nvPr/>
              </p14:nvContentPartPr>
              <p14:xfrm>
                <a:off x="7908133" y="6211272"/>
                <a:ext cx="52200" cy="93240"/>
              </p14:xfrm>
            </p:contentPart>
          </mc:Choice>
          <mc:Fallback xmlns="">
            <p:pic>
              <p:nvPicPr>
                <p:cNvPr id="64" name="Freihand 63">
                  <a:extLst>
                    <a:ext uri="{FF2B5EF4-FFF2-40B4-BE49-F238E27FC236}">
                      <a16:creationId xmlns:a16="http://schemas.microsoft.com/office/drawing/2014/main" id="{C850A51D-D056-4630-A71D-30C26C373C20}"/>
                    </a:ext>
                  </a:extLst>
                </p:cNvPr>
                <p:cNvPicPr/>
                <p:nvPr/>
              </p:nvPicPr>
              <p:blipFill>
                <a:blip r:embed="rId107"/>
                <a:stretch>
                  <a:fillRect/>
                </a:stretch>
              </p:blipFill>
              <p:spPr>
                <a:xfrm>
                  <a:off x="7903813" y="6206952"/>
                  <a:ext cx="60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EE7D3510-E760-42B0-8F72-788F05639085}"/>
                    </a:ext>
                  </a:extLst>
                </p14:cNvPr>
                <p14:cNvContentPartPr/>
                <p14:nvPr/>
              </p14:nvContentPartPr>
              <p14:xfrm>
                <a:off x="7937293" y="6255912"/>
                <a:ext cx="78480" cy="54000"/>
              </p14:xfrm>
            </p:contentPart>
          </mc:Choice>
          <mc:Fallback xmlns="">
            <p:pic>
              <p:nvPicPr>
                <p:cNvPr id="65" name="Freihand 64">
                  <a:extLst>
                    <a:ext uri="{FF2B5EF4-FFF2-40B4-BE49-F238E27FC236}">
                      <a16:creationId xmlns:a16="http://schemas.microsoft.com/office/drawing/2014/main" id="{EE7D3510-E760-42B0-8F72-788F05639085}"/>
                    </a:ext>
                  </a:extLst>
                </p:cNvPr>
                <p:cNvPicPr/>
                <p:nvPr/>
              </p:nvPicPr>
              <p:blipFill>
                <a:blip r:embed="rId109"/>
                <a:stretch>
                  <a:fillRect/>
                </a:stretch>
              </p:blipFill>
              <p:spPr>
                <a:xfrm>
                  <a:off x="7932973" y="6251592"/>
                  <a:ext cx="87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7BDC8A4D-2010-444C-86C9-6F5467222FDC}"/>
                    </a:ext>
                  </a:extLst>
                </p14:cNvPr>
                <p14:cNvContentPartPr/>
                <p14:nvPr/>
              </p14:nvContentPartPr>
              <p14:xfrm>
                <a:off x="8004973" y="6192192"/>
                <a:ext cx="137520" cy="116640"/>
              </p14:xfrm>
            </p:contentPart>
          </mc:Choice>
          <mc:Fallback xmlns="">
            <p:pic>
              <p:nvPicPr>
                <p:cNvPr id="66" name="Freihand 65">
                  <a:extLst>
                    <a:ext uri="{FF2B5EF4-FFF2-40B4-BE49-F238E27FC236}">
                      <a16:creationId xmlns:a16="http://schemas.microsoft.com/office/drawing/2014/main" id="{7BDC8A4D-2010-444C-86C9-6F5467222FDC}"/>
                    </a:ext>
                  </a:extLst>
                </p:cNvPr>
                <p:cNvPicPr/>
                <p:nvPr/>
              </p:nvPicPr>
              <p:blipFill>
                <a:blip r:embed="rId111"/>
                <a:stretch>
                  <a:fillRect/>
                </a:stretch>
              </p:blipFill>
              <p:spPr>
                <a:xfrm>
                  <a:off x="8000653" y="6187872"/>
                  <a:ext cx="146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DDEF946C-DC2E-4974-8EE9-D7E74A05A2EE}"/>
                    </a:ext>
                  </a:extLst>
                </p14:cNvPr>
                <p14:cNvContentPartPr/>
                <p14:nvPr/>
              </p14:nvContentPartPr>
              <p14:xfrm>
                <a:off x="8143933" y="6197952"/>
                <a:ext cx="15840" cy="40680"/>
              </p14:xfrm>
            </p:contentPart>
          </mc:Choice>
          <mc:Fallback xmlns="">
            <p:pic>
              <p:nvPicPr>
                <p:cNvPr id="67" name="Freihand 66">
                  <a:extLst>
                    <a:ext uri="{FF2B5EF4-FFF2-40B4-BE49-F238E27FC236}">
                      <a16:creationId xmlns:a16="http://schemas.microsoft.com/office/drawing/2014/main" id="{DDEF946C-DC2E-4974-8EE9-D7E74A05A2EE}"/>
                    </a:ext>
                  </a:extLst>
                </p:cNvPr>
                <p:cNvPicPr/>
                <p:nvPr/>
              </p:nvPicPr>
              <p:blipFill>
                <a:blip r:embed="rId113"/>
                <a:stretch>
                  <a:fillRect/>
                </a:stretch>
              </p:blipFill>
              <p:spPr>
                <a:xfrm>
                  <a:off x="8139613" y="6193632"/>
                  <a:ext cx="24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145B2D3F-32B2-421D-A93F-3A239E325D63}"/>
                    </a:ext>
                  </a:extLst>
                </p14:cNvPr>
                <p14:cNvContentPartPr/>
                <p14:nvPr/>
              </p14:nvContentPartPr>
              <p14:xfrm>
                <a:off x="8146813" y="6227472"/>
                <a:ext cx="234720" cy="70560"/>
              </p14:xfrm>
            </p:contentPart>
          </mc:Choice>
          <mc:Fallback xmlns="">
            <p:pic>
              <p:nvPicPr>
                <p:cNvPr id="68" name="Freihand 67">
                  <a:extLst>
                    <a:ext uri="{FF2B5EF4-FFF2-40B4-BE49-F238E27FC236}">
                      <a16:creationId xmlns:a16="http://schemas.microsoft.com/office/drawing/2014/main" id="{145B2D3F-32B2-421D-A93F-3A239E325D63}"/>
                    </a:ext>
                  </a:extLst>
                </p:cNvPr>
                <p:cNvPicPr/>
                <p:nvPr/>
              </p:nvPicPr>
              <p:blipFill>
                <a:blip r:embed="rId115"/>
                <a:stretch>
                  <a:fillRect/>
                </a:stretch>
              </p:blipFill>
              <p:spPr>
                <a:xfrm>
                  <a:off x="8142493" y="6223152"/>
                  <a:ext cx="243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4DED9E6E-F541-43FE-AA29-40807CDDD1F2}"/>
                    </a:ext>
                  </a:extLst>
                </p14:cNvPr>
                <p14:cNvContentPartPr/>
                <p14:nvPr/>
              </p14:nvContentPartPr>
              <p14:xfrm>
                <a:off x="8391973" y="6240072"/>
                <a:ext cx="73440" cy="13680"/>
              </p14:xfrm>
            </p:contentPart>
          </mc:Choice>
          <mc:Fallback xmlns="">
            <p:pic>
              <p:nvPicPr>
                <p:cNvPr id="69" name="Freihand 68">
                  <a:extLst>
                    <a:ext uri="{FF2B5EF4-FFF2-40B4-BE49-F238E27FC236}">
                      <a16:creationId xmlns:a16="http://schemas.microsoft.com/office/drawing/2014/main" id="{4DED9E6E-F541-43FE-AA29-40807CDDD1F2}"/>
                    </a:ext>
                  </a:extLst>
                </p:cNvPr>
                <p:cNvPicPr/>
                <p:nvPr/>
              </p:nvPicPr>
              <p:blipFill>
                <a:blip r:embed="rId117"/>
                <a:stretch>
                  <a:fillRect/>
                </a:stretch>
              </p:blipFill>
              <p:spPr>
                <a:xfrm>
                  <a:off x="8387653" y="6235752"/>
                  <a:ext cx="82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C613438D-9C07-4DB5-B5EB-BDB8AD6CFE53}"/>
                    </a:ext>
                  </a:extLst>
                </p14:cNvPr>
                <p14:cNvContentPartPr/>
                <p14:nvPr/>
              </p14:nvContentPartPr>
              <p14:xfrm>
                <a:off x="7261933" y="6514032"/>
                <a:ext cx="163800" cy="65160"/>
              </p14:xfrm>
            </p:contentPart>
          </mc:Choice>
          <mc:Fallback xmlns="">
            <p:pic>
              <p:nvPicPr>
                <p:cNvPr id="70" name="Freihand 69">
                  <a:extLst>
                    <a:ext uri="{FF2B5EF4-FFF2-40B4-BE49-F238E27FC236}">
                      <a16:creationId xmlns:a16="http://schemas.microsoft.com/office/drawing/2014/main" id="{C613438D-9C07-4DB5-B5EB-BDB8AD6CFE53}"/>
                    </a:ext>
                  </a:extLst>
                </p:cNvPr>
                <p:cNvPicPr/>
                <p:nvPr/>
              </p:nvPicPr>
              <p:blipFill>
                <a:blip r:embed="rId119"/>
                <a:stretch>
                  <a:fillRect/>
                </a:stretch>
              </p:blipFill>
              <p:spPr>
                <a:xfrm>
                  <a:off x="7257613" y="6509712"/>
                  <a:ext cx="172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F104409B-028F-413A-95FD-12BB2AFD9377}"/>
                    </a:ext>
                  </a:extLst>
                </p14:cNvPr>
                <p14:cNvContentPartPr/>
                <p14:nvPr/>
              </p14:nvContentPartPr>
              <p14:xfrm>
                <a:off x="7440853" y="6446352"/>
                <a:ext cx="377280" cy="117360"/>
              </p14:xfrm>
            </p:contentPart>
          </mc:Choice>
          <mc:Fallback xmlns="">
            <p:pic>
              <p:nvPicPr>
                <p:cNvPr id="71" name="Freihand 70">
                  <a:extLst>
                    <a:ext uri="{FF2B5EF4-FFF2-40B4-BE49-F238E27FC236}">
                      <a16:creationId xmlns:a16="http://schemas.microsoft.com/office/drawing/2014/main" id="{F104409B-028F-413A-95FD-12BB2AFD9377}"/>
                    </a:ext>
                  </a:extLst>
                </p:cNvPr>
                <p:cNvPicPr/>
                <p:nvPr/>
              </p:nvPicPr>
              <p:blipFill>
                <a:blip r:embed="rId121"/>
                <a:stretch>
                  <a:fillRect/>
                </a:stretch>
              </p:blipFill>
              <p:spPr>
                <a:xfrm>
                  <a:off x="7436533" y="6442032"/>
                  <a:ext cx="385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B69AC85C-8C6B-4034-A50A-279968B438FA}"/>
                    </a:ext>
                  </a:extLst>
                </p14:cNvPr>
                <p14:cNvContentPartPr/>
                <p14:nvPr/>
              </p14:nvContentPartPr>
              <p14:xfrm>
                <a:off x="7761613" y="6413952"/>
                <a:ext cx="45360" cy="11880"/>
              </p14:xfrm>
            </p:contentPart>
          </mc:Choice>
          <mc:Fallback xmlns="">
            <p:pic>
              <p:nvPicPr>
                <p:cNvPr id="72" name="Freihand 71">
                  <a:extLst>
                    <a:ext uri="{FF2B5EF4-FFF2-40B4-BE49-F238E27FC236}">
                      <a16:creationId xmlns:a16="http://schemas.microsoft.com/office/drawing/2014/main" id="{B69AC85C-8C6B-4034-A50A-279968B438FA}"/>
                    </a:ext>
                  </a:extLst>
                </p:cNvPr>
                <p:cNvPicPr/>
                <p:nvPr/>
              </p:nvPicPr>
              <p:blipFill>
                <a:blip r:embed="rId123"/>
                <a:stretch>
                  <a:fillRect/>
                </a:stretch>
              </p:blipFill>
              <p:spPr>
                <a:xfrm>
                  <a:off x="7757293" y="6409632"/>
                  <a:ext cx="54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C0A82A2B-5F64-40B2-B7F1-1DA268438D61}"/>
                    </a:ext>
                  </a:extLst>
                </p14:cNvPr>
                <p14:cNvContentPartPr/>
                <p14:nvPr/>
              </p14:nvContentPartPr>
              <p14:xfrm>
                <a:off x="7871413" y="6381192"/>
                <a:ext cx="26280" cy="180360"/>
              </p14:xfrm>
            </p:contentPart>
          </mc:Choice>
          <mc:Fallback xmlns="">
            <p:pic>
              <p:nvPicPr>
                <p:cNvPr id="73" name="Freihand 72">
                  <a:extLst>
                    <a:ext uri="{FF2B5EF4-FFF2-40B4-BE49-F238E27FC236}">
                      <a16:creationId xmlns:a16="http://schemas.microsoft.com/office/drawing/2014/main" id="{C0A82A2B-5F64-40B2-B7F1-1DA268438D61}"/>
                    </a:ext>
                  </a:extLst>
                </p:cNvPr>
                <p:cNvPicPr/>
                <p:nvPr/>
              </p:nvPicPr>
              <p:blipFill>
                <a:blip r:embed="rId125"/>
                <a:stretch>
                  <a:fillRect/>
                </a:stretch>
              </p:blipFill>
              <p:spPr>
                <a:xfrm>
                  <a:off x="7867093" y="6376872"/>
                  <a:ext cx="34920" cy="18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05C7D266-2319-43E4-95AF-D85FAFCAD908}"/>
                  </a:ext>
                </a:extLst>
              </p14:cNvPr>
              <p14:cNvContentPartPr/>
              <p14:nvPr/>
            </p14:nvContentPartPr>
            <p14:xfrm>
              <a:off x="6871518" y="2635203"/>
              <a:ext cx="1902600" cy="784800"/>
            </p14:xfrm>
          </p:contentPart>
        </mc:Choice>
        <mc:Fallback>
          <p:pic>
            <p:nvPicPr>
              <p:cNvPr id="77" name="Freihand 76">
                <a:extLst>
                  <a:ext uri="{FF2B5EF4-FFF2-40B4-BE49-F238E27FC236}">
                    <a16:creationId xmlns:a16="http://schemas.microsoft.com/office/drawing/2014/main" id="{05C7D266-2319-43E4-95AF-D85FAFCAD908}"/>
                  </a:ext>
                </a:extLst>
              </p:cNvPr>
              <p:cNvPicPr/>
              <p:nvPr/>
            </p:nvPicPr>
            <p:blipFill>
              <a:blip r:embed="rId127"/>
              <a:stretch>
                <a:fillRect/>
              </a:stretch>
            </p:blipFill>
            <p:spPr>
              <a:xfrm>
                <a:off x="6867198" y="2630883"/>
                <a:ext cx="1911240" cy="793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Freihand 80">
                <a:extLst>
                  <a:ext uri="{FF2B5EF4-FFF2-40B4-BE49-F238E27FC236}">
                    <a16:creationId xmlns:a16="http://schemas.microsoft.com/office/drawing/2014/main" id="{5280192C-B25A-4426-B412-C1B39AADD8CE}"/>
                  </a:ext>
                </a:extLst>
              </p14:cNvPr>
              <p14:cNvContentPartPr/>
              <p14:nvPr/>
            </p14:nvContentPartPr>
            <p14:xfrm>
              <a:off x="5884038" y="5599083"/>
              <a:ext cx="2504520" cy="1222920"/>
            </p14:xfrm>
          </p:contentPart>
        </mc:Choice>
        <mc:Fallback>
          <p:pic>
            <p:nvPicPr>
              <p:cNvPr id="81" name="Freihand 80">
                <a:extLst>
                  <a:ext uri="{FF2B5EF4-FFF2-40B4-BE49-F238E27FC236}">
                    <a16:creationId xmlns:a16="http://schemas.microsoft.com/office/drawing/2014/main" id="{5280192C-B25A-4426-B412-C1B39AADD8CE}"/>
                  </a:ext>
                </a:extLst>
              </p:cNvPr>
              <p:cNvPicPr/>
              <p:nvPr/>
            </p:nvPicPr>
            <p:blipFill>
              <a:blip r:embed="rId129"/>
              <a:stretch>
                <a:fillRect/>
              </a:stretch>
            </p:blipFill>
            <p:spPr>
              <a:xfrm>
                <a:off x="5879718" y="5594763"/>
                <a:ext cx="2513160" cy="1231560"/>
              </a:xfrm>
              <a:prstGeom prst="rect">
                <a:avLst/>
              </a:prstGeom>
            </p:spPr>
          </p:pic>
        </mc:Fallback>
      </mc:AlternateContent>
    </p:spTree>
    <p:extLst>
      <p:ext uri="{BB962C8B-B14F-4D97-AF65-F5344CB8AC3E}">
        <p14:creationId xmlns:p14="http://schemas.microsoft.com/office/powerpoint/2010/main" val="365535181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2513</Words>
  <Application>Microsoft Office PowerPoint</Application>
  <PresentationFormat>Breitbild</PresentationFormat>
  <Paragraphs>348</Paragraphs>
  <Slides>35</Slides>
  <Notes>33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35</vt:i4>
      </vt:variant>
    </vt:vector>
  </HeadingPairs>
  <TitlesOfParts>
    <vt:vector size="44" baseType="lpstr">
      <vt:lpstr>ＭＳ Ｐゴシック</vt: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280</cp:revision>
  <cp:lastPrinted>2022-03-02T20:18:27Z</cp:lastPrinted>
  <dcterms:created xsi:type="dcterms:W3CDTF">2022-03-01T20:52:11Z</dcterms:created>
  <dcterms:modified xsi:type="dcterms:W3CDTF">2024-11-12T10:46:24Z</dcterms:modified>
</cp:coreProperties>
</file>